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9" r:id="rId72"/>
    <p:sldId id="330" r:id="rId73"/>
    <p:sldId id="331" r:id="rId74"/>
    <p:sldId id="332" r:id="rId75"/>
    <p:sldId id="319" r:id="rId76"/>
  </p:sldIdLst>
  <p:sldSz cx="9144000" cy="6858000" type="screen4x3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133E5-6916-4EF4-862E-A6781B20F482}" type="datetimeFigureOut">
              <a:rPr lang="zh-CN" altLang="en-US" smtClean="0"/>
              <a:t>2019/5/7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5A769-5C75-454F-8297-B68501BD6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27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1400">
                <a:latin typeface="Lucida Grande" charset="0"/>
                <a:sym typeface="Lucida Grande" charset="0"/>
              </a:rPr>
              <a:t>Current Internet architecture is communication- and comm. end-point-centric. But, the nature of the Internet shifted more towards content.  Today</a:t>
            </a:r>
            <a:r>
              <a:rPr lang="ja-JP" altLang="en-US" sz="1400">
                <a:latin typeface="Lucida Grande" charset="0"/>
                <a:sym typeface="Lucida Grande" charset="0"/>
              </a:rPr>
              <a:t>’</a:t>
            </a:r>
            <a:r>
              <a:rPr lang="en-US" altLang="ja-JP" sz="1400">
                <a:latin typeface="Lucida Grande" charset="0"/>
                <a:sym typeface="Lucida Grande" charset="0"/>
              </a:rPr>
              <a:t>s Internet is radio-hostile; mobile-hostile; causes traffic concentration and congestion. It doesn</a:t>
            </a:r>
            <a:r>
              <a:rPr lang="ja-JP" altLang="en-US" sz="1400">
                <a:latin typeface="Lucida Grande" charset="0"/>
                <a:sym typeface="Lucida Grande" charset="0"/>
              </a:rPr>
              <a:t>’</a:t>
            </a:r>
            <a:r>
              <a:rPr lang="en-US" altLang="ja-JP" sz="1400">
                <a:latin typeface="Lucida Grande" charset="0"/>
                <a:sym typeface="Lucida Grande" charset="0"/>
              </a:rPr>
              <a:t>t deal well with distribution</a:t>
            </a:r>
            <a:endParaRPr lang="en-US" altLang="zh-CN" sz="1400">
              <a:latin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23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</a:rPr>
              <a:t>Today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</a:rPr>
              <a:t>s internet routing has issues with being a distribution system. There are only a few mechanisms needing change to transform the current Internet from the worst to the best distribution system.</a:t>
            </a:r>
            <a:endParaRPr lang="en-US" altLang="zh-C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8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</a:rPr>
              <a:t>Mobility is an issue with endpoint addresses, because they keep changing. In NDN, "Mobility is simply irrelevant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>
                <a:latin typeface="Arial" panose="020B0604020202020204" pitchFamily="34" charset="0"/>
              </a:rPr>
              <a:t> -- nothing associated with the communication changes with mobility. </a:t>
            </a:r>
          </a:p>
          <a:p>
            <a:r>
              <a:rPr lang="en-US" altLang="zh-CN">
                <a:latin typeface="Arial" panose="020B0604020202020204" pitchFamily="34" charset="0"/>
              </a:rPr>
              <a:t>Rather than naming the moving object (receiver) as in IP, we name the content desired by that object. Clearly things get delivered where you were – not where you are. If you move and simply request them again, you get them from a cache only one or two hops away, assuming incremental mobility. </a:t>
            </a:r>
          </a:p>
        </p:txBody>
      </p:sp>
    </p:spTree>
    <p:extLst>
      <p:ext uri="{BB962C8B-B14F-4D97-AF65-F5344CB8AC3E}">
        <p14:creationId xmlns:p14="http://schemas.microsoft.com/office/powerpoint/2010/main" val="244848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143001"/>
            <a:ext cx="8839197" cy="1"/>
          </a:xfrm>
          <a:custGeom>
            <a:avLst/>
            <a:gdLst/>
            <a:ahLst/>
            <a:cxnLst/>
            <a:rect l="l" t="t" r="r" b="b"/>
            <a:pathLst>
              <a:path w="8839197" h="1">
                <a:moveTo>
                  <a:pt x="0" y="0"/>
                </a:moveTo>
                <a:lnTo>
                  <a:pt x="8839197" y="1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143001"/>
            <a:ext cx="8839197" cy="1"/>
          </a:xfrm>
          <a:custGeom>
            <a:avLst/>
            <a:gdLst/>
            <a:ahLst/>
            <a:cxnLst/>
            <a:rect l="l" t="t" r="r" b="b"/>
            <a:pathLst>
              <a:path w="8839197" h="1">
                <a:moveTo>
                  <a:pt x="0" y="0"/>
                </a:moveTo>
                <a:lnTo>
                  <a:pt x="8839197" y="1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143001"/>
            <a:ext cx="8839197" cy="1"/>
          </a:xfrm>
          <a:custGeom>
            <a:avLst/>
            <a:gdLst/>
            <a:ahLst/>
            <a:cxnLst/>
            <a:rect l="l" t="t" r="r" b="b"/>
            <a:pathLst>
              <a:path w="8839197" h="1">
                <a:moveTo>
                  <a:pt x="0" y="0"/>
                </a:moveTo>
                <a:lnTo>
                  <a:pt x="8839197" y="1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143001"/>
            <a:ext cx="8839197" cy="1"/>
          </a:xfrm>
          <a:custGeom>
            <a:avLst/>
            <a:gdLst/>
            <a:ahLst/>
            <a:cxnLst/>
            <a:rect l="l" t="t" r="r" b="b"/>
            <a:pathLst>
              <a:path w="8839197" h="1">
                <a:moveTo>
                  <a:pt x="0" y="0"/>
                </a:moveTo>
                <a:lnTo>
                  <a:pt x="8839197" y="1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449581"/>
            <a:ext cx="8376919" cy="57504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4821" y="3114040"/>
            <a:ext cx="7714356" cy="21837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25838" y="6370319"/>
            <a:ext cx="228600" cy="2252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?q=dingbats" TargetMode="External"/><Relationship Id="rId2" Type="http://schemas.openxmlformats.org/officeDocument/2006/relationships/hyperlink" Target="http://www.example.com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feamster@cc.gatech.edu" TargetMode="External"/><Relationship Id="rId2" Type="http://schemas.openxmlformats.org/officeDocument/2006/relationships/hyperlink" Target="mailto:jrex@cs.princeton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jrex@newark.CS.Princeton.EDU" TargetMode="External"/><Relationship Id="rId2" Type="http://schemas.openxmlformats.org/officeDocument/2006/relationships/hyperlink" Target="mailto:casado@cs.stanford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rex@CS.Princeton.EDU" TargetMode="External"/><Relationship Id="rId5" Type="http://schemas.openxmlformats.org/officeDocument/2006/relationships/hyperlink" Target="mailto:43BC46AF.3030306@cs.stanford.edu" TargetMode="External"/><Relationship Id="rId4" Type="http://schemas.openxmlformats.org/officeDocument/2006/relationships/hyperlink" Target="mailto:jrex@cs.princeton.edu" TargetMode="Externa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mailto:bob@hamburger.edu" TargetMode="External"/><Relationship Id="rId2" Type="http://schemas.openxmlformats.org/officeDocument/2006/relationships/hyperlink" Target="mailto:alice@crepes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mburger-list@burger-king.com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700" y="457201"/>
            <a:ext cx="8606208" cy="2360995"/>
          </a:xfrm>
          <a:custGeom>
            <a:avLst/>
            <a:gdLst/>
            <a:ahLst/>
            <a:cxnLst/>
            <a:rect l="l" t="t" r="r" b="b"/>
            <a:pathLst>
              <a:path w="8606208" h="2360995">
                <a:moveTo>
                  <a:pt x="0" y="0"/>
                </a:moveTo>
                <a:lnTo>
                  <a:pt x="8606208" y="0"/>
                </a:lnTo>
                <a:lnTo>
                  <a:pt x="8606208" y="2360995"/>
                </a:lnTo>
                <a:lnTo>
                  <a:pt x="0" y="2360995"/>
                </a:lnTo>
                <a:lnTo>
                  <a:pt x="0" y="0"/>
                </a:lnTo>
                <a:close/>
              </a:path>
            </a:pathLst>
          </a:custGeom>
          <a:ln w="22213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8931" y="631037"/>
            <a:ext cx="7731759" cy="2007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9400"/>
              </a:lnSpc>
              <a:tabLst>
                <a:tab pos="5658485" algn="l"/>
              </a:tabLst>
            </a:pPr>
            <a:r>
              <a:rPr sz="4000" b="1" spc="-25" dirty="0">
                <a:latin typeface="Arial"/>
                <a:cs typeface="Arial"/>
              </a:rPr>
              <a:t>Networking Overview: “Everything” you need	</a:t>
            </a:r>
            <a:r>
              <a:rPr sz="4000" b="1" spc="-20" dirty="0">
                <a:latin typeface="Arial"/>
                <a:cs typeface="Arial"/>
              </a:rPr>
              <a:t>to </a:t>
            </a:r>
            <a:r>
              <a:rPr sz="4000" b="1" spc="-25" dirty="0">
                <a:latin typeface="Arial"/>
                <a:cs typeface="Arial"/>
              </a:rPr>
              <a:t>know,</a:t>
            </a:r>
            <a:r>
              <a:rPr sz="4000" b="1" spc="-20" dirty="0">
                <a:latin typeface="Arial"/>
                <a:cs typeface="Arial"/>
              </a:rPr>
              <a:t> in 50</a:t>
            </a:r>
            <a:r>
              <a:rPr sz="4000" b="1" spc="-5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minutes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700" y="4117975"/>
            <a:ext cx="8606207" cy="2145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3200" b="1" i="1" spc="0" dirty="0">
                <a:latin typeface="Arial"/>
                <a:cs typeface="Arial"/>
              </a:rPr>
              <a:t>Network </a:t>
            </a:r>
            <a:r>
              <a:rPr sz="3200" b="1" i="1" spc="0" dirty="0">
                <a:latin typeface="Arial"/>
                <a:cs typeface="Arial"/>
              </a:rPr>
              <a:t>Security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0" algn="ctr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Prof. </a:t>
            </a:r>
            <a:r>
              <a:rPr lang="en-US" sz="3200" b="1" spc="-15" dirty="0">
                <a:latin typeface="Arial"/>
                <a:cs typeface="Arial"/>
              </a:rPr>
              <a:t>Haojin Zhu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ts val="950"/>
              </a:lnSpc>
              <a:spcBef>
                <a:spcPts val="10"/>
              </a:spcBef>
            </a:pPr>
            <a:endParaRPr dirty="0"/>
          </a:p>
          <a:p>
            <a:pPr algn="ctr">
              <a:lnSpc>
                <a:spcPts val="1000"/>
              </a:lnSpc>
            </a:pPr>
            <a:endParaRPr dirty="0"/>
          </a:p>
          <a:p>
            <a:pPr algn="ctr">
              <a:lnSpc>
                <a:spcPts val="1000"/>
              </a:lnSpc>
            </a:pPr>
            <a:r>
              <a:rPr lang="en-US" b="1" spc="-15" dirty="0">
                <a:latin typeface="Arial"/>
                <a:cs typeface="Arial"/>
              </a:rPr>
              <a:t>Adopted from David Wagner @ UC Berkeley</a:t>
            </a:r>
            <a:endParaRPr b="1" spc="-15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0" algn="ctr">
              <a:lnSpc>
                <a:spcPct val="100000"/>
              </a:lnSpc>
            </a:pPr>
            <a:r>
              <a:rPr lang="en-US" sz="2200" b="1" dirty="0">
                <a:solidFill>
                  <a:srgbClr val="FF8000"/>
                </a:solidFill>
                <a:latin typeface="Arial"/>
                <a:cs typeface="Arial"/>
              </a:rPr>
              <a:t>May</a:t>
            </a:r>
            <a:r>
              <a:rPr sz="2200" b="1" spc="-5" dirty="0">
                <a:solidFill>
                  <a:srgbClr val="FF8000"/>
                </a:solidFill>
                <a:latin typeface="Arial"/>
                <a:cs typeface="Arial"/>
              </a:rPr>
              <a:t> </a:t>
            </a:r>
            <a:r>
              <a:rPr lang="en-US" altLang="zh-CN" sz="2200" b="1" dirty="0">
                <a:solidFill>
                  <a:srgbClr val="FF8000"/>
                </a:solidFill>
                <a:latin typeface="Arial"/>
                <a:cs typeface="Arial"/>
              </a:rPr>
              <a:t>8</a:t>
            </a:r>
            <a:r>
              <a:rPr sz="2200" b="1" spc="0" dirty="0">
                <a:solidFill>
                  <a:srgbClr val="FF8000"/>
                </a:solidFill>
                <a:latin typeface="Arial"/>
                <a:cs typeface="Arial"/>
              </a:rPr>
              <a:t>,</a:t>
            </a:r>
            <a:r>
              <a:rPr sz="2200" b="1" spc="-5" dirty="0">
                <a:solidFill>
                  <a:srgbClr val="FF8000"/>
                </a:solidFill>
                <a:latin typeface="Arial"/>
                <a:cs typeface="Arial"/>
              </a:rPr>
              <a:t> </a:t>
            </a:r>
            <a:r>
              <a:rPr sz="2200" b="1" spc="0" dirty="0">
                <a:solidFill>
                  <a:srgbClr val="FF8000"/>
                </a:solidFill>
                <a:latin typeface="Arial"/>
                <a:cs typeface="Arial"/>
              </a:rPr>
              <a:t>201</a:t>
            </a:r>
            <a:r>
              <a:rPr lang="en-US" altLang="zh-CN" sz="2200" b="1" spc="0" dirty="0">
                <a:solidFill>
                  <a:srgbClr val="FF8000"/>
                </a:solidFill>
                <a:latin typeface="Arial"/>
                <a:cs typeface="Arial"/>
              </a:rPr>
              <a:t>9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Key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ce</a:t>
            </a:r>
            <a:r>
              <a:rPr sz="3600" b="1" spc="-30" dirty="0">
                <a:latin typeface="Arial"/>
                <a:cs typeface="Arial"/>
              </a:rPr>
              <a:t>p</a:t>
            </a:r>
            <a:r>
              <a:rPr sz="3600" b="1" spc="0" dirty="0">
                <a:latin typeface="Arial"/>
                <a:cs typeface="Arial"/>
              </a:rPr>
              <a:t>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#3: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i="1" spc="-25" dirty="0">
                <a:latin typeface="Arial"/>
                <a:cs typeface="Arial"/>
              </a:rPr>
              <a:t>Layering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" y="1264920"/>
            <a:ext cx="7900034" cy="2237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spc="-10" dirty="0">
                <a:latin typeface="Arial"/>
                <a:cs typeface="Arial"/>
              </a:rPr>
              <a:t>Internet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design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strongly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pa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t</a:t>
            </a:r>
            <a:r>
              <a:rPr sz="2800" spc="0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tioned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layers</a:t>
            </a:r>
            <a:endParaRPr sz="2800">
              <a:latin typeface="Arial"/>
              <a:cs typeface="Arial"/>
            </a:endParaRPr>
          </a:p>
          <a:p>
            <a:pPr marL="749300" marR="197485" lvl="1" indent="-279400">
              <a:lnSpc>
                <a:spcPct val="101099"/>
              </a:lnSpc>
              <a:spcBef>
                <a:spcPts val="19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0" dirty="0">
                <a:latin typeface="Arial"/>
                <a:cs typeface="Arial"/>
              </a:rPr>
              <a:t>Each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layer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relies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services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provided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ne</a:t>
            </a:r>
            <a:r>
              <a:rPr sz="2400" spc="-10" dirty="0">
                <a:latin typeface="Arial"/>
                <a:cs typeface="Arial"/>
              </a:rPr>
              <a:t>xt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layer below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0" dirty="0">
                <a:latin typeface="Arial"/>
                <a:cs typeface="Arial"/>
              </a:rPr>
              <a:t>…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provides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services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layer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above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12"/>
              </a:spcBef>
              <a:buFont typeface="Arial"/>
              <a:buChar char="–"/>
            </a:pPr>
            <a:endParaRPr sz="600"/>
          </a:p>
          <a:p>
            <a:pPr lvl="1">
              <a:lnSpc>
                <a:spcPts val="1000"/>
              </a:lnSpc>
              <a:buFont typeface="Arial"/>
              <a:buChar char="–"/>
            </a:pPr>
            <a:endParaRPr sz="10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Analog</a:t>
            </a:r>
            <a:r>
              <a:rPr sz="2800" spc="-15" dirty="0">
                <a:latin typeface="Arial"/>
                <a:cs typeface="Arial"/>
              </a:rPr>
              <a:t>y: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3537793"/>
            <a:ext cx="3710304" cy="1468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2100" marR="12700" indent="-279400">
              <a:lnSpc>
                <a:spcPct val="99700"/>
              </a:lnSpc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Consider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structure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an applica</a:t>
            </a:r>
            <a:r>
              <a:rPr sz="2400" spc="-10" dirty="0">
                <a:latin typeface="Arial"/>
                <a:cs typeface="Arial"/>
              </a:rPr>
              <a:t>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yo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0" dirty="0">
                <a:latin typeface="Arial"/>
                <a:cs typeface="Arial"/>
              </a:rPr>
              <a:t>’ve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wri</a:t>
            </a:r>
            <a:r>
              <a:rPr sz="2400" spc="-10" dirty="0">
                <a:latin typeface="Arial"/>
                <a:cs typeface="Arial"/>
              </a:rPr>
              <a:t>tten 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“service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0" dirty="0">
                <a:latin typeface="Arial"/>
                <a:cs typeface="Arial"/>
              </a:rPr>
              <a:t>”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each layer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relies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provides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76800" y="4459288"/>
            <a:ext cx="2468562" cy="406400"/>
          </a:xfrm>
          <a:custGeom>
            <a:avLst/>
            <a:gdLst/>
            <a:ahLst/>
            <a:cxnLst/>
            <a:rect l="l" t="t" r="r" b="b"/>
            <a:pathLst>
              <a:path w="2468562" h="406400">
                <a:moveTo>
                  <a:pt x="0" y="0"/>
                </a:moveTo>
                <a:lnTo>
                  <a:pt x="2468562" y="0"/>
                </a:lnTo>
                <a:lnTo>
                  <a:pt x="2468562" y="406400"/>
                </a:lnTo>
                <a:lnTo>
                  <a:pt x="0" y="406400"/>
                </a:lnTo>
                <a:lnTo>
                  <a:pt x="0" y="0"/>
                </a:lnTo>
                <a:close/>
              </a:path>
            </a:pathLst>
          </a:custGeom>
          <a:solidFill>
            <a:srgbClr val="FFD5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76800" y="4459289"/>
            <a:ext cx="2468562" cy="406399"/>
          </a:xfrm>
          <a:custGeom>
            <a:avLst/>
            <a:gdLst/>
            <a:ahLst/>
            <a:cxnLst/>
            <a:rect l="l" t="t" r="r" b="b"/>
            <a:pathLst>
              <a:path w="2468562" h="406399">
                <a:moveTo>
                  <a:pt x="0" y="0"/>
                </a:moveTo>
                <a:lnTo>
                  <a:pt x="2468562" y="0"/>
                </a:lnTo>
                <a:lnTo>
                  <a:pt x="2468562" y="406399"/>
                </a:lnTo>
                <a:lnTo>
                  <a:pt x="0" y="4063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10271" y="4510087"/>
            <a:ext cx="160718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System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0" dirty="0">
                <a:latin typeface="Arial"/>
                <a:cs typeface="Arial"/>
              </a:rPr>
              <a:t>Ca</a:t>
            </a:r>
            <a:r>
              <a:rPr sz="2000" b="1" spc="-10" dirty="0">
                <a:latin typeface="Arial"/>
                <a:cs typeface="Arial"/>
              </a:rPr>
              <a:t>lls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76800" y="4937125"/>
            <a:ext cx="2468562" cy="406400"/>
          </a:xfrm>
          <a:custGeom>
            <a:avLst/>
            <a:gdLst/>
            <a:ahLst/>
            <a:cxnLst/>
            <a:rect l="l" t="t" r="r" b="b"/>
            <a:pathLst>
              <a:path w="2468562" h="406400">
                <a:moveTo>
                  <a:pt x="0" y="0"/>
                </a:moveTo>
                <a:lnTo>
                  <a:pt x="2468562" y="0"/>
                </a:lnTo>
                <a:lnTo>
                  <a:pt x="2468562" y="406400"/>
                </a:lnTo>
                <a:lnTo>
                  <a:pt x="0" y="406400"/>
                </a:lnTo>
                <a:lnTo>
                  <a:pt x="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76800" y="4937125"/>
            <a:ext cx="2468562" cy="406399"/>
          </a:xfrm>
          <a:custGeom>
            <a:avLst/>
            <a:gdLst/>
            <a:ahLst/>
            <a:cxnLst/>
            <a:rect l="l" t="t" r="r" b="b"/>
            <a:pathLst>
              <a:path w="2468562" h="406399">
                <a:moveTo>
                  <a:pt x="0" y="0"/>
                </a:moveTo>
                <a:lnTo>
                  <a:pt x="2468562" y="0"/>
                </a:lnTo>
                <a:lnTo>
                  <a:pt x="2468562" y="406399"/>
                </a:lnTo>
                <a:lnTo>
                  <a:pt x="0" y="4063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218370" y="4987925"/>
            <a:ext cx="179133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Device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0" dirty="0">
                <a:latin typeface="Arial"/>
                <a:cs typeface="Arial"/>
              </a:rPr>
              <a:t>Drivers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76800" y="5414962"/>
            <a:ext cx="2468562" cy="711200"/>
          </a:xfrm>
          <a:custGeom>
            <a:avLst/>
            <a:gdLst/>
            <a:ahLst/>
            <a:cxnLst/>
            <a:rect l="l" t="t" r="r" b="b"/>
            <a:pathLst>
              <a:path w="2468562" h="711200">
                <a:moveTo>
                  <a:pt x="0" y="0"/>
                </a:moveTo>
                <a:lnTo>
                  <a:pt x="2468562" y="0"/>
                </a:lnTo>
                <a:lnTo>
                  <a:pt x="2468562" y="711200"/>
                </a:lnTo>
                <a:lnTo>
                  <a:pt x="0" y="711200"/>
                </a:lnTo>
                <a:lnTo>
                  <a:pt x="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76800" y="5414962"/>
            <a:ext cx="2468562" cy="711199"/>
          </a:xfrm>
          <a:custGeom>
            <a:avLst/>
            <a:gdLst/>
            <a:ahLst/>
            <a:cxnLst/>
            <a:rect l="l" t="t" r="r" b="b"/>
            <a:pathLst>
              <a:path w="2468562" h="711199">
                <a:moveTo>
                  <a:pt x="0" y="0"/>
                </a:moveTo>
                <a:lnTo>
                  <a:pt x="2468562" y="0"/>
                </a:lnTo>
                <a:lnTo>
                  <a:pt x="2468562" y="711199"/>
                </a:lnTo>
                <a:lnTo>
                  <a:pt x="0" y="7111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978880" y="5465762"/>
            <a:ext cx="2269490" cy="619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71450">
              <a:lnSpc>
                <a:spcPct val="100000"/>
              </a:lnSpc>
            </a:pPr>
            <a:r>
              <a:rPr sz="2000" b="1" spc="-165" dirty="0">
                <a:latin typeface="Arial"/>
                <a:cs typeface="Arial"/>
              </a:rPr>
              <a:t>V</a:t>
            </a:r>
            <a:r>
              <a:rPr sz="2000" b="1" spc="-10" dirty="0">
                <a:latin typeface="Arial"/>
                <a:cs typeface="Arial"/>
              </a:rPr>
              <a:t>olta</a:t>
            </a:r>
            <a:r>
              <a:rPr sz="2000" b="1" spc="-15" dirty="0">
                <a:latin typeface="Arial"/>
                <a:cs typeface="Arial"/>
              </a:rPr>
              <a:t>ge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Leve</a:t>
            </a:r>
            <a:r>
              <a:rPr sz="2000" b="1" spc="-10" dirty="0">
                <a:latin typeface="Arial"/>
                <a:cs typeface="Arial"/>
              </a:rPr>
              <a:t>ls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/ Ma</a:t>
            </a:r>
            <a:r>
              <a:rPr sz="2000" b="1" spc="-15" dirty="0">
                <a:latin typeface="Arial"/>
                <a:cs typeface="Arial"/>
              </a:rPr>
              <a:t>gne</a:t>
            </a:r>
            <a:r>
              <a:rPr sz="2000" b="1" spc="-10" dirty="0">
                <a:latin typeface="Arial"/>
                <a:cs typeface="Arial"/>
              </a:rPr>
              <a:t>tic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oma</a:t>
            </a:r>
            <a:r>
              <a:rPr sz="2000" b="1" spc="-10" dirty="0">
                <a:latin typeface="Arial"/>
                <a:cs typeface="Arial"/>
              </a:rPr>
              <a:t>ins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93940" y="4617880"/>
            <a:ext cx="917575" cy="1892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700" dirty="0">
                <a:latin typeface="Courier New"/>
                <a:cs typeface="Courier New"/>
              </a:rPr>
              <a:t>}</a:t>
            </a:r>
            <a:endParaRPr sz="117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86077" y="5076507"/>
            <a:ext cx="49974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000066"/>
                </a:solidFill>
                <a:latin typeface="Arial"/>
                <a:cs typeface="Arial"/>
              </a:rPr>
              <a:t>Fully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86077" y="5317807"/>
            <a:ext cx="79375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olated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86077" y="5559107"/>
            <a:ext cx="96266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fr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om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user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86077" y="5800407"/>
            <a:ext cx="96266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programs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10401"/>
              </p:ext>
            </p:extLst>
          </p:nvPr>
        </p:nvGraphicFramePr>
        <p:xfrm>
          <a:off x="4860925" y="3302002"/>
          <a:ext cx="2468562" cy="1117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2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4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rite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49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Run-</a:t>
                      </a:r>
                      <a:r>
                        <a:rPr sz="20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ime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Library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ter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-25" dirty="0">
                <a:latin typeface="Arial"/>
                <a:cs typeface="Arial"/>
              </a:rPr>
              <a:t>g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(</a:t>
            </a:r>
            <a:r>
              <a:rPr sz="3600" spc="595" dirty="0">
                <a:latin typeface="Arial"/>
                <a:cs typeface="Arial"/>
              </a:rPr>
              <a:t>“</a:t>
            </a:r>
            <a:r>
              <a:rPr sz="3600" b="1" spc="595" dirty="0">
                <a:latin typeface="Arial"/>
                <a:cs typeface="Arial"/>
              </a:rPr>
              <a:t>Pr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10" dirty="0">
                <a:latin typeface="Arial"/>
                <a:cs typeface="Arial"/>
              </a:rPr>
              <a:t>l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Stack</a:t>
            </a:r>
            <a:r>
              <a:rPr sz="3600" spc="595" dirty="0">
                <a:latin typeface="Arial"/>
                <a:cs typeface="Arial"/>
              </a:rPr>
              <a:t>”</a:t>
            </a:r>
            <a:r>
              <a:rPr sz="3600" b="1" spc="595" dirty="0"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38600" y="1714500"/>
            <a:ext cx="4800598" cy="2301874"/>
          </a:xfrm>
          <a:custGeom>
            <a:avLst/>
            <a:gdLst/>
            <a:ahLst/>
            <a:cxnLst/>
            <a:rect l="l" t="t" r="r" b="b"/>
            <a:pathLst>
              <a:path w="4800598" h="2301874">
                <a:moveTo>
                  <a:pt x="0" y="0"/>
                </a:moveTo>
                <a:lnTo>
                  <a:pt x="4800598" y="0"/>
                </a:lnTo>
                <a:lnTo>
                  <a:pt x="4800598" y="2301874"/>
                </a:lnTo>
                <a:lnTo>
                  <a:pt x="0" y="230187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FF2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17340" y="1769529"/>
            <a:ext cx="4561205" cy="2201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5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te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poin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f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po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tential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con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fusion: these diagrams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are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always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drawn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wi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th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lower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layers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below 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higher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layers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3"/>
              </a:spcBef>
            </a:pPr>
            <a:endParaRPr sz="1100"/>
          </a:p>
          <a:p>
            <a:pPr marL="12700" marR="24130">
              <a:lnSpc>
                <a:spcPct val="100299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Bu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diagrams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showing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the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layou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ts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f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packe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ts are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ften the </a:t>
            </a:r>
            <a:r>
              <a:rPr sz="1800" i="1" spc="0" dirty="0">
                <a:solidFill>
                  <a:srgbClr val="FF0000"/>
                </a:solidFill>
                <a:latin typeface="Arial"/>
                <a:cs typeface="Arial"/>
              </a:rPr>
              <a:t>opposi</a:t>
            </a:r>
            <a:r>
              <a:rPr sz="1800" i="1" spc="-5" dirty="0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wi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th the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lower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layers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at the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top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since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their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headers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u="heavy" spc="0" dirty="0">
                <a:solidFill>
                  <a:srgbClr val="FF0000"/>
                </a:solidFill>
                <a:latin typeface="Arial"/>
                <a:cs typeface="Arial"/>
              </a:rPr>
              <a:t>precede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those for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higher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F0000"/>
                </a:solidFill>
                <a:latin typeface="Arial"/>
                <a:cs typeface="Arial"/>
              </a:rPr>
              <a:t>layers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11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H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r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0" dirty="0">
                <a:latin typeface="Arial"/>
                <a:cs typeface="Arial"/>
              </a:rPr>
              <a:t>z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ta</a:t>
            </a:r>
            <a:r>
              <a:rPr sz="3600" b="1" spc="-10" dirty="0">
                <a:latin typeface="Arial"/>
                <a:cs typeface="Arial"/>
              </a:rPr>
              <a:t>l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Vie</a:t>
            </a:r>
            <a:r>
              <a:rPr sz="3600" b="1" spc="-30" dirty="0">
                <a:latin typeface="Arial"/>
                <a:cs typeface="Arial"/>
              </a:rPr>
              <a:t>w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f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Si</a:t>
            </a:r>
            <a:r>
              <a:rPr sz="3600" b="1" spc="-30" dirty="0">
                <a:latin typeface="Arial"/>
                <a:cs typeface="Arial"/>
              </a:rPr>
              <a:t>ng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3048000"/>
            <a:ext cx="1447800" cy="1087438"/>
          </a:xfrm>
          <a:custGeom>
            <a:avLst/>
            <a:gdLst/>
            <a:ahLst/>
            <a:cxnLst/>
            <a:rect l="l" t="t" r="r" b="b"/>
            <a:pathLst>
              <a:path w="1447800" h="1087438">
                <a:moveTo>
                  <a:pt x="0" y="0"/>
                </a:moveTo>
                <a:lnTo>
                  <a:pt x="1447800" y="0"/>
                </a:lnTo>
                <a:lnTo>
                  <a:pt x="1447800" y="1087438"/>
                </a:lnTo>
                <a:lnTo>
                  <a:pt x="0" y="1087438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3048000"/>
            <a:ext cx="1447799" cy="1087437"/>
          </a:xfrm>
          <a:custGeom>
            <a:avLst/>
            <a:gdLst/>
            <a:ahLst/>
            <a:cxnLst/>
            <a:rect l="l" t="t" r="r" b="b"/>
            <a:pathLst>
              <a:path w="1447799" h="1087437">
                <a:moveTo>
                  <a:pt x="0" y="0"/>
                </a:moveTo>
                <a:lnTo>
                  <a:pt x="1447799" y="0"/>
                </a:lnTo>
                <a:lnTo>
                  <a:pt x="1447799" y="1087437"/>
                </a:lnTo>
                <a:lnTo>
                  <a:pt x="0" y="1087437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0330" y="3134518"/>
            <a:ext cx="887094" cy="92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sz="2000" b="1" spc="-20" dirty="0">
                <a:latin typeface="Arial"/>
                <a:cs typeface="Arial"/>
              </a:rPr>
              <a:t>Link</a:t>
            </a:r>
            <a:r>
              <a:rPr sz="2000" b="1" spc="-15" dirty="0">
                <a:latin typeface="Arial"/>
                <a:cs typeface="Arial"/>
              </a:rPr>
              <a:t> Layer </a:t>
            </a:r>
            <a:r>
              <a:rPr sz="2000" b="1" spc="0" dirty="0">
                <a:latin typeface="Arial"/>
                <a:cs typeface="Arial"/>
              </a:rPr>
              <a:t>Header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5000" y="3048000"/>
            <a:ext cx="1981200" cy="1092200"/>
          </a:xfrm>
          <a:custGeom>
            <a:avLst/>
            <a:gdLst/>
            <a:ahLst/>
            <a:cxnLst/>
            <a:rect l="l" t="t" r="r" b="b"/>
            <a:pathLst>
              <a:path w="1981200" h="1092200">
                <a:moveTo>
                  <a:pt x="0" y="0"/>
                </a:moveTo>
                <a:lnTo>
                  <a:pt x="1981200" y="0"/>
                </a:lnTo>
                <a:lnTo>
                  <a:pt x="1981200" y="1092200"/>
                </a:lnTo>
                <a:lnTo>
                  <a:pt x="0" y="1092200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5000" y="3048000"/>
            <a:ext cx="1981199" cy="1092199"/>
          </a:xfrm>
          <a:custGeom>
            <a:avLst/>
            <a:gdLst/>
            <a:ahLst/>
            <a:cxnLst/>
            <a:rect l="l" t="t" r="r" b="b"/>
            <a:pathLst>
              <a:path w="1981199" h="1092199">
                <a:moveTo>
                  <a:pt x="0" y="0"/>
                </a:moveTo>
                <a:lnTo>
                  <a:pt x="1981199" y="0"/>
                </a:lnTo>
                <a:lnTo>
                  <a:pt x="1981199" y="1092199"/>
                </a:lnTo>
                <a:lnTo>
                  <a:pt x="0" y="10921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24593" y="3136900"/>
            <a:ext cx="1747520" cy="92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(Inter)Ne</a:t>
            </a:r>
            <a:r>
              <a:rPr sz="2000" b="1" spc="-15" dirty="0">
                <a:latin typeface="Arial"/>
                <a:cs typeface="Arial"/>
              </a:rPr>
              <a:t>twork </a:t>
            </a:r>
            <a:r>
              <a:rPr sz="2000" b="1" spc="-5" dirty="0">
                <a:latin typeface="Arial"/>
                <a:cs typeface="Arial"/>
              </a:rPr>
              <a:t>Laye</a:t>
            </a:r>
            <a:r>
              <a:rPr sz="2000" b="1" spc="0" dirty="0">
                <a:latin typeface="Arial"/>
                <a:cs typeface="Arial"/>
              </a:rPr>
              <a:t>r</a:t>
            </a:r>
            <a:r>
              <a:rPr sz="2000" b="1" spc="-5" dirty="0">
                <a:latin typeface="Arial"/>
                <a:cs typeface="Arial"/>
              </a:rPr>
              <a:t> Header </a:t>
            </a:r>
            <a:r>
              <a:rPr sz="2000" b="1" spc="-10" dirty="0">
                <a:latin typeface="Arial"/>
                <a:cs typeface="Arial"/>
              </a:rPr>
              <a:t>(IP)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6200" y="3048000"/>
            <a:ext cx="1523998" cy="1092200"/>
          </a:xfrm>
          <a:custGeom>
            <a:avLst/>
            <a:gdLst/>
            <a:ahLst/>
            <a:cxnLst/>
            <a:rect l="l" t="t" r="r" b="b"/>
            <a:pathLst>
              <a:path w="1523998" h="1092200">
                <a:moveTo>
                  <a:pt x="0" y="0"/>
                </a:moveTo>
                <a:lnTo>
                  <a:pt x="1523998" y="0"/>
                </a:lnTo>
                <a:lnTo>
                  <a:pt x="1523998" y="1092200"/>
                </a:lnTo>
                <a:lnTo>
                  <a:pt x="0" y="1092200"/>
                </a:lnTo>
                <a:lnTo>
                  <a:pt x="0" y="0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86200" y="3048000"/>
            <a:ext cx="1523999" cy="1092199"/>
          </a:xfrm>
          <a:custGeom>
            <a:avLst/>
            <a:gdLst/>
            <a:ahLst/>
            <a:cxnLst/>
            <a:rect l="l" t="t" r="r" b="b"/>
            <a:pathLst>
              <a:path w="1523999" h="1092199">
                <a:moveTo>
                  <a:pt x="0" y="0"/>
                </a:moveTo>
                <a:lnTo>
                  <a:pt x="1523999" y="0"/>
                </a:lnTo>
                <a:lnTo>
                  <a:pt x="1523999" y="1092199"/>
                </a:lnTo>
                <a:lnTo>
                  <a:pt x="0" y="10921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52339" y="3136900"/>
            <a:ext cx="1196975" cy="92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2000" b="1" spc="-130" dirty="0">
                <a:latin typeface="Arial"/>
                <a:cs typeface="Arial"/>
              </a:rPr>
              <a:t>T</a:t>
            </a:r>
            <a:r>
              <a:rPr sz="2000" b="1" spc="0" dirty="0">
                <a:latin typeface="Arial"/>
                <a:cs typeface="Arial"/>
              </a:rPr>
              <a:t>ra</a:t>
            </a:r>
            <a:r>
              <a:rPr sz="2000" b="1" spc="-15" dirty="0">
                <a:latin typeface="Arial"/>
                <a:cs typeface="Arial"/>
              </a:rPr>
              <a:t>nsport </a:t>
            </a:r>
            <a:r>
              <a:rPr sz="2000" b="1" spc="-5" dirty="0">
                <a:latin typeface="Arial"/>
                <a:cs typeface="Arial"/>
              </a:rPr>
              <a:t>Layer </a:t>
            </a:r>
            <a:r>
              <a:rPr sz="2000" b="1" spc="0" dirty="0">
                <a:latin typeface="Arial"/>
                <a:cs typeface="Arial"/>
              </a:rPr>
              <a:t>Header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10198" y="3048000"/>
            <a:ext cx="3733800" cy="1092200"/>
          </a:xfrm>
          <a:custGeom>
            <a:avLst/>
            <a:gdLst/>
            <a:ahLst/>
            <a:cxnLst/>
            <a:rect l="l" t="t" r="r" b="b"/>
            <a:pathLst>
              <a:path w="3733800" h="1092200">
                <a:moveTo>
                  <a:pt x="0" y="0"/>
                </a:moveTo>
                <a:lnTo>
                  <a:pt x="3733800" y="0"/>
                </a:lnTo>
                <a:lnTo>
                  <a:pt x="3733800" y="1092200"/>
                </a:lnTo>
                <a:lnTo>
                  <a:pt x="0" y="1092200"/>
                </a:lnTo>
                <a:lnTo>
                  <a:pt x="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10198" y="3048000"/>
            <a:ext cx="3733798" cy="1092199"/>
          </a:xfrm>
          <a:custGeom>
            <a:avLst/>
            <a:gdLst/>
            <a:ahLst/>
            <a:cxnLst/>
            <a:rect l="l" t="t" r="r" b="b"/>
            <a:pathLst>
              <a:path w="3733798" h="1092199">
                <a:moveTo>
                  <a:pt x="0" y="0"/>
                </a:moveTo>
                <a:lnTo>
                  <a:pt x="3733798" y="0"/>
                </a:lnTo>
                <a:lnTo>
                  <a:pt x="3733798" y="1092199"/>
                </a:lnTo>
                <a:lnTo>
                  <a:pt x="0" y="10921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22883" y="3136900"/>
            <a:ext cx="3313429" cy="92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2000" b="1" i="1" dirty="0">
                <a:latin typeface="Arial"/>
                <a:cs typeface="Arial"/>
              </a:rPr>
              <a:t>A</a:t>
            </a:r>
            <a:r>
              <a:rPr sz="2000" b="1" i="1" spc="-10" dirty="0">
                <a:latin typeface="Arial"/>
                <a:cs typeface="Arial"/>
              </a:rPr>
              <a:t>pplication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0" dirty="0">
                <a:latin typeface="Arial"/>
                <a:cs typeface="Arial"/>
              </a:rPr>
              <a:t>Data: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0" dirty="0">
                <a:latin typeface="Arial"/>
                <a:cs typeface="Arial"/>
              </a:rPr>
              <a:t>str</a:t>
            </a:r>
            <a:r>
              <a:rPr sz="2000" b="1" i="1" spc="-15" dirty="0">
                <a:latin typeface="Arial"/>
                <a:cs typeface="Arial"/>
              </a:rPr>
              <a:t>uc</a:t>
            </a:r>
            <a:r>
              <a:rPr sz="2000" b="1" i="1" spc="-10" dirty="0">
                <a:latin typeface="Arial"/>
                <a:cs typeface="Arial"/>
              </a:rPr>
              <a:t>ture </a:t>
            </a:r>
            <a:r>
              <a:rPr sz="2000" b="1" i="1" spc="-15" dirty="0">
                <a:latin typeface="Arial"/>
                <a:cs typeface="Arial"/>
              </a:rPr>
              <a:t>depends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-15" dirty="0">
                <a:latin typeface="Arial"/>
                <a:cs typeface="Arial"/>
              </a:rPr>
              <a:t>on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the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0" dirty="0">
                <a:latin typeface="Arial"/>
                <a:cs typeface="Arial"/>
              </a:rPr>
              <a:t>a</a:t>
            </a:r>
            <a:r>
              <a:rPr sz="2000" b="1" i="1" spc="-10" dirty="0">
                <a:latin typeface="Arial"/>
                <a:cs typeface="Arial"/>
              </a:rPr>
              <a:t>pplication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dirty="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92237" y="2127250"/>
            <a:ext cx="2581274" cy="409574"/>
          </a:xfrm>
          <a:custGeom>
            <a:avLst/>
            <a:gdLst/>
            <a:ahLst/>
            <a:cxnLst/>
            <a:rect l="l" t="t" r="r" b="b"/>
            <a:pathLst>
              <a:path w="2581274" h="409574">
                <a:moveTo>
                  <a:pt x="0" y="0"/>
                </a:moveTo>
                <a:lnTo>
                  <a:pt x="2581274" y="0"/>
                </a:lnTo>
                <a:lnTo>
                  <a:pt x="2581274" y="409574"/>
                </a:lnTo>
                <a:lnTo>
                  <a:pt x="0" y="40957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70977" y="2179637"/>
            <a:ext cx="241046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77777"/>
                </a:solidFill>
                <a:latin typeface="Arial"/>
                <a:cs typeface="Arial"/>
              </a:rPr>
              <a:t>First</a:t>
            </a:r>
            <a:r>
              <a:rPr sz="20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777777"/>
                </a:solidFill>
                <a:latin typeface="Arial"/>
                <a:cs typeface="Arial"/>
              </a:rPr>
              <a:t>bit</a:t>
            </a:r>
            <a:r>
              <a:rPr sz="20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777777"/>
                </a:solidFill>
                <a:latin typeface="Arial"/>
                <a:cs typeface="Arial"/>
              </a:rPr>
              <a:t>tra</a:t>
            </a:r>
            <a:r>
              <a:rPr sz="2000" b="1" spc="-15" dirty="0">
                <a:solidFill>
                  <a:srgbClr val="777777"/>
                </a:solidFill>
                <a:latin typeface="Arial"/>
                <a:cs typeface="Arial"/>
              </a:rPr>
              <a:t>nsm</a:t>
            </a:r>
            <a:r>
              <a:rPr sz="2000" b="1" spc="-10" dirty="0">
                <a:solidFill>
                  <a:srgbClr val="777777"/>
                </a:solidFill>
                <a:latin typeface="Arial"/>
                <a:cs typeface="Arial"/>
              </a:rPr>
              <a:t>itte</a:t>
            </a:r>
            <a:r>
              <a:rPr sz="2000" b="1" spc="-15" dirty="0">
                <a:solidFill>
                  <a:srgbClr val="777777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3058" y="2438400"/>
            <a:ext cx="818541" cy="669715"/>
          </a:xfrm>
          <a:custGeom>
            <a:avLst/>
            <a:gdLst/>
            <a:ahLst/>
            <a:cxnLst/>
            <a:rect l="l" t="t" r="r" b="b"/>
            <a:pathLst>
              <a:path w="818541" h="669715">
                <a:moveTo>
                  <a:pt x="818541" y="0"/>
                </a:moveTo>
                <a:lnTo>
                  <a:pt x="0" y="66971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3400" y="3046459"/>
            <a:ext cx="83101" cy="77740"/>
          </a:xfrm>
          <a:custGeom>
            <a:avLst/>
            <a:gdLst/>
            <a:ahLst/>
            <a:cxnLst/>
            <a:rect l="l" t="t" r="r" b="b"/>
            <a:pathLst>
              <a:path w="83101" h="77740">
                <a:moveTo>
                  <a:pt x="34849" y="0"/>
                </a:moveTo>
                <a:lnTo>
                  <a:pt x="0" y="77740"/>
                </a:lnTo>
                <a:lnTo>
                  <a:pt x="83101" y="58976"/>
                </a:lnTo>
                <a:lnTo>
                  <a:pt x="348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143001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533400"/>
                </a:moveTo>
                <a:lnTo>
                  <a:pt x="0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2085976"/>
            <a:ext cx="0" cy="4619623"/>
          </a:xfrm>
          <a:custGeom>
            <a:avLst/>
            <a:gdLst/>
            <a:ahLst/>
            <a:cxnLst/>
            <a:rect l="l" t="t" r="r" b="b"/>
            <a:pathLst>
              <a:path h="4619623">
                <a:moveTo>
                  <a:pt x="0" y="4619623"/>
                </a:moveTo>
                <a:lnTo>
                  <a:pt x="0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Ver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0" dirty="0">
                <a:latin typeface="Arial"/>
                <a:cs typeface="Arial"/>
              </a:rPr>
              <a:t>ca</a:t>
            </a:r>
            <a:r>
              <a:rPr sz="3600" b="1" spc="-10" dirty="0">
                <a:latin typeface="Arial"/>
                <a:cs typeface="Arial"/>
              </a:rPr>
              <a:t>l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Vie</a:t>
            </a:r>
            <a:r>
              <a:rPr sz="3600" b="1" spc="-30" dirty="0">
                <a:latin typeface="Arial"/>
                <a:cs typeface="Arial"/>
              </a:rPr>
              <a:t>w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f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Si</a:t>
            </a:r>
            <a:r>
              <a:rPr sz="3600" b="1" spc="-30" dirty="0">
                <a:latin typeface="Arial"/>
                <a:cs typeface="Arial"/>
              </a:rPr>
              <a:t>ng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33700" y="1219201"/>
            <a:ext cx="3276598" cy="685800"/>
          </a:xfrm>
          <a:custGeom>
            <a:avLst/>
            <a:gdLst/>
            <a:ahLst/>
            <a:cxnLst/>
            <a:rect l="l" t="t" r="r" b="b"/>
            <a:pathLst>
              <a:path w="3276598" h="685800">
                <a:moveTo>
                  <a:pt x="0" y="0"/>
                </a:moveTo>
                <a:lnTo>
                  <a:pt x="3276598" y="0"/>
                </a:lnTo>
                <a:lnTo>
                  <a:pt x="3276598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33700" y="1219201"/>
            <a:ext cx="3276599" cy="685799"/>
          </a:xfrm>
          <a:custGeom>
            <a:avLst/>
            <a:gdLst/>
            <a:ahLst/>
            <a:cxnLst/>
            <a:rect l="l" t="t" r="r" b="b"/>
            <a:pathLst>
              <a:path w="3276599" h="685799">
                <a:moveTo>
                  <a:pt x="0" y="0"/>
                </a:moveTo>
                <a:lnTo>
                  <a:pt x="3276599" y="0"/>
                </a:lnTo>
                <a:lnTo>
                  <a:pt x="3276599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33700" y="1905000"/>
            <a:ext cx="3276598" cy="1066800"/>
          </a:xfrm>
          <a:custGeom>
            <a:avLst/>
            <a:gdLst/>
            <a:ahLst/>
            <a:cxnLst/>
            <a:rect l="l" t="t" r="r" b="b"/>
            <a:pathLst>
              <a:path w="3276598" h="1066800">
                <a:moveTo>
                  <a:pt x="0" y="1066800"/>
                </a:moveTo>
                <a:lnTo>
                  <a:pt x="3276598" y="1066800"/>
                </a:lnTo>
                <a:lnTo>
                  <a:pt x="3276598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33700" y="1905000"/>
            <a:ext cx="3276599" cy="1092199"/>
          </a:xfrm>
          <a:custGeom>
            <a:avLst/>
            <a:gdLst/>
            <a:ahLst/>
            <a:cxnLst/>
            <a:rect l="l" t="t" r="r" b="b"/>
            <a:pathLst>
              <a:path w="3276599" h="1092199">
                <a:moveTo>
                  <a:pt x="0" y="0"/>
                </a:moveTo>
                <a:lnTo>
                  <a:pt x="3276599" y="0"/>
                </a:lnTo>
                <a:lnTo>
                  <a:pt x="3276599" y="1092199"/>
                </a:lnTo>
                <a:lnTo>
                  <a:pt x="0" y="10921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33700" y="2971800"/>
            <a:ext cx="3276598" cy="609600"/>
          </a:xfrm>
          <a:custGeom>
            <a:avLst/>
            <a:gdLst/>
            <a:ahLst/>
            <a:cxnLst/>
            <a:rect l="l" t="t" r="r" b="b"/>
            <a:pathLst>
              <a:path w="3276598" h="609600">
                <a:moveTo>
                  <a:pt x="0" y="0"/>
                </a:moveTo>
                <a:lnTo>
                  <a:pt x="3276598" y="0"/>
                </a:lnTo>
                <a:lnTo>
                  <a:pt x="3276598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33700" y="2971800"/>
            <a:ext cx="3276599" cy="609599"/>
          </a:xfrm>
          <a:custGeom>
            <a:avLst/>
            <a:gdLst/>
            <a:ahLst/>
            <a:cxnLst/>
            <a:rect l="l" t="t" r="r" b="b"/>
            <a:pathLst>
              <a:path w="3276599" h="609599">
                <a:moveTo>
                  <a:pt x="0" y="0"/>
                </a:moveTo>
                <a:lnTo>
                  <a:pt x="3276599" y="0"/>
                </a:lnTo>
                <a:lnTo>
                  <a:pt x="3276599" y="609599"/>
                </a:lnTo>
                <a:lnTo>
                  <a:pt x="0" y="6095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300" y="1676401"/>
            <a:ext cx="2581275" cy="409575"/>
          </a:xfrm>
          <a:custGeom>
            <a:avLst/>
            <a:gdLst/>
            <a:ahLst/>
            <a:cxnLst/>
            <a:rect l="l" t="t" r="r" b="b"/>
            <a:pathLst>
              <a:path w="2581275" h="409575">
                <a:moveTo>
                  <a:pt x="0" y="0"/>
                </a:moveTo>
                <a:lnTo>
                  <a:pt x="2581275" y="0"/>
                </a:lnTo>
                <a:lnTo>
                  <a:pt x="2581275" y="409575"/>
                </a:lnTo>
                <a:lnTo>
                  <a:pt x="0" y="4095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300" y="1676401"/>
            <a:ext cx="2581274" cy="409574"/>
          </a:xfrm>
          <a:custGeom>
            <a:avLst/>
            <a:gdLst/>
            <a:ahLst/>
            <a:cxnLst/>
            <a:rect l="l" t="t" r="r" b="b"/>
            <a:pathLst>
              <a:path w="2581274" h="409574">
                <a:moveTo>
                  <a:pt x="0" y="0"/>
                </a:moveTo>
                <a:lnTo>
                  <a:pt x="2581274" y="0"/>
                </a:lnTo>
                <a:lnTo>
                  <a:pt x="2581274" y="409574"/>
                </a:lnTo>
                <a:lnTo>
                  <a:pt x="0" y="40957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93039" y="1409700"/>
            <a:ext cx="5820410" cy="2029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41955" algn="ctr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Link</a:t>
            </a:r>
            <a:r>
              <a:rPr sz="2000" b="1" spc="-5" dirty="0">
                <a:latin typeface="Arial"/>
                <a:cs typeface="Arial"/>
              </a:rPr>
              <a:t> Laye</a:t>
            </a:r>
            <a:r>
              <a:rPr sz="2000" b="1" spc="0" dirty="0">
                <a:latin typeface="Arial"/>
                <a:cs typeface="Arial"/>
              </a:rPr>
              <a:t>r</a:t>
            </a:r>
            <a:r>
              <a:rPr sz="2000" b="1" spc="-5" dirty="0">
                <a:latin typeface="Arial"/>
                <a:cs typeface="Arial"/>
              </a:rPr>
              <a:t> Header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b="1" spc="-10" dirty="0">
                <a:solidFill>
                  <a:srgbClr val="777777"/>
                </a:solidFill>
                <a:latin typeface="Arial"/>
                <a:cs typeface="Arial"/>
              </a:rPr>
              <a:t>First</a:t>
            </a:r>
            <a:r>
              <a:rPr sz="20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777777"/>
                </a:solidFill>
                <a:latin typeface="Arial"/>
                <a:cs typeface="Arial"/>
              </a:rPr>
              <a:t>bit</a:t>
            </a:r>
            <a:r>
              <a:rPr sz="20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777777"/>
                </a:solidFill>
                <a:latin typeface="Arial"/>
                <a:cs typeface="Arial"/>
              </a:rPr>
              <a:t>tra</a:t>
            </a:r>
            <a:r>
              <a:rPr sz="2000" b="1" spc="-15" dirty="0">
                <a:solidFill>
                  <a:srgbClr val="777777"/>
                </a:solidFill>
                <a:latin typeface="Arial"/>
                <a:cs typeface="Arial"/>
              </a:rPr>
              <a:t>nsm</a:t>
            </a:r>
            <a:r>
              <a:rPr sz="2000" b="1" spc="-10" dirty="0">
                <a:solidFill>
                  <a:srgbClr val="777777"/>
                </a:solidFill>
                <a:latin typeface="Arial"/>
                <a:cs typeface="Arial"/>
              </a:rPr>
              <a:t>itte</a:t>
            </a:r>
            <a:r>
              <a:rPr sz="2000" b="1" spc="-15" dirty="0">
                <a:solidFill>
                  <a:srgbClr val="777777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3146425" marR="203200" indent="0" algn="ctr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(Inter)Ne</a:t>
            </a:r>
            <a:r>
              <a:rPr sz="2000" b="1" spc="-15" dirty="0">
                <a:latin typeface="Arial"/>
                <a:cs typeface="Arial"/>
              </a:rPr>
              <a:t>twork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Layer Header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(IP)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900"/>
              </a:lnSpc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942590" algn="ctr">
              <a:lnSpc>
                <a:spcPct val="100000"/>
              </a:lnSpc>
            </a:pPr>
            <a:r>
              <a:rPr sz="2000" b="1" spc="-130" dirty="0">
                <a:latin typeface="Arial"/>
                <a:cs typeface="Arial"/>
              </a:rPr>
              <a:t>T</a:t>
            </a:r>
            <a:r>
              <a:rPr sz="2000" b="1" spc="0" dirty="0">
                <a:latin typeface="Arial"/>
                <a:cs typeface="Arial"/>
              </a:rPr>
              <a:t>ra</a:t>
            </a:r>
            <a:r>
              <a:rPr sz="2000" b="1" spc="-15" dirty="0">
                <a:latin typeface="Arial"/>
                <a:cs typeface="Arial"/>
              </a:rPr>
              <a:t>nsport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Layer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0" dirty="0">
                <a:latin typeface="Arial"/>
                <a:cs typeface="Arial"/>
              </a:rPr>
              <a:t>Hea</a:t>
            </a:r>
            <a:r>
              <a:rPr sz="2000" b="1" spc="-15" dirty="0">
                <a:latin typeface="Arial"/>
                <a:cs typeface="Arial"/>
              </a:rPr>
              <a:t>der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52700" y="1311661"/>
            <a:ext cx="437687" cy="364739"/>
          </a:xfrm>
          <a:custGeom>
            <a:avLst/>
            <a:gdLst/>
            <a:ahLst/>
            <a:cxnLst/>
            <a:rect l="l" t="t" r="r" b="b"/>
            <a:pathLst>
              <a:path w="437687" h="364739">
                <a:moveTo>
                  <a:pt x="0" y="364739"/>
                </a:moveTo>
                <a:lnTo>
                  <a:pt x="437687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26970" y="1295401"/>
            <a:ext cx="82929" cy="78050"/>
          </a:xfrm>
          <a:custGeom>
            <a:avLst/>
            <a:gdLst/>
            <a:ahLst/>
            <a:cxnLst/>
            <a:rect l="l" t="t" r="r" b="b"/>
            <a:pathLst>
              <a:path w="82929" h="78050">
                <a:moveTo>
                  <a:pt x="82929" y="0"/>
                </a:moveTo>
                <a:lnTo>
                  <a:pt x="0" y="19512"/>
                </a:lnTo>
                <a:lnTo>
                  <a:pt x="48781" y="78050"/>
                </a:lnTo>
                <a:lnTo>
                  <a:pt x="829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33700" y="3581400"/>
            <a:ext cx="3276598" cy="3276599"/>
          </a:xfrm>
          <a:custGeom>
            <a:avLst/>
            <a:gdLst/>
            <a:ahLst/>
            <a:cxnLst/>
            <a:rect l="l" t="t" r="r" b="b"/>
            <a:pathLst>
              <a:path w="3276598" h="3276599">
                <a:moveTo>
                  <a:pt x="0" y="0"/>
                </a:moveTo>
                <a:lnTo>
                  <a:pt x="3276598" y="0"/>
                </a:lnTo>
                <a:lnTo>
                  <a:pt x="3276598" y="3276599"/>
                </a:lnTo>
                <a:lnTo>
                  <a:pt x="0" y="3276599"/>
                </a:lnTo>
                <a:lnTo>
                  <a:pt x="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33700" y="3581400"/>
            <a:ext cx="3276599" cy="3276599"/>
          </a:xfrm>
          <a:custGeom>
            <a:avLst/>
            <a:gdLst/>
            <a:ahLst/>
            <a:cxnLst/>
            <a:rect l="l" t="t" r="r" b="b"/>
            <a:pathLst>
              <a:path w="3276599" h="3276599">
                <a:moveTo>
                  <a:pt x="0" y="0"/>
                </a:moveTo>
                <a:lnTo>
                  <a:pt x="3276599" y="0"/>
                </a:lnTo>
                <a:lnTo>
                  <a:pt x="3276599" y="3276599"/>
                </a:lnTo>
                <a:lnTo>
                  <a:pt x="0" y="32765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037653" y="3695700"/>
            <a:ext cx="3074035" cy="3058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2000" b="1" i="1" dirty="0">
                <a:latin typeface="Arial"/>
                <a:cs typeface="Arial"/>
              </a:rPr>
              <a:t>A</a:t>
            </a:r>
            <a:r>
              <a:rPr sz="2000" b="1" i="1" spc="-10" dirty="0">
                <a:latin typeface="Arial"/>
                <a:cs typeface="Arial"/>
              </a:rPr>
              <a:t>pplication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0" dirty="0">
                <a:latin typeface="Arial"/>
                <a:cs typeface="Arial"/>
              </a:rPr>
              <a:t>Data: str</a:t>
            </a:r>
            <a:r>
              <a:rPr sz="2000" b="1" i="1" spc="-15" dirty="0">
                <a:latin typeface="Arial"/>
                <a:cs typeface="Arial"/>
              </a:rPr>
              <a:t>uc</a:t>
            </a:r>
            <a:r>
              <a:rPr sz="2000" b="1" i="1" spc="-10" dirty="0">
                <a:latin typeface="Arial"/>
                <a:cs typeface="Arial"/>
              </a:rPr>
              <a:t>ture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-15" dirty="0">
                <a:latin typeface="Arial"/>
                <a:cs typeface="Arial"/>
              </a:rPr>
              <a:t>depends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-15" dirty="0">
                <a:latin typeface="Arial"/>
                <a:cs typeface="Arial"/>
              </a:rPr>
              <a:t>on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the application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</a:pPr>
            <a:r>
              <a:rPr sz="2000" b="1" i="1" spc="-1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CN" sz="3600" b="1" spc="-15" dirty="0">
                <a:latin typeface="Arial"/>
                <a:cs typeface="Arial"/>
              </a:rPr>
              <a:t>I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dirty="0">
                <a:latin typeface="Arial"/>
                <a:cs typeface="Arial"/>
              </a:rPr>
              <a:t>ter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dirty="0">
                <a:latin typeface="Arial"/>
                <a:cs typeface="Arial"/>
              </a:rPr>
              <a:t>et</a:t>
            </a:r>
            <a:r>
              <a:rPr lang="en-US" altLang="zh-CN" sz="3600" b="1" spc="-5" dirty="0">
                <a:latin typeface="Arial"/>
                <a:cs typeface="Arial"/>
              </a:rPr>
              <a:t> </a:t>
            </a:r>
            <a:r>
              <a:rPr lang="en-US" altLang="zh-CN" sz="3600" b="1" spc="-30" dirty="0">
                <a:latin typeface="Arial"/>
                <a:cs typeface="Arial"/>
              </a:rPr>
              <a:t>L</a:t>
            </a:r>
            <a:r>
              <a:rPr lang="en-US" altLang="zh-CN" sz="3600" b="1" dirty="0">
                <a:latin typeface="Arial"/>
                <a:cs typeface="Arial"/>
              </a:rPr>
              <a:t>ayer</a:t>
            </a:r>
            <a:r>
              <a:rPr lang="en-US" altLang="zh-CN" sz="3600" b="1" spc="-15" dirty="0">
                <a:latin typeface="Arial"/>
                <a:cs typeface="Arial"/>
              </a:rPr>
              <a:t>i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spc="-25" dirty="0">
                <a:latin typeface="Arial"/>
                <a:cs typeface="Arial"/>
              </a:rPr>
              <a:t>g</a:t>
            </a:r>
            <a:r>
              <a:rPr lang="en-US" altLang="zh-CN" sz="3600" b="1" spc="-5" dirty="0">
                <a:latin typeface="Arial"/>
                <a:cs typeface="Arial"/>
              </a:rPr>
              <a:t> </a:t>
            </a:r>
            <a:r>
              <a:rPr lang="en-US" altLang="zh-CN" sz="3600" b="1" dirty="0">
                <a:latin typeface="Arial"/>
                <a:cs typeface="Arial"/>
              </a:rPr>
              <a:t>(“Pr</a:t>
            </a:r>
            <a:r>
              <a:rPr lang="en-US" altLang="zh-CN" sz="3600" b="1" spc="-30" dirty="0">
                <a:latin typeface="Arial"/>
                <a:cs typeface="Arial"/>
              </a:rPr>
              <a:t>otocol Stack”</a:t>
            </a:r>
            <a:r>
              <a:rPr lang="en-US" altLang="zh-CN" sz="3600" b="1" spc="595" dirty="0">
                <a:latin typeface="Arial"/>
                <a:cs typeface="Arial"/>
              </a:rPr>
              <a:t>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1: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30" dirty="0">
                <a:latin typeface="Arial"/>
                <a:cs typeface="Arial"/>
              </a:rPr>
              <a:t>h</a:t>
            </a:r>
            <a:r>
              <a:rPr sz="3600" b="1" spc="0" dirty="0">
                <a:latin typeface="Arial"/>
                <a:cs typeface="Arial"/>
              </a:rPr>
              <a:t>ys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ca</a:t>
            </a:r>
            <a:r>
              <a:rPr sz="3600" b="1" spc="-10" dirty="0">
                <a:latin typeface="Arial"/>
                <a:cs typeface="Arial"/>
              </a:rPr>
              <a:t>l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0739" y="2576195"/>
            <a:ext cx="167005" cy="1753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0739" y="46383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84573" y="3048000"/>
            <a:ext cx="5026025" cy="2298699"/>
          </a:xfrm>
          <a:custGeom>
            <a:avLst/>
            <a:gdLst/>
            <a:ahLst/>
            <a:cxnLst/>
            <a:rect l="l" t="t" r="r" b="b"/>
            <a:pathLst>
              <a:path w="5026025" h="2298699">
                <a:moveTo>
                  <a:pt x="1063626" y="0"/>
                </a:moveTo>
                <a:lnTo>
                  <a:pt x="1724026" y="0"/>
                </a:lnTo>
                <a:lnTo>
                  <a:pt x="2714626" y="0"/>
                </a:lnTo>
                <a:lnTo>
                  <a:pt x="5026025" y="0"/>
                </a:lnTo>
                <a:lnTo>
                  <a:pt x="5026025" y="1340907"/>
                </a:lnTo>
                <a:lnTo>
                  <a:pt x="5026025" y="1915582"/>
                </a:lnTo>
                <a:lnTo>
                  <a:pt x="5026025" y="2298699"/>
                </a:lnTo>
                <a:lnTo>
                  <a:pt x="2714626" y="2298699"/>
                </a:lnTo>
                <a:lnTo>
                  <a:pt x="1724026" y="2298699"/>
                </a:lnTo>
                <a:lnTo>
                  <a:pt x="1063626" y="2298699"/>
                </a:lnTo>
                <a:lnTo>
                  <a:pt x="1063626" y="1915582"/>
                </a:lnTo>
                <a:lnTo>
                  <a:pt x="0" y="1782779"/>
                </a:lnTo>
                <a:lnTo>
                  <a:pt x="1063626" y="1340907"/>
                </a:lnTo>
                <a:lnTo>
                  <a:pt x="1063626" y="0"/>
                </a:lnTo>
                <a:close/>
              </a:path>
            </a:pathLst>
          </a:custGeom>
          <a:ln w="158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24629" marR="12700">
              <a:lnSpc>
                <a:spcPts val="2800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Encoding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bits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to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send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them over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u="heavy" spc="0" dirty="0">
                <a:solidFill>
                  <a:srgbClr val="F47A00"/>
                </a:solidFill>
                <a:latin typeface="Arial"/>
                <a:cs typeface="Arial"/>
              </a:rPr>
              <a:t>single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47A00"/>
                </a:solidFill>
                <a:latin typeface="Arial"/>
                <a:cs typeface="Arial"/>
              </a:rPr>
              <a:t>physica</a:t>
            </a:r>
            <a:r>
              <a:rPr sz="2400" b="1" spc="-10" dirty="0">
                <a:solidFill>
                  <a:srgbClr val="F47A00"/>
                </a:solidFill>
                <a:latin typeface="Arial"/>
                <a:cs typeface="Arial"/>
              </a:rPr>
              <a:t>l </a:t>
            </a:r>
            <a:r>
              <a:rPr sz="2400" b="1" spc="-20" dirty="0">
                <a:solidFill>
                  <a:srgbClr val="F47A00"/>
                </a:solidFill>
                <a:latin typeface="Arial"/>
                <a:cs typeface="Arial"/>
              </a:rPr>
              <a:t>link</a:t>
            </a:r>
            <a:endParaRPr sz="2400">
              <a:latin typeface="Arial"/>
              <a:cs typeface="Arial"/>
            </a:endParaRPr>
          </a:p>
          <a:p>
            <a:pPr marL="4448175" marR="723900" indent="-169545">
              <a:lnSpc>
                <a:spcPts val="2900"/>
              </a:lnSpc>
              <a:spcBef>
                <a:spcPts val="20"/>
              </a:spcBef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.g.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pa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tterns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f 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voltage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levels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/ photon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tensities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/ R</a:t>
            </a:r>
            <a:r>
              <a:rPr sz="2400" i="1" spc="-15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400" i="1" spc="-4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modula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15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2: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k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27538" y="1447801"/>
            <a:ext cx="5135460" cy="4848223"/>
          </a:xfrm>
          <a:custGeom>
            <a:avLst/>
            <a:gdLst/>
            <a:ahLst/>
            <a:cxnLst/>
            <a:rect l="l" t="t" r="r" b="b"/>
            <a:pathLst>
              <a:path w="5135460" h="4848223">
                <a:moveTo>
                  <a:pt x="792061" y="0"/>
                </a:moveTo>
                <a:lnTo>
                  <a:pt x="1515961" y="0"/>
                </a:lnTo>
                <a:lnTo>
                  <a:pt x="2601811" y="0"/>
                </a:lnTo>
                <a:lnTo>
                  <a:pt x="5135460" y="0"/>
                </a:lnTo>
                <a:lnTo>
                  <a:pt x="5135460" y="2828130"/>
                </a:lnTo>
                <a:lnTo>
                  <a:pt x="5135460" y="4040186"/>
                </a:lnTo>
                <a:lnTo>
                  <a:pt x="5135460" y="4848223"/>
                </a:lnTo>
                <a:lnTo>
                  <a:pt x="2601811" y="4848223"/>
                </a:lnTo>
                <a:lnTo>
                  <a:pt x="1515961" y="4848223"/>
                </a:lnTo>
                <a:lnTo>
                  <a:pt x="792061" y="4848223"/>
                </a:lnTo>
                <a:lnTo>
                  <a:pt x="792061" y="4040186"/>
                </a:lnTo>
                <a:lnTo>
                  <a:pt x="0" y="2733622"/>
                </a:lnTo>
                <a:lnTo>
                  <a:pt x="792061" y="2828130"/>
                </a:lnTo>
                <a:lnTo>
                  <a:pt x="792061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98340" y="1494251"/>
            <a:ext cx="4142740" cy="4756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9209">
              <a:lnSpc>
                <a:spcPct val="99800"/>
              </a:lnSpc>
            </a:pP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Framing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and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transmission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a colle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ction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bi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to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individual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messages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sen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across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a single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“subne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twor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k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”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(one physical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technology)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29845">
              <a:lnSpc>
                <a:spcPct val="100699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Migh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involve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mul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tiple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physical links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(e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.g.,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modern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Etherne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ct val="99500"/>
              </a:lnSpc>
            </a:pP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Often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technology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suppo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rts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broadcast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transmission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(</a:t>
            </a:r>
            <a:r>
              <a:rPr sz="2400" b="1" spc="0" dirty="0">
                <a:solidFill>
                  <a:srgbClr val="F47A00"/>
                </a:solidFill>
                <a:latin typeface="Arial"/>
                <a:cs typeface="Arial"/>
              </a:rPr>
              <a:t>every 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“nod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e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”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conne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cted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to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subne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 receives)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16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3: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(I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ter)Ne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35" dirty="0">
                <a:latin typeface="Arial"/>
                <a:cs typeface="Arial"/>
              </a:rPr>
              <a:t>w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rk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i="1" spc="-15" dirty="0">
                <a:latin typeface="Arial"/>
                <a:cs typeface="Arial"/>
              </a:rPr>
              <a:t>(I</a:t>
            </a:r>
            <a:r>
              <a:rPr sz="3600" b="1" i="1" spc="0" dirty="0">
                <a:latin typeface="Arial"/>
                <a:cs typeface="Arial"/>
              </a:rPr>
              <a:t>P)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1753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46383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03696" y="1447801"/>
            <a:ext cx="5006902" cy="2597149"/>
          </a:xfrm>
          <a:custGeom>
            <a:avLst/>
            <a:gdLst/>
            <a:ahLst/>
            <a:cxnLst/>
            <a:rect l="l" t="t" r="r" b="b"/>
            <a:pathLst>
              <a:path w="5006902" h="2597149">
                <a:moveTo>
                  <a:pt x="815903" y="0"/>
                </a:moveTo>
                <a:lnTo>
                  <a:pt x="1514403" y="0"/>
                </a:lnTo>
                <a:lnTo>
                  <a:pt x="2562153" y="0"/>
                </a:lnTo>
                <a:lnTo>
                  <a:pt x="5006902" y="0"/>
                </a:lnTo>
                <a:lnTo>
                  <a:pt x="5006902" y="1515003"/>
                </a:lnTo>
                <a:lnTo>
                  <a:pt x="5006902" y="2164291"/>
                </a:lnTo>
                <a:lnTo>
                  <a:pt x="5006902" y="2597149"/>
                </a:lnTo>
                <a:lnTo>
                  <a:pt x="2562153" y="2597149"/>
                </a:lnTo>
                <a:lnTo>
                  <a:pt x="1514403" y="2597149"/>
                </a:lnTo>
                <a:lnTo>
                  <a:pt x="815903" y="2597149"/>
                </a:lnTo>
                <a:lnTo>
                  <a:pt x="815903" y="2164291"/>
                </a:lnTo>
                <a:lnTo>
                  <a:pt x="0" y="2221393"/>
                </a:lnTo>
                <a:lnTo>
                  <a:pt x="815903" y="1515003"/>
                </a:lnTo>
                <a:lnTo>
                  <a:pt x="815903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98340" y="1497177"/>
            <a:ext cx="3989704" cy="1419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000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Bridges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mul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tiple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“subne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s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”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to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provide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end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-to-end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ternet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connectivity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be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tween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8000"/>
                </a:solidFill>
                <a:latin typeface="Arial"/>
                <a:cs typeface="Arial"/>
              </a:rPr>
              <a:t>nodes</a:t>
            </a:r>
            <a:endParaRPr sz="2400">
              <a:latin typeface="Arial"/>
              <a:cs typeface="Arial"/>
            </a:endParaRPr>
          </a:p>
          <a:p>
            <a:pPr marL="629285" indent="-160020">
              <a:lnSpc>
                <a:spcPct val="100000"/>
              </a:lnSpc>
              <a:spcBef>
                <a:spcPts val="20"/>
              </a:spcBef>
              <a:buClr>
                <a:srgbClr val="F47A00"/>
              </a:buClr>
              <a:buFont typeface="Times New Roman"/>
              <a:buChar char="•"/>
              <a:tabLst>
                <a:tab pos="629285" algn="l"/>
              </a:tabLst>
            </a:pP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Provides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u="heavy" spc="0" dirty="0">
                <a:solidFill>
                  <a:srgbClr val="F47A00"/>
                </a:solidFill>
                <a:latin typeface="Arial"/>
                <a:cs typeface="Arial"/>
              </a:rPr>
              <a:t>global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u="heavy" spc="0" dirty="0">
                <a:solidFill>
                  <a:srgbClr val="F47A00"/>
                </a:solidFill>
                <a:latin typeface="Arial"/>
                <a:cs typeface="Arial"/>
              </a:rPr>
              <a:t>addressing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17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8340" y="3256259"/>
            <a:ext cx="3588385" cy="746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699"/>
              </a:lnSpc>
            </a:pPr>
            <a:r>
              <a:rPr sz="2400" spc="-70" dirty="0">
                <a:solidFill>
                  <a:srgbClr val="F47A00"/>
                </a:solidFill>
                <a:latin typeface="Arial"/>
                <a:cs typeface="Arial"/>
              </a:rPr>
              <a:t>W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orks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across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di</a:t>
            </a:r>
            <a:r>
              <a:rPr sz="2400" spc="-5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ferent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link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technologies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79215" y="3627278"/>
            <a:ext cx="917575" cy="1892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700" dirty="0">
                <a:latin typeface="Courier New"/>
                <a:cs typeface="Courier New"/>
              </a:rPr>
              <a:t>}</a:t>
            </a:r>
            <a:endParaRPr sz="117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0740" y="4268787"/>
            <a:ext cx="212407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000066"/>
                </a:solidFill>
                <a:latin typeface="Arial"/>
                <a:cs typeface="Arial"/>
              </a:rPr>
              <a:t>D</a:t>
            </a:r>
            <a:r>
              <a:rPr sz="2000" b="1" i="1" spc="-10" dirty="0">
                <a:solidFill>
                  <a:srgbClr val="000066"/>
                </a:solidFill>
                <a:latin typeface="Arial"/>
                <a:cs typeface="Arial"/>
              </a:rPr>
              <a:t>i</a:t>
            </a:r>
            <a:r>
              <a:rPr sz="2000" b="1" i="1" spc="-40" dirty="0">
                <a:solidFill>
                  <a:srgbClr val="000066"/>
                </a:solidFill>
                <a:latin typeface="Arial"/>
                <a:cs typeface="Arial"/>
              </a:rPr>
              <a:t>f</a:t>
            </a:r>
            <a:r>
              <a:rPr sz="2000" b="1" i="1" spc="0" dirty="0">
                <a:solidFill>
                  <a:srgbClr val="000066"/>
                </a:solidFill>
                <a:latin typeface="Arial"/>
                <a:cs typeface="Arial"/>
              </a:rPr>
              <a:t>fere</a:t>
            </a:r>
            <a:r>
              <a:rPr sz="2000" b="1" i="1" spc="-15" dirty="0">
                <a:solidFill>
                  <a:srgbClr val="000066"/>
                </a:solidFill>
                <a:latin typeface="Arial"/>
                <a:cs typeface="Arial"/>
              </a:rPr>
              <a:t>nt</a:t>
            </a:r>
            <a:r>
              <a:rPr sz="2000" b="1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20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000066"/>
                </a:solidFill>
                <a:latin typeface="Arial"/>
                <a:cs typeface="Arial"/>
              </a:rPr>
              <a:t>eac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50740" y="4573587"/>
            <a:ext cx="174688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Inter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net</a:t>
            </a:r>
            <a:r>
              <a:rPr sz="20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spc="330" dirty="0">
                <a:solidFill>
                  <a:srgbClr val="000066"/>
                </a:solidFill>
                <a:latin typeface="Arial"/>
                <a:cs typeface="Arial"/>
              </a:rPr>
              <a:t>“</a:t>
            </a:r>
            <a:r>
              <a:rPr sz="2000" b="1" spc="-20" dirty="0">
                <a:solidFill>
                  <a:srgbClr val="000066"/>
                </a:solidFill>
                <a:latin typeface="Arial"/>
                <a:cs typeface="Arial"/>
              </a:rPr>
              <a:t>ho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p</a:t>
            </a:r>
            <a:r>
              <a:rPr sz="2000" spc="330" dirty="0">
                <a:solidFill>
                  <a:srgbClr val="000066"/>
                </a:solidFill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4: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ra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s</a:t>
            </a:r>
            <a:r>
              <a:rPr sz="3600" b="1" spc="-30" dirty="0">
                <a:latin typeface="Arial"/>
                <a:cs typeface="Arial"/>
              </a:rPr>
              <a:t>po</a:t>
            </a:r>
            <a:r>
              <a:rPr sz="3600" b="1" spc="0" dirty="0">
                <a:latin typeface="Arial"/>
                <a:cs typeface="Arial"/>
              </a:rPr>
              <a:t>rt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32131" y="1447801"/>
            <a:ext cx="5054667" cy="2292349"/>
          </a:xfrm>
          <a:custGeom>
            <a:avLst/>
            <a:gdLst/>
            <a:ahLst/>
            <a:cxnLst/>
            <a:rect l="l" t="t" r="r" b="b"/>
            <a:pathLst>
              <a:path w="5054667" h="2292349">
                <a:moveTo>
                  <a:pt x="787468" y="0"/>
                </a:moveTo>
                <a:lnTo>
                  <a:pt x="1498668" y="0"/>
                </a:lnTo>
                <a:lnTo>
                  <a:pt x="2565468" y="0"/>
                </a:lnTo>
                <a:lnTo>
                  <a:pt x="5054667" y="0"/>
                </a:lnTo>
                <a:lnTo>
                  <a:pt x="5054667" y="1337203"/>
                </a:lnTo>
                <a:lnTo>
                  <a:pt x="5054667" y="1910291"/>
                </a:lnTo>
                <a:lnTo>
                  <a:pt x="5054667" y="2292349"/>
                </a:lnTo>
                <a:lnTo>
                  <a:pt x="2565468" y="2292349"/>
                </a:lnTo>
                <a:lnTo>
                  <a:pt x="1498668" y="2292349"/>
                </a:lnTo>
                <a:lnTo>
                  <a:pt x="787468" y="2292349"/>
                </a:lnTo>
                <a:lnTo>
                  <a:pt x="787468" y="1910291"/>
                </a:lnTo>
                <a:lnTo>
                  <a:pt x="0" y="1770106"/>
                </a:lnTo>
                <a:lnTo>
                  <a:pt x="787468" y="1337203"/>
                </a:lnTo>
                <a:lnTo>
                  <a:pt x="787468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98340" y="1513840"/>
            <a:ext cx="4088765" cy="2695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32434">
              <a:lnSpc>
                <a:spcPts val="2800"/>
              </a:lnSpc>
            </a:pPr>
            <a:r>
              <a:rPr sz="2400" i="1" dirty="0">
                <a:solidFill>
                  <a:srgbClr val="F47A00"/>
                </a:solidFill>
                <a:latin typeface="Arial"/>
                <a:cs typeface="Arial"/>
              </a:rPr>
              <a:t>End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-to-end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communica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tion between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processes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76530" marR="73660" indent="-164465">
              <a:lnSpc>
                <a:spcPct val="100699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Di</a:t>
            </a:r>
            <a:r>
              <a:rPr sz="2400" spc="-55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ferent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services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provided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: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 TC</a:t>
            </a:r>
            <a:r>
              <a:rPr sz="2400" spc="-20" dirty="0">
                <a:solidFill>
                  <a:srgbClr val="F47A00"/>
                </a:solidFill>
                <a:latin typeface="Arial"/>
                <a:cs typeface="Arial"/>
              </a:rPr>
              <a:t>P</a:t>
            </a:r>
            <a:r>
              <a:rPr sz="2400" spc="-4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u="heavy" spc="0" dirty="0">
                <a:solidFill>
                  <a:srgbClr val="F47A00"/>
                </a:solidFill>
                <a:latin typeface="Arial"/>
                <a:cs typeface="Arial"/>
              </a:rPr>
              <a:t>reliable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b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yte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stream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UD</a:t>
            </a:r>
            <a:r>
              <a:rPr sz="2400" spc="-20" dirty="0">
                <a:solidFill>
                  <a:srgbClr val="F47A00"/>
                </a:solidFill>
                <a:latin typeface="Arial"/>
                <a:cs typeface="Arial"/>
              </a:rPr>
              <a:t>P</a:t>
            </a:r>
            <a:r>
              <a:rPr sz="2400" spc="-4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unreliable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da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tagrams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749300">
              <a:lnSpc>
                <a:spcPct val="100000"/>
              </a:lnSpc>
            </a:pPr>
            <a:r>
              <a:rPr sz="1600" u="heavy" dirty="0">
                <a:solidFill>
                  <a:srgbClr val="008000"/>
                </a:solidFill>
                <a:latin typeface="Arial"/>
                <a:cs typeface="Arial"/>
              </a:rPr>
              <a:t>(</a:t>
            </a:r>
            <a:r>
              <a:rPr sz="1600" i="1" u="heavy" dirty="0">
                <a:solidFill>
                  <a:srgbClr val="008000"/>
                </a:solidFill>
                <a:latin typeface="Arial"/>
                <a:cs typeface="Arial"/>
              </a:rPr>
              <a:t>Da</a:t>
            </a:r>
            <a:r>
              <a:rPr sz="1600" i="1" u="heavy" spc="-5" dirty="0">
                <a:solidFill>
                  <a:srgbClr val="008000"/>
                </a:solidFill>
                <a:latin typeface="Arial"/>
                <a:cs typeface="Arial"/>
              </a:rPr>
              <a:t>tagram</a:t>
            </a:r>
            <a:r>
              <a:rPr sz="1600" i="1" spc="-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008000"/>
                </a:solidFill>
                <a:latin typeface="Arial"/>
                <a:cs typeface="Arial"/>
              </a:rPr>
              <a:t>=</a:t>
            </a:r>
            <a:r>
              <a:rPr sz="1600" i="1" spc="-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600" i="1" spc="0" dirty="0">
                <a:solidFill>
                  <a:srgbClr val="008000"/>
                </a:solidFill>
                <a:latin typeface="Arial"/>
                <a:cs typeface="Arial"/>
              </a:rPr>
              <a:t>single</a:t>
            </a:r>
            <a:r>
              <a:rPr sz="1600" i="1" spc="-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600" i="1" spc="0" dirty="0">
                <a:solidFill>
                  <a:srgbClr val="008000"/>
                </a:solidFill>
                <a:latin typeface="Arial"/>
                <a:cs typeface="Arial"/>
              </a:rPr>
              <a:t>packe</a:t>
            </a:r>
            <a:r>
              <a:rPr sz="1600" i="1" spc="-5" dirty="0">
                <a:solidFill>
                  <a:srgbClr val="008000"/>
                </a:solidFill>
                <a:latin typeface="Arial"/>
                <a:cs typeface="Arial"/>
              </a:rPr>
              <a:t>t </a:t>
            </a:r>
            <a:r>
              <a:rPr sz="1600" i="1" spc="0" dirty="0">
                <a:solidFill>
                  <a:srgbClr val="008000"/>
                </a:solidFill>
                <a:latin typeface="Arial"/>
                <a:cs typeface="Arial"/>
              </a:rPr>
              <a:t>message)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18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7: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30" dirty="0">
                <a:latin typeface="Arial"/>
                <a:cs typeface="Arial"/>
              </a:rPr>
              <a:t>pp</a:t>
            </a:r>
            <a:r>
              <a:rPr sz="3600" b="1" spc="-15" dirty="0">
                <a:latin typeface="Arial"/>
                <a:cs typeface="Arial"/>
              </a:rPr>
              <a:t>li</a:t>
            </a:r>
            <a:r>
              <a:rPr sz="3600" b="1" spc="0" dirty="0">
                <a:latin typeface="Arial"/>
                <a:cs typeface="Arial"/>
              </a:rPr>
              <a:t>ca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5" dirty="0">
                <a:latin typeface="Arial"/>
                <a:cs typeface="Arial"/>
              </a:rPr>
              <a:t>n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32131" y="1447801"/>
            <a:ext cx="5054667" cy="4057648"/>
          </a:xfrm>
          <a:custGeom>
            <a:avLst/>
            <a:gdLst/>
            <a:ahLst/>
            <a:cxnLst/>
            <a:rect l="l" t="t" r="r" b="b"/>
            <a:pathLst>
              <a:path w="5054667" h="4057648">
                <a:moveTo>
                  <a:pt x="787468" y="0"/>
                </a:moveTo>
                <a:lnTo>
                  <a:pt x="1498668" y="0"/>
                </a:lnTo>
                <a:lnTo>
                  <a:pt x="2565468" y="0"/>
                </a:lnTo>
                <a:lnTo>
                  <a:pt x="5054667" y="0"/>
                </a:lnTo>
                <a:lnTo>
                  <a:pt x="5054667" y="676274"/>
                </a:lnTo>
                <a:lnTo>
                  <a:pt x="5054667" y="1690687"/>
                </a:lnTo>
                <a:lnTo>
                  <a:pt x="5054667" y="4057648"/>
                </a:lnTo>
                <a:lnTo>
                  <a:pt x="2565468" y="4057648"/>
                </a:lnTo>
                <a:lnTo>
                  <a:pt x="1498668" y="4057648"/>
                </a:lnTo>
                <a:lnTo>
                  <a:pt x="787468" y="4057648"/>
                </a:lnTo>
                <a:lnTo>
                  <a:pt x="787468" y="1690687"/>
                </a:lnTo>
                <a:lnTo>
                  <a:pt x="0" y="1328676"/>
                </a:lnTo>
                <a:lnTo>
                  <a:pt x="787468" y="676274"/>
                </a:lnTo>
                <a:lnTo>
                  <a:pt x="787468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98340" y="1513840"/>
            <a:ext cx="3803650" cy="3952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800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Communica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tion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wha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tever you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wish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368300">
              <a:lnSpc>
                <a:spcPct val="100699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Can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use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wha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tever transport(s)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is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convenien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0"/>
              </a:spcBef>
            </a:pPr>
            <a:endParaRPr sz="550"/>
          </a:p>
          <a:p>
            <a:pPr marL="12700" marR="1503680">
              <a:lnSpc>
                <a:spcPts val="5800"/>
              </a:lnSpc>
            </a:pP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Freely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structured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E.g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.:</a:t>
            </a:r>
            <a:endParaRPr sz="2400">
              <a:latin typeface="Arial"/>
              <a:cs typeface="Arial"/>
            </a:endParaRPr>
          </a:p>
          <a:p>
            <a:pPr marL="351155">
              <a:lnSpc>
                <a:spcPts val="214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Skype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47A00"/>
                </a:solidFill>
                <a:latin typeface="Arial"/>
                <a:cs typeface="Arial"/>
              </a:rPr>
              <a:t>SMTP</a:t>
            </a:r>
            <a:r>
              <a:rPr sz="2000" spc="-40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(email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),</a:t>
            </a:r>
            <a:endParaRPr sz="2000">
              <a:latin typeface="Arial"/>
              <a:cs typeface="Arial"/>
            </a:endParaRPr>
          </a:p>
          <a:p>
            <a:pPr marL="36512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H</a:t>
            </a:r>
            <a:r>
              <a:rPr sz="2000" spc="-15" dirty="0">
                <a:solidFill>
                  <a:srgbClr val="F47A00"/>
                </a:solidFill>
                <a:latin typeface="Arial"/>
                <a:cs typeface="Arial"/>
              </a:rPr>
              <a:t>TTP</a:t>
            </a:r>
            <a:r>
              <a:rPr sz="2000" spc="-40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(</a:t>
            </a:r>
            <a:r>
              <a:rPr sz="2000" spc="-60" dirty="0">
                <a:solidFill>
                  <a:srgbClr val="F47A00"/>
                </a:solidFill>
                <a:latin typeface="Arial"/>
                <a:cs typeface="Arial"/>
              </a:rPr>
              <a:t>W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eb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),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Halo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spc="-24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orren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19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Lo</a:t>
            </a:r>
            <a:r>
              <a:rPr sz="3600" b="1" spc="0" dirty="0">
                <a:latin typeface="Arial"/>
                <a:cs typeface="Arial"/>
              </a:rPr>
              <a:t>ca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-Area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Ne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35" dirty="0">
                <a:latin typeface="Arial"/>
                <a:cs typeface="Arial"/>
              </a:rPr>
              <a:t>w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rks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9497" y="2808551"/>
            <a:ext cx="453873" cy="158468"/>
          </a:xfrm>
          <a:custGeom>
            <a:avLst/>
            <a:gdLst/>
            <a:ahLst/>
            <a:cxnLst/>
            <a:rect l="l" t="t" r="r" b="b"/>
            <a:pathLst>
              <a:path w="453873" h="158468">
                <a:moveTo>
                  <a:pt x="453873" y="0"/>
                </a:moveTo>
                <a:lnTo>
                  <a:pt x="0" y="0"/>
                </a:lnTo>
                <a:lnTo>
                  <a:pt x="0" y="158468"/>
                </a:lnTo>
                <a:lnTo>
                  <a:pt x="453873" y="158468"/>
                </a:lnTo>
                <a:lnTo>
                  <a:pt x="4538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9477" y="2797854"/>
            <a:ext cx="253916" cy="0"/>
          </a:xfrm>
          <a:custGeom>
            <a:avLst/>
            <a:gdLst/>
            <a:ahLst/>
            <a:cxnLst/>
            <a:rect l="l" t="t" r="r" b="b"/>
            <a:pathLst>
              <a:path w="253916">
                <a:moveTo>
                  <a:pt x="0" y="0"/>
                </a:moveTo>
                <a:lnTo>
                  <a:pt x="253916" y="0"/>
                </a:lnTo>
              </a:path>
            </a:pathLst>
          </a:custGeom>
          <a:ln w="226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5835" y="2509838"/>
            <a:ext cx="340405" cy="277319"/>
          </a:xfrm>
          <a:custGeom>
            <a:avLst/>
            <a:gdLst/>
            <a:ahLst/>
            <a:cxnLst/>
            <a:rect l="l" t="t" r="r" b="b"/>
            <a:pathLst>
              <a:path w="340405" h="277319">
                <a:moveTo>
                  <a:pt x="340405" y="0"/>
                </a:moveTo>
                <a:lnTo>
                  <a:pt x="0" y="0"/>
                </a:lnTo>
                <a:lnTo>
                  <a:pt x="0" y="277319"/>
                </a:lnTo>
                <a:lnTo>
                  <a:pt x="340405" y="277319"/>
                </a:lnTo>
                <a:lnTo>
                  <a:pt x="3404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497" y="2509838"/>
            <a:ext cx="453873" cy="457180"/>
          </a:xfrm>
          <a:custGeom>
            <a:avLst/>
            <a:gdLst/>
            <a:ahLst/>
            <a:cxnLst/>
            <a:rect l="l" t="t" r="r" b="b"/>
            <a:pathLst>
              <a:path w="453873" h="457180">
                <a:moveTo>
                  <a:pt x="99979" y="298712"/>
                </a:moveTo>
                <a:lnTo>
                  <a:pt x="0" y="298712"/>
                </a:lnTo>
                <a:lnTo>
                  <a:pt x="0" y="457180"/>
                </a:lnTo>
                <a:lnTo>
                  <a:pt x="453873" y="457180"/>
                </a:lnTo>
                <a:lnTo>
                  <a:pt x="453873" y="298712"/>
                </a:lnTo>
                <a:lnTo>
                  <a:pt x="353894" y="298712"/>
                </a:lnTo>
                <a:lnTo>
                  <a:pt x="353894" y="277319"/>
                </a:lnTo>
                <a:lnTo>
                  <a:pt x="396742" y="277319"/>
                </a:lnTo>
                <a:lnTo>
                  <a:pt x="396742" y="0"/>
                </a:lnTo>
                <a:lnTo>
                  <a:pt x="56337" y="0"/>
                </a:lnTo>
                <a:lnTo>
                  <a:pt x="56337" y="277319"/>
                </a:lnTo>
                <a:lnTo>
                  <a:pt x="99979" y="277319"/>
                </a:lnTo>
                <a:lnTo>
                  <a:pt x="99979" y="298712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7889" y="2808276"/>
            <a:ext cx="255501" cy="1587"/>
          </a:xfrm>
          <a:custGeom>
            <a:avLst/>
            <a:gdLst/>
            <a:ahLst/>
            <a:cxnLst/>
            <a:rect l="l" t="t" r="r" b="b"/>
            <a:pathLst>
              <a:path w="255501" h="1587">
                <a:moveTo>
                  <a:pt x="0" y="0"/>
                </a:moveTo>
                <a:lnTo>
                  <a:pt x="255501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7889" y="2787638"/>
            <a:ext cx="255501" cy="1587"/>
          </a:xfrm>
          <a:custGeom>
            <a:avLst/>
            <a:gdLst/>
            <a:ahLst/>
            <a:cxnLst/>
            <a:rect l="l" t="t" r="r" b="b"/>
            <a:pathLst>
              <a:path w="255501" h="1587">
                <a:moveTo>
                  <a:pt x="0" y="0"/>
                </a:moveTo>
                <a:lnTo>
                  <a:pt x="255501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22782" y="2824151"/>
            <a:ext cx="149024" cy="128581"/>
          </a:xfrm>
          <a:custGeom>
            <a:avLst/>
            <a:gdLst/>
            <a:ahLst/>
            <a:cxnLst/>
            <a:rect l="l" t="t" r="r" b="b"/>
            <a:pathLst>
              <a:path w="149024" h="128581">
                <a:moveTo>
                  <a:pt x="149024" y="0"/>
                </a:moveTo>
                <a:lnTo>
                  <a:pt x="0" y="0"/>
                </a:lnTo>
                <a:lnTo>
                  <a:pt x="0" y="128581"/>
                </a:lnTo>
                <a:lnTo>
                  <a:pt x="149024" y="128581"/>
                </a:lnTo>
                <a:lnTo>
                  <a:pt x="149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85355" y="2824151"/>
            <a:ext cx="21516" cy="21563"/>
          </a:xfrm>
          <a:custGeom>
            <a:avLst/>
            <a:gdLst/>
            <a:ahLst/>
            <a:cxnLst/>
            <a:rect l="l" t="t" r="r" b="b"/>
            <a:pathLst>
              <a:path w="21516" h="21563">
                <a:moveTo>
                  <a:pt x="0" y="10781"/>
                </a:moveTo>
                <a:lnTo>
                  <a:pt x="21516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22782" y="2824151"/>
            <a:ext cx="149024" cy="128582"/>
          </a:xfrm>
          <a:custGeom>
            <a:avLst/>
            <a:gdLst/>
            <a:ahLst/>
            <a:cxnLst/>
            <a:rect l="l" t="t" r="r" b="b"/>
            <a:pathLst>
              <a:path w="149024" h="128582">
                <a:moveTo>
                  <a:pt x="0" y="128582"/>
                </a:moveTo>
                <a:lnTo>
                  <a:pt x="149024" y="128582"/>
                </a:lnTo>
                <a:lnTo>
                  <a:pt x="149024" y="0"/>
                </a:lnTo>
                <a:lnTo>
                  <a:pt x="0" y="0"/>
                </a:lnTo>
                <a:lnTo>
                  <a:pt x="0" y="128582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85354" y="2824151"/>
            <a:ext cx="21516" cy="21563"/>
          </a:xfrm>
          <a:custGeom>
            <a:avLst/>
            <a:gdLst/>
            <a:ahLst/>
            <a:cxnLst/>
            <a:rect l="l" t="t" r="r" b="b"/>
            <a:pathLst>
              <a:path w="21516" h="21563">
                <a:moveTo>
                  <a:pt x="-2381" y="10781"/>
                </a:moveTo>
                <a:lnTo>
                  <a:pt x="23898" y="10781"/>
                </a:lnTo>
              </a:path>
            </a:pathLst>
          </a:custGeom>
          <a:ln w="27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22782" y="2867011"/>
            <a:ext cx="149174" cy="1587"/>
          </a:xfrm>
          <a:custGeom>
            <a:avLst/>
            <a:gdLst/>
            <a:ahLst/>
            <a:cxnLst/>
            <a:rect l="l" t="t" r="r" b="b"/>
            <a:pathLst>
              <a:path w="149174" h="1587">
                <a:moveTo>
                  <a:pt x="0" y="0"/>
                </a:moveTo>
                <a:lnTo>
                  <a:pt x="14917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22782" y="2909871"/>
            <a:ext cx="149174" cy="1587"/>
          </a:xfrm>
          <a:custGeom>
            <a:avLst/>
            <a:gdLst/>
            <a:ahLst/>
            <a:cxnLst/>
            <a:rect l="l" t="t" r="r" b="b"/>
            <a:pathLst>
              <a:path w="149174" h="1587">
                <a:moveTo>
                  <a:pt x="0" y="0"/>
                </a:moveTo>
                <a:lnTo>
                  <a:pt x="14917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29131" y="2887647"/>
            <a:ext cx="134892" cy="1587"/>
          </a:xfrm>
          <a:custGeom>
            <a:avLst/>
            <a:gdLst/>
            <a:ahLst/>
            <a:cxnLst/>
            <a:rect l="l" t="t" r="r" b="b"/>
            <a:pathLst>
              <a:path w="134892" h="1587">
                <a:moveTo>
                  <a:pt x="0" y="0"/>
                </a:moveTo>
                <a:lnTo>
                  <a:pt x="134892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8478" y="2874948"/>
            <a:ext cx="41260" cy="26985"/>
          </a:xfrm>
          <a:custGeom>
            <a:avLst/>
            <a:gdLst/>
            <a:ahLst/>
            <a:cxnLst/>
            <a:rect l="l" t="t" r="r" b="b"/>
            <a:pathLst>
              <a:path w="41260" h="26985">
                <a:moveTo>
                  <a:pt x="-2381" y="13492"/>
                </a:moveTo>
                <a:lnTo>
                  <a:pt x="43642" y="13492"/>
                </a:lnTo>
              </a:path>
            </a:pathLst>
          </a:custGeom>
          <a:ln w="33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59261" y="2757712"/>
            <a:ext cx="15076" cy="0"/>
          </a:xfrm>
          <a:custGeom>
            <a:avLst/>
            <a:gdLst/>
            <a:ahLst/>
            <a:cxnLst/>
            <a:rect l="l" t="t" r="r" b="b"/>
            <a:pathLst>
              <a:path w="15076">
                <a:moveTo>
                  <a:pt x="0" y="0"/>
                </a:moveTo>
                <a:lnTo>
                  <a:pt x="15076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76781" y="2733675"/>
            <a:ext cx="265817" cy="0"/>
          </a:xfrm>
          <a:custGeom>
            <a:avLst/>
            <a:gdLst/>
            <a:ahLst/>
            <a:cxnLst/>
            <a:rect l="l" t="t" r="r" b="b"/>
            <a:pathLst>
              <a:path w="265817">
                <a:moveTo>
                  <a:pt x="0" y="0"/>
                </a:moveTo>
                <a:lnTo>
                  <a:pt x="265817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87890" y="256286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76781" y="2552064"/>
            <a:ext cx="276926" cy="0"/>
          </a:xfrm>
          <a:custGeom>
            <a:avLst/>
            <a:gdLst/>
            <a:ahLst/>
            <a:cxnLst/>
            <a:rect l="l" t="t" r="r" b="b"/>
            <a:pathLst>
              <a:path w="276926">
                <a:moveTo>
                  <a:pt x="0" y="0"/>
                </a:moveTo>
                <a:lnTo>
                  <a:pt x="27692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37441" y="2562962"/>
            <a:ext cx="0" cy="159915"/>
          </a:xfrm>
          <a:custGeom>
            <a:avLst/>
            <a:gdLst/>
            <a:ahLst/>
            <a:cxnLst/>
            <a:rect l="l" t="t" r="r" b="b"/>
            <a:pathLst>
              <a:path h="159915">
                <a:moveTo>
                  <a:pt x="0" y="0"/>
                </a:moveTo>
                <a:lnTo>
                  <a:pt x="0" y="159915"/>
                </a:lnTo>
              </a:path>
            </a:pathLst>
          </a:custGeom>
          <a:ln w="115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02193" y="2830149"/>
            <a:ext cx="42848" cy="0"/>
          </a:xfrm>
          <a:custGeom>
            <a:avLst/>
            <a:gdLst/>
            <a:ahLst/>
            <a:cxnLst/>
            <a:rect l="l" t="t" r="r" b="b"/>
            <a:pathLst>
              <a:path w="42848">
                <a:moveTo>
                  <a:pt x="0" y="0"/>
                </a:moveTo>
                <a:lnTo>
                  <a:pt x="42848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48173" y="2844795"/>
            <a:ext cx="96807" cy="0"/>
          </a:xfrm>
          <a:custGeom>
            <a:avLst/>
            <a:gdLst/>
            <a:ahLst/>
            <a:cxnLst/>
            <a:rect l="l" t="t" r="r" b="b"/>
            <a:pathLst>
              <a:path w="96807">
                <a:moveTo>
                  <a:pt x="0" y="0"/>
                </a:moveTo>
                <a:lnTo>
                  <a:pt x="9680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14012" y="2822785"/>
            <a:ext cx="15076" cy="22645"/>
          </a:xfrm>
          <a:custGeom>
            <a:avLst/>
            <a:gdLst/>
            <a:ahLst/>
            <a:cxnLst/>
            <a:rect l="l" t="t" r="r" b="b"/>
            <a:pathLst>
              <a:path w="15076" h="22645">
                <a:moveTo>
                  <a:pt x="0" y="22645"/>
                </a:moveTo>
                <a:lnTo>
                  <a:pt x="15076" y="22645"/>
                </a:lnTo>
                <a:lnTo>
                  <a:pt x="15076" y="0"/>
                </a:lnTo>
                <a:lnTo>
                  <a:pt x="0" y="0"/>
                </a:lnTo>
                <a:lnTo>
                  <a:pt x="0" y="22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98999" y="2562962"/>
            <a:ext cx="233284" cy="159916"/>
          </a:xfrm>
          <a:custGeom>
            <a:avLst/>
            <a:gdLst/>
            <a:ahLst/>
            <a:cxnLst/>
            <a:rect l="l" t="t" r="r" b="b"/>
            <a:pathLst>
              <a:path w="233284" h="159916">
                <a:moveTo>
                  <a:pt x="0" y="159916"/>
                </a:moveTo>
                <a:lnTo>
                  <a:pt x="0" y="0"/>
                </a:lnTo>
                <a:lnTo>
                  <a:pt x="233284" y="0"/>
                </a:lnTo>
                <a:lnTo>
                  <a:pt x="233284" y="159916"/>
                </a:lnTo>
                <a:lnTo>
                  <a:pt x="0" y="159916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76781" y="2541587"/>
            <a:ext cx="276926" cy="202666"/>
          </a:xfrm>
          <a:custGeom>
            <a:avLst/>
            <a:gdLst/>
            <a:ahLst/>
            <a:cxnLst/>
            <a:rect l="l" t="t" r="r" b="b"/>
            <a:pathLst>
              <a:path w="276926" h="202666">
                <a:moveTo>
                  <a:pt x="11902" y="192375"/>
                </a:moveTo>
                <a:lnTo>
                  <a:pt x="265817" y="192375"/>
                </a:lnTo>
                <a:lnTo>
                  <a:pt x="265817" y="11083"/>
                </a:lnTo>
                <a:lnTo>
                  <a:pt x="276926" y="11083"/>
                </a:lnTo>
                <a:lnTo>
                  <a:pt x="276926" y="0"/>
                </a:lnTo>
                <a:lnTo>
                  <a:pt x="0" y="0"/>
                </a:lnTo>
                <a:lnTo>
                  <a:pt x="0" y="202666"/>
                </a:lnTo>
                <a:lnTo>
                  <a:pt x="11902" y="202666"/>
                </a:lnTo>
                <a:lnTo>
                  <a:pt x="11902" y="192375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14012" y="2820404"/>
            <a:ext cx="15076" cy="27407"/>
          </a:xfrm>
          <a:custGeom>
            <a:avLst/>
            <a:gdLst/>
            <a:ahLst/>
            <a:cxnLst/>
            <a:rect l="l" t="t" r="r" b="b"/>
            <a:pathLst>
              <a:path w="15076" h="27407">
                <a:moveTo>
                  <a:pt x="0" y="0"/>
                </a:moveTo>
                <a:lnTo>
                  <a:pt x="15076" y="0"/>
                </a:lnTo>
                <a:lnTo>
                  <a:pt x="15076" y="27407"/>
                </a:lnTo>
                <a:lnTo>
                  <a:pt x="0" y="27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45041" y="2771766"/>
            <a:ext cx="339611" cy="1587"/>
          </a:xfrm>
          <a:custGeom>
            <a:avLst/>
            <a:gdLst/>
            <a:ahLst/>
            <a:cxnLst/>
            <a:rect l="l" t="t" r="r" b="b"/>
            <a:pathLst>
              <a:path w="339611" h="1587">
                <a:moveTo>
                  <a:pt x="0" y="0"/>
                </a:moveTo>
                <a:lnTo>
                  <a:pt x="339611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0738" y="2771764"/>
            <a:ext cx="1587" cy="15873"/>
          </a:xfrm>
          <a:custGeom>
            <a:avLst/>
            <a:gdLst/>
            <a:ahLst/>
            <a:cxnLst/>
            <a:rect l="l" t="t" r="r" b="b"/>
            <a:pathLst>
              <a:path w="1587" h="15873">
                <a:moveTo>
                  <a:pt x="0" y="15873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16434" y="2771764"/>
            <a:ext cx="1587" cy="15873"/>
          </a:xfrm>
          <a:custGeom>
            <a:avLst/>
            <a:gdLst/>
            <a:ahLst/>
            <a:cxnLst/>
            <a:rect l="l" t="t" r="r" b="b"/>
            <a:pathLst>
              <a:path w="1587" h="15873">
                <a:moveTo>
                  <a:pt x="0" y="15873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32201" y="2813312"/>
            <a:ext cx="453873" cy="158468"/>
          </a:xfrm>
          <a:custGeom>
            <a:avLst/>
            <a:gdLst/>
            <a:ahLst/>
            <a:cxnLst/>
            <a:rect l="l" t="t" r="r" b="b"/>
            <a:pathLst>
              <a:path w="453873" h="158468">
                <a:moveTo>
                  <a:pt x="453873" y="0"/>
                </a:moveTo>
                <a:lnTo>
                  <a:pt x="0" y="0"/>
                </a:lnTo>
                <a:lnTo>
                  <a:pt x="0" y="158468"/>
                </a:lnTo>
                <a:lnTo>
                  <a:pt x="453873" y="158468"/>
                </a:lnTo>
                <a:lnTo>
                  <a:pt x="4538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32180" y="2802616"/>
            <a:ext cx="253914" cy="0"/>
          </a:xfrm>
          <a:custGeom>
            <a:avLst/>
            <a:gdLst/>
            <a:ahLst/>
            <a:cxnLst/>
            <a:rect l="l" t="t" r="r" b="b"/>
            <a:pathLst>
              <a:path w="253914">
                <a:moveTo>
                  <a:pt x="0" y="0"/>
                </a:moveTo>
                <a:lnTo>
                  <a:pt x="253914" y="0"/>
                </a:lnTo>
              </a:path>
            </a:pathLst>
          </a:custGeom>
          <a:ln w="226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88538" y="2514600"/>
            <a:ext cx="340405" cy="277319"/>
          </a:xfrm>
          <a:custGeom>
            <a:avLst/>
            <a:gdLst/>
            <a:ahLst/>
            <a:cxnLst/>
            <a:rect l="l" t="t" r="r" b="b"/>
            <a:pathLst>
              <a:path w="340405" h="277319">
                <a:moveTo>
                  <a:pt x="340405" y="0"/>
                </a:moveTo>
                <a:lnTo>
                  <a:pt x="0" y="0"/>
                </a:lnTo>
                <a:lnTo>
                  <a:pt x="0" y="277319"/>
                </a:lnTo>
                <a:lnTo>
                  <a:pt x="340405" y="277319"/>
                </a:lnTo>
                <a:lnTo>
                  <a:pt x="3404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32200" y="2514600"/>
            <a:ext cx="453873" cy="457180"/>
          </a:xfrm>
          <a:custGeom>
            <a:avLst/>
            <a:gdLst/>
            <a:ahLst/>
            <a:cxnLst/>
            <a:rect l="l" t="t" r="r" b="b"/>
            <a:pathLst>
              <a:path w="453873" h="457180">
                <a:moveTo>
                  <a:pt x="99979" y="298712"/>
                </a:moveTo>
                <a:lnTo>
                  <a:pt x="0" y="298712"/>
                </a:lnTo>
                <a:lnTo>
                  <a:pt x="0" y="457180"/>
                </a:lnTo>
                <a:lnTo>
                  <a:pt x="453873" y="457180"/>
                </a:lnTo>
                <a:lnTo>
                  <a:pt x="453873" y="298712"/>
                </a:lnTo>
                <a:lnTo>
                  <a:pt x="353894" y="298712"/>
                </a:lnTo>
                <a:lnTo>
                  <a:pt x="353894" y="277319"/>
                </a:lnTo>
                <a:lnTo>
                  <a:pt x="396742" y="277319"/>
                </a:lnTo>
                <a:lnTo>
                  <a:pt x="396742" y="0"/>
                </a:lnTo>
                <a:lnTo>
                  <a:pt x="56337" y="0"/>
                </a:lnTo>
                <a:lnTo>
                  <a:pt x="56337" y="277319"/>
                </a:lnTo>
                <a:lnTo>
                  <a:pt x="99979" y="277319"/>
                </a:lnTo>
                <a:lnTo>
                  <a:pt x="99979" y="298712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30593" y="2813038"/>
            <a:ext cx="255502" cy="1587"/>
          </a:xfrm>
          <a:custGeom>
            <a:avLst/>
            <a:gdLst/>
            <a:ahLst/>
            <a:cxnLst/>
            <a:rect l="l" t="t" r="r" b="b"/>
            <a:pathLst>
              <a:path w="255502" h="1587">
                <a:moveTo>
                  <a:pt x="0" y="0"/>
                </a:moveTo>
                <a:lnTo>
                  <a:pt x="255502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30593" y="2792401"/>
            <a:ext cx="255502" cy="1587"/>
          </a:xfrm>
          <a:custGeom>
            <a:avLst/>
            <a:gdLst/>
            <a:ahLst/>
            <a:cxnLst/>
            <a:rect l="l" t="t" r="r" b="b"/>
            <a:pathLst>
              <a:path w="255502" h="1587">
                <a:moveTo>
                  <a:pt x="0" y="0"/>
                </a:moveTo>
                <a:lnTo>
                  <a:pt x="255502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65486" y="2828912"/>
            <a:ext cx="149024" cy="128582"/>
          </a:xfrm>
          <a:custGeom>
            <a:avLst/>
            <a:gdLst/>
            <a:ahLst/>
            <a:cxnLst/>
            <a:rect l="l" t="t" r="r" b="b"/>
            <a:pathLst>
              <a:path w="149024" h="128582">
                <a:moveTo>
                  <a:pt x="149024" y="0"/>
                </a:moveTo>
                <a:lnTo>
                  <a:pt x="0" y="0"/>
                </a:lnTo>
                <a:lnTo>
                  <a:pt x="0" y="128582"/>
                </a:lnTo>
                <a:lnTo>
                  <a:pt x="149024" y="128582"/>
                </a:lnTo>
                <a:lnTo>
                  <a:pt x="149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28057" y="2828912"/>
            <a:ext cx="21517" cy="21563"/>
          </a:xfrm>
          <a:custGeom>
            <a:avLst/>
            <a:gdLst/>
            <a:ahLst/>
            <a:cxnLst/>
            <a:rect l="l" t="t" r="r" b="b"/>
            <a:pathLst>
              <a:path w="21517" h="21563">
                <a:moveTo>
                  <a:pt x="0" y="10781"/>
                </a:moveTo>
                <a:lnTo>
                  <a:pt x="21517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65485" y="2828912"/>
            <a:ext cx="149024" cy="128582"/>
          </a:xfrm>
          <a:custGeom>
            <a:avLst/>
            <a:gdLst/>
            <a:ahLst/>
            <a:cxnLst/>
            <a:rect l="l" t="t" r="r" b="b"/>
            <a:pathLst>
              <a:path w="149024" h="128582">
                <a:moveTo>
                  <a:pt x="0" y="128582"/>
                </a:moveTo>
                <a:lnTo>
                  <a:pt x="149024" y="128582"/>
                </a:lnTo>
                <a:lnTo>
                  <a:pt x="149024" y="0"/>
                </a:lnTo>
                <a:lnTo>
                  <a:pt x="0" y="0"/>
                </a:lnTo>
                <a:lnTo>
                  <a:pt x="0" y="128582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28057" y="2828912"/>
            <a:ext cx="21516" cy="21563"/>
          </a:xfrm>
          <a:custGeom>
            <a:avLst/>
            <a:gdLst/>
            <a:ahLst/>
            <a:cxnLst/>
            <a:rect l="l" t="t" r="r" b="b"/>
            <a:pathLst>
              <a:path w="21516" h="21563">
                <a:moveTo>
                  <a:pt x="-2381" y="10781"/>
                </a:moveTo>
                <a:lnTo>
                  <a:pt x="23898" y="10781"/>
                </a:lnTo>
              </a:path>
            </a:pathLst>
          </a:custGeom>
          <a:ln w="27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65485" y="2871773"/>
            <a:ext cx="149175" cy="1587"/>
          </a:xfrm>
          <a:custGeom>
            <a:avLst/>
            <a:gdLst/>
            <a:ahLst/>
            <a:cxnLst/>
            <a:rect l="l" t="t" r="r" b="b"/>
            <a:pathLst>
              <a:path w="149175" h="1587">
                <a:moveTo>
                  <a:pt x="0" y="0"/>
                </a:moveTo>
                <a:lnTo>
                  <a:pt x="14917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65485" y="2914633"/>
            <a:ext cx="149175" cy="1587"/>
          </a:xfrm>
          <a:custGeom>
            <a:avLst/>
            <a:gdLst/>
            <a:ahLst/>
            <a:cxnLst/>
            <a:rect l="l" t="t" r="r" b="b"/>
            <a:pathLst>
              <a:path w="149175" h="1587">
                <a:moveTo>
                  <a:pt x="0" y="0"/>
                </a:moveTo>
                <a:lnTo>
                  <a:pt x="14917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71833" y="2892409"/>
            <a:ext cx="134892" cy="1587"/>
          </a:xfrm>
          <a:custGeom>
            <a:avLst/>
            <a:gdLst/>
            <a:ahLst/>
            <a:cxnLst/>
            <a:rect l="l" t="t" r="r" b="b"/>
            <a:pathLst>
              <a:path w="134892" h="1587">
                <a:moveTo>
                  <a:pt x="0" y="0"/>
                </a:moveTo>
                <a:lnTo>
                  <a:pt x="134892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51181" y="2879709"/>
            <a:ext cx="41261" cy="26985"/>
          </a:xfrm>
          <a:custGeom>
            <a:avLst/>
            <a:gdLst/>
            <a:ahLst/>
            <a:cxnLst/>
            <a:rect l="l" t="t" r="r" b="b"/>
            <a:pathLst>
              <a:path w="41261" h="26985">
                <a:moveTo>
                  <a:pt x="-2381" y="13492"/>
                </a:moveTo>
                <a:lnTo>
                  <a:pt x="43642" y="13492"/>
                </a:lnTo>
              </a:path>
            </a:pathLst>
          </a:custGeom>
          <a:ln w="33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01965" y="2762474"/>
            <a:ext cx="15076" cy="0"/>
          </a:xfrm>
          <a:custGeom>
            <a:avLst/>
            <a:gdLst/>
            <a:ahLst/>
            <a:cxnLst/>
            <a:rect l="l" t="t" r="r" b="b"/>
            <a:pathLst>
              <a:path w="15076">
                <a:moveTo>
                  <a:pt x="0" y="0"/>
                </a:moveTo>
                <a:lnTo>
                  <a:pt x="15076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19484" y="2738120"/>
            <a:ext cx="11902" cy="11430"/>
          </a:xfrm>
          <a:custGeom>
            <a:avLst/>
            <a:gdLst/>
            <a:ahLst/>
            <a:cxnLst/>
            <a:rect l="l" t="t" r="r" b="b"/>
            <a:pathLst>
              <a:path w="11902" h="11430">
                <a:moveTo>
                  <a:pt x="0" y="5714"/>
                </a:moveTo>
                <a:lnTo>
                  <a:pt x="11902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19484" y="2733039"/>
            <a:ext cx="265817" cy="0"/>
          </a:xfrm>
          <a:custGeom>
            <a:avLst/>
            <a:gdLst/>
            <a:ahLst/>
            <a:cxnLst/>
            <a:rect l="l" t="t" r="r" b="b"/>
            <a:pathLst>
              <a:path w="265817">
                <a:moveTo>
                  <a:pt x="0" y="0"/>
                </a:moveTo>
                <a:lnTo>
                  <a:pt x="265817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30593" y="2567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19484" y="2557145"/>
            <a:ext cx="276926" cy="0"/>
          </a:xfrm>
          <a:custGeom>
            <a:avLst/>
            <a:gdLst/>
            <a:ahLst/>
            <a:cxnLst/>
            <a:rect l="l" t="t" r="r" b="b"/>
            <a:pathLst>
              <a:path w="276926">
                <a:moveTo>
                  <a:pt x="0" y="0"/>
                </a:moveTo>
                <a:lnTo>
                  <a:pt x="27692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80144" y="2567724"/>
            <a:ext cx="0" cy="159917"/>
          </a:xfrm>
          <a:custGeom>
            <a:avLst/>
            <a:gdLst/>
            <a:ahLst/>
            <a:cxnLst/>
            <a:rect l="l" t="t" r="r" b="b"/>
            <a:pathLst>
              <a:path h="159917">
                <a:moveTo>
                  <a:pt x="0" y="0"/>
                </a:moveTo>
                <a:lnTo>
                  <a:pt x="0" y="159917"/>
                </a:lnTo>
              </a:path>
            </a:pathLst>
          </a:custGeom>
          <a:ln w="11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44897" y="2834912"/>
            <a:ext cx="42848" cy="0"/>
          </a:xfrm>
          <a:custGeom>
            <a:avLst/>
            <a:gdLst/>
            <a:ahLst/>
            <a:cxnLst/>
            <a:rect l="l" t="t" r="r" b="b"/>
            <a:pathLst>
              <a:path w="42848">
                <a:moveTo>
                  <a:pt x="0" y="0"/>
                </a:moveTo>
                <a:lnTo>
                  <a:pt x="42848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90876" y="2849558"/>
            <a:ext cx="96807" cy="0"/>
          </a:xfrm>
          <a:custGeom>
            <a:avLst/>
            <a:gdLst/>
            <a:ahLst/>
            <a:cxnLst/>
            <a:rect l="l" t="t" r="r" b="b"/>
            <a:pathLst>
              <a:path w="96807">
                <a:moveTo>
                  <a:pt x="0" y="0"/>
                </a:moveTo>
                <a:lnTo>
                  <a:pt x="9680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56715" y="2838870"/>
            <a:ext cx="15076" cy="0"/>
          </a:xfrm>
          <a:custGeom>
            <a:avLst/>
            <a:gdLst/>
            <a:ahLst/>
            <a:cxnLst/>
            <a:rect l="l" t="t" r="r" b="b"/>
            <a:pathLst>
              <a:path w="15076">
                <a:moveTo>
                  <a:pt x="0" y="0"/>
                </a:moveTo>
                <a:lnTo>
                  <a:pt x="15076" y="0"/>
                </a:lnTo>
              </a:path>
            </a:pathLst>
          </a:custGeom>
          <a:ln w="22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41702" y="2567725"/>
            <a:ext cx="233284" cy="159916"/>
          </a:xfrm>
          <a:custGeom>
            <a:avLst/>
            <a:gdLst/>
            <a:ahLst/>
            <a:cxnLst/>
            <a:rect l="l" t="t" r="r" b="b"/>
            <a:pathLst>
              <a:path w="233284" h="159916">
                <a:moveTo>
                  <a:pt x="0" y="159916"/>
                </a:moveTo>
                <a:lnTo>
                  <a:pt x="0" y="0"/>
                </a:lnTo>
                <a:lnTo>
                  <a:pt x="233284" y="0"/>
                </a:lnTo>
                <a:lnTo>
                  <a:pt x="233284" y="159916"/>
                </a:lnTo>
                <a:lnTo>
                  <a:pt x="0" y="159916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19484" y="2546350"/>
            <a:ext cx="276926" cy="202666"/>
          </a:xfrm>
          <a:custGeom>
            <a:avLst/>
            <a:gdLst/>
            <a:ahLst/>
            <a:cxnLst/>
            <a:rect l="l" t="t" r="r" b="b"/>
            <a:pathLst>
              <a:path w="276926" h="202666">
                <a:moveTo>
                  <a:pt x="11902" y="192375"/>
                </a:moveTo>
                <a:lnTo>
                  <a:pt x="265817" y="192375"/>
                </a:lnTo>
                <a:lnTo>
                  <a:pt x="265817" y="11083"/>
                </a:lnTo>
                <a:lnTo>
                  <a:pt x="276926" y="11083"/>
                </a:lnTo>
                <a:lnTo>
                  <a:pt x="276926" y="0"/>
                </a:lnTo>
                <a:lnTo>
                  <a:pt x="0" y="0"/>
                </a:lnTo>
                <a:lnTo>
                  <a:pt x="0" y="202666"/>
                </a:lnTo>
                <a:lnTo>
                  <a:pt x="11902" y="202666"/>
                </a:lnTo>
                <a:lnTo>
                  <a:pt x="11902" y="192375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56715" y="2838870"/>
            <a:ext cx="15076" cy="0"/>
          </a:xfrm>
          <a:custGeom>
            <a:avLst/>
            <a:gdLst/>
            <a:ahLst/>
            <a:cxnLst/>
            <a:rect l="l" t="t" r="r" b="b"/>
            <a:pathLst>
              <a:path w="15076">
                <a:moveTo>
                  <a:pt x="0" y="0"/>
                </a:moveTo>
                <a:lnTo>
                  <a:pt x="15076" y="0"/>
                </a:lnTo>
              </a:path>
            </a:pathLst>
          </a:custGeom>
          <a:ln w="27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87744" y="2776527"/>
            <a:ext cx="339611" cy="1587"/>
          </a:xfrm>
          <a:custGeom>
            <a:avLst/>
            <a:gdLst/>
            <a:ahLst/>
            <a:cxnLst/>
            <a:rect l="l" t="t" r="r" b="b"/>
            <a:pathLst>
              <a:path w="339611" h="1587">
                <a:moveTo>
                  <a:pt x="0" y="0"/>
                </a:moveTo>
                <a:lnTo>
                  <a:pt x="339611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73441" y="2776527"/>
            <a:ext cx="1586" cy="15873"/>
          </a:xfrm>
          <a:custGeom>
            <a:avLst/>
            <a:gdLst/>
            <a:ahLst/>
            <a:cxnLst/>
            <a:rect l="l" t="t" r="r" b="b"/>
            <a:pathLst>
              <a:path w="1586" h="15873">
                <a:moveTo>
                  <a:pt x="0" y="15873"/>
                </a:moveTo>
                <a:lnTo>
                  <a:pt x="1586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59137" y="2776527"/>
            <a:ext cx="1586" cy="15873"/>
          </a:xfrm>
          <a:custGeom>
            <a:avLst/>
            <a:gdLst/>
            <a:ahLst/>
            <a:cxnLst/>
            <a:rect l="l" t="t" r="r" b="b"/>
            <a:pathLst>
              <a:path w="1586" h="15873">
                <a:moveTo>
                  <a:pt x="0" y="15873"/>
                </a:moveTo>
                <a:lnTo>
                  <a:pt x="1586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14399" y="3352800"/>
            <a:ext cx="1600199" cy="1"/>
          </a:xfrm>
          <a:custGeom>
            <a:avLst/>
            <a:gdLst/>
            <a:ahLst/>
            <a:cxnLst/>
            <a:rect l="l" t="t" r="r" b="b"/>
            <a:pathLst>
              <a:path w="1600199" h="1">
                <a:moveTo>
                  <a:pt x="0" y="0"/>
                </a:moveTo>
                <a:lnTo>
                  <a:pt x="1600199" y="1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57400" y="29718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95400" y="29718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924877" y="3627120"/>
            <a:ext cx="150812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poin</a:t>
            </a:r>
            <a:r>
              <a:rPr sz="2000" spc="-10" dirty="0">
                <a:latin typeface="Arial"/>
                <a:cs typeface="Arial"/>
              </a:rPr>
              <a:t>t-to-point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203823" y="2813312"/>
            <a:ext cx="454025" cy="158468"/>
          </a:xfrm>
          <a:custGeom>
            <a:avLst/>
            <a:gdLst/>
            <a:ahLst/>
            <a:cxnLst/>
            <a:rect l="l" t="t" r="r" b="b"/>
            <a:pathLst>
              <a:path w="454025" h="158468">
                <a:moveTo>
                  <a:pt x="454025" y="0"/>
                </a:moveTo>
                <a:lnTo>
                  <a:pt x="0" y="0"/>
                </a:lnTo>
                <a:lnTo>
                  <a:pt x="0" y="158468"/>
                </a:lnTo>
                <a:lnTo>
                  <a:pt x="454025" y="158468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03836" y="280261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260180" y="2514600"/>
            <a:ext cx="340518" cy="277319"/>
          </a:xfrm>
          <a:custGeom>
            <a:avLst/>
            <a:gdLst/>
            <a:ahLst/>
            <a:cxnLst/>
            <a:rect l="l" t="t" r="r" b="b"/>
            <a:pathLst>
              <a:path w="340518" h="277319">
                <a:moveTo>
                  <a:pt x="340518" y="0"/>
                </a:moveTo>
                <a:lnTo>
                  <a:pt x="0" y="0"/>
                </a:lnTo>
                <a:lnTo>
                  <a:pt x="0" y="277319"/>
                </a:lnTo>
                <a:lnTo>
                  <a:pt x="340518" y="27731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3823" y="2514600"/>
            <a:ext cx="454024" cy="457180"/>
          </a:xfrm>
          <a:custGeom>
            <a:avLst/>
            <a:gdLst/>
            <a:ahLst/>
            <a:cxnLst/>
            <a:rect l="l" t="t" r="r" b="b"/>
            <a:pathLst>
              <a:path w="454024" h="457180">
                <a:moveTo>
                  <a:pt x="100012" y="298712"/>
                </a:moveTo>
                <a:lnTo>
                  <a:pt x="0" y="298712"/>
                </a:lnTo>
                <a:lnTo>
                  <a:pt x="0" y="457180"/>
                </a:lnTo>
                <a:lnTo>
                  <a:pt x="454024" y="457180"/>
                </a:lnTo>
                <a:lnTo>
                  <a:pt x="454024" y="298712"/>
                </a:lnTo>
                <a:lnTo>
                  <a:pt x="354012" y="298712"/>
                </a:lnTo>
                <a:lnTo>
                  <a:pt x="354012" y="277319"/>
                </a:lnTo>
                <a:lnTo>
                  <a:pt x="396874" y="277319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19"/>
                </a:lnTo>
                <a:lnTo>
                  <a:pt x="100012" y="277319"/>
                </a:lnTo>
                <a:lnTo>
                  <a:pt x="100012" y="298712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302248" y="2813038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02248" y="2792401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37187" y="2828912"/>
            <a:ext cx="149073" cy="128582"/>
          </a:xfrm>
          <a:custGeom>
            <a:avLst/>
            <a:gdLst/>
            <a:ahLst/>
            <a:cxnLst/>
            <a:rect l="l" t="t" r="r" b="b"/>
            <a:pathLst>
              <a:path w="149073" h="128582">
                <a:moveTo>
                  <a:pt x="149073" y="0"/>
                </a:moveTo>
                <a:lnTo>
                  <a:pt x="0" y="0"/>
                </a:lnTo>
                <a:lnTo>
                  <a:pt x="0" y="128582"/>
                </a:lnTo>
                <a:lnTo>
                  <a:pt x="149073" y="128582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99813" y="2828912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37187" y="2828912"/>
            <a:ext cx="149073" cy="128582"/>
          </a:xfrm>
          <a:custGeom>
            <a:avLst/>
            <a:gdLst/>
            <a:ahLst/>
            <a:cxnLst/>
            <a:rect l="l" t="t" r="r" b="b"/>
            <a:pathLst>
              <a:path w="149073" h="128582">
                <a:moveTo>
                  <a:pt x="0" y="128582"/>
                </a:moveTo>
                <a:lnTo>
                  <a:pt x="149073" y="128582"/>
                </a:lnTo>
                <a:lnTo>
                  <a:pt x="149073" y="0"/>
                </a:lnTo>
                <a:lnTo>
                  <a:pt x="0" y="0"/>
                </a:lnTo>
                <a:lnTo>
                  <a:pt x="0" y="128582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99813" y="2828912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-2381" y="10781"/>
                </a:moveTo>
                <a:lnTo>
                  <a:pt x="23905" y="10781"/>
                </a:lnTo>
              </a:path>
            </a:pathLst>
          </a:custGeom>
          <a:ln w="27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37187" y="2871773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37187" y="2914633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43537" y="2892409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522912" y="2879709"/>
            <a:ext cx="41274" cy="26985"/>
          </a:xfrm>
          <a:custGeom>
            <a:avLst/>
            <a:gdLst/>
            <a:ahLst/>
            <a:cxnLst/>
            <a:rect l="l" t="t" r="r" b="b"/>
            <a:pathLst>
              <a:path w="41274" h="26985">
                <a:moveTo>
                  <a:pt x="-2381" y="13492"/>
                </a:moveTo>
                <a:lnTo>
                  <a:pt x="43656" y="13492"/>
                </a:lnTo>
              </a:path>
            </a:pathLst>
          </a:custGeom>
          <a:ln w="33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73711" y="2762474"/>
            <a:ext cx="15082" cy="0"/>
          </a:xfrm>
          <a:custGeom>
            <a:avLst/>
            <a:gdLst/>
            <a:ahLst/>
            <a:cxnLst/>
            <a:rect l="l" t="t" r="r" b="b"/>
            <a:pathLst>
              <a:path w="15082">
                <a:moveTo>
                  <a:pt x="0" y="0"/>
                </a:moveTo>
                <a:lnTo>
                  <a:pt x="15082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91136" y="2738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91136" y="2733039"/>
            <a:ext cx="265907" cy="0"/>
          </a:xfrm>
          <a:custGeom>
            <a:avLst/>
            <a:gdLst/>
            <a:ahLst/>
            <a:cxnLst/>
            <a:rect l="l" t="t" r="r" b="b"/>
            <a:pathLst>
              <a:path w="265907">
                <a:moveTo>
                  <a:pt x="0" y="0"/>
                </a:moveTo>
                <a:lnTo>
                  <a:pt x="265907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02248" y="2567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91136" y="2557145"/>
            <a:ext cx="277020" cy="0"/>
          </a:xfrm>
          <a:custGeom>
            <a:avLst/>
            <a:gdLst/>
            <a:ahLst/>
            <a:cxnLst/>
            <a:rect l="l" t="t" r="r" b="b"/>
            <a:pathLst>
              <a:path w="277020">
                <a:moveTo>
                  <a:pt x="0" y="0"/>
                </a:moveTo>
                <a:lnTo>
                  <a:pt x="27702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551884" y="2567724"/>
            <a:ext cx="0" cy="159917"/>
          </a:xfrm>
          <a:custGeom>
            <a:avLst/>
            <a:gdLst/>
            <a:ahLst/>
            <a:cxnLst/>
            <a:rect l="l" t="t" r="r" b="b"/>
            <a:pathLst>
              <a:path h="159917">
                <a:moveTo>
                  <a:pt x="0" y="0"/>
                </a:moveTo>
                <a:lnTo>
                  <a:pt x="0" y="159917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16523" y="2834912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462586" y="2849558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28481" y="2827548"/>
            <a:ext cx="15081" cy="22644"/>
          </a:xfrm>
          <a:custGeom>
            <a:avLst/>
            <a:gdLst/>
            <a:ahLst/>
            <a:cxnLst/>
            <a:rect l="l" t="t" r="r" b="b"/>
            <a:pathLst>
              <a:path w="15081" h="22644">
                <a:moveTo>
                  <a:pt x="0" y="22644"/>
                </a:moveTo>
                <a:lnTo>
                  <a:pt x="15081" y="22644"/>
                </a:lnTo>
                <a:lnTo>
                  <a:pt x="15081" y="0"/>
                </a:lnTo>
                <a:lnTo>
                  <a:pt x="0" y="0"/>
                </a:lnTo>
                <a:lnTo>
                  <a:pt x="0" y="22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313361" y="2567725"/>
            <a:ext cx="233362" cy="159916"/>
          </a:xfrm>
          <a:custGeom>
            <a:avLst/>
            <a:gdLst/>
            <a:ahLst/>
            <a:cxnLst/>
            <a:rect l="l" t="t" r="r" b="b"/>
            <a:pathLst>
              <a:path w="233362" h="159916">
                <a:moveTo>
                  <a:pt x="0" y="159916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16"/>
                </a:lnTo>
                <a:lnTo>
                  <a:pt x="0" y="159916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91136" y="2546350"/>
            <a:ext cx="277019" cy="202666"/>
          </a:xfrm>
          <a:custGeom>
            <a:avLst/>
            <a:gdLst/>
            <a:ahLst/>
            <a:cxnLst/>
            <a:rect l="l" t="t" r="r" b="b"/>
            <a:pathLst>
              <a:path w="277019" h="202666">
                <a:moveTo>
                  <a:pt x="11906" y="192375"/>
                </a:moveTo>
                <a:lnTo>
                  <a:pt x="265906" y="192375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66"/>
                </a:lnTo>
                <a:lnTo>
                  <a:pt x="11906" y="202666"/>
                </a:lnTo>
                <a:lnTo>
                  <a:pt x="11906" y="192375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28480" y="2825166"/>
            <a:ext cx="15081" cy="27407"/>
          </a:xfrm>
          <a:custGeom>
            <a:avLst/>
            <a:gdLst/>
            <a:ahLst/>
            <a:cxnLst/>
            <a:rect l="l" t="t" r="r" b="b"/>
            <a:pathLst>
              <a:path w="15081" h="27407">
                <a:moveTo>
                  <a:pt x="0" y="0"/>
                </a:moveTo>
                <a:lnTo>
                  <a:pt x="15081" y="0"/>
                </a:lnTo>
                <a:lnTo>
                  <a:pt x="15081" y="27407"/>
                </a:lnTo>
                <a:lnTo>
                  <a:pt x="0" y="27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59387" y="2776527"/>
            <a:ext cx="339725" cy="1587"/>
          </a:xfrm>
          <a:custGeom>
            <a:avLst/>
            <a:gdLst/>
            <a:ahLst/>
            <a:cxnLst/>
            <a:rect l="l" t="t" r="r" b="b"/>
            <a:pathLst>
              <a:path w="339725" h="1587">
                <a:moveTo>
                  <a:pt x="0" y="0"/>
                </a:moveTo>
                <a:lnTo>
                  <a:pt x="3397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45112" y="2776527"/>
            <a:ext cx="1587" cy="15873"/>
          </a:xfrm>
          <a:custGeom>
            <a:avLst/>
            <a:gdLst/>
            <a:ahLst/>
            <a:cxnLst/>
            <a:rect l="l" t="t" r="r" b="b"/>
            <a:pathLst>
              <a:path w="1587" h="15873">
                <a:moveTo>
                  <a:pt x="0" y="15873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430837" y="2776527"/>
            <a:ext cx="1587" cy="15873"/>
          </a:xfrm>
          <a:custGeom>
            <a:avLst/>
            <a:gdLst/>
            <a:ahLst/>
            <a:cxnLst/>
            <a:rect l="l" t="t" r="r" b="b"/>
            <a:pathLst>
              <a:path w="1587" h="15873">
                <a:moveTo>
                  <a:pt x="0" y="15873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46773" y="2818075"/>
            <a:ext cx="454025" cy="158468"/>
          </a:xfrm>
          <a:custGeom>
            <a:avLst/>
            <a:gdLst/>
            <a:ahLst/>
            <a:cxnLst/>
            <a:rect l="l" t="t" r="r" b="b"/>
            <a:pathLst>
              <a:path w="454025" h="158468">
                <a:moveTo>
                  <a:pt x="454025" y="0"/>
                </a:moveTo>
                <a:lnTo>
                  <a:pt x="0" y="0"/>
                </a:lnTo>
                <a:lnTo>
                  <a:pt x="0" y="158468"/>
                </a:lnTo>
                <a:lnTo>
                  <a:pt x="454025" y="158468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46786" y="280737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03130" y="2519362"/>
            <a:ext cx="340518" cy="277319"/>
          </a:xfrm>
          <a:custGeom>
            <a:avLst/>
            <a:gdLst/>
            <a:ahLst/>
            <a:cxnLst/>
            <a:rect l="l" t="t" r="r" b="b"/>
            <a:pathLst>
              <a:path w="340518" h="277319">
                <a:moveTo>
                  <a:pt x="340518" y="0"/>
                </a:moveTo>
                <a:lnTo>
                  <a:pt x="0" y="0"/>
                </a:lnTo>
                <a:lnTo>
                  <a:pt x="0" y="277319"/>
                </a:lnTo>
                <a:lnTo>
                  <a:pt x="340518" y="27731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46773" y="2519362"/>
            <a:ext cx="454024" cy="457180"/>
          </a:xfrm>
          <a:custGeom>
            <a:avLst/>
            <a:gdLst/>
            <a:ahLst/>
            <a:cxnLst/>
            <a:rect l="l" t="t" r="r" b="b"/>
            <a:pathLst>
              <a:path w="454024" h="457180">
                <a:moveTo>
                  <a:pt x="100012" y="298712"/>
                </a:moveTo>
                <a:lnTo>
                  <a:pt x="0" y="298712"/>
                </a:lnTo>
                <a:lnTo>
                  <a:pt x="0" y="457180"/>
                </a:lnTo>
                <a:lnTo>
                  <a:pt x="454024" y="457180"/>
                </a:lnTo>
                <a:lnTo>
                  <a:pt x="454024" y="298712"/>
                </a:lnTo>
                <a:lnTo>
                  <a:pt x="354012" y="298712"/>
                </a:lnTo>
                <a:lnTo>
                  <a:pt x="354012" y="277319"/>
                </a:lnTo>
                <a:lnTo>
                  <a:pt x="396874" y="277319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19"/>
                </a:lnTo>
                <a:lnTo>
                  <a:pt x="100012" y="277319"/>
                </a:lnTo>
                <a:lnTo>
                  <a:pt x="100012" y="298712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45198" y="2817801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45198" y="279716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180137" y="2833674"/>
            <a:ext cx="149073" cy="128581"/>
          </a:xfrm>
          <a:custGeom>
            <a:avLst/>
            <a:gdLst/>
            <a:ahLst/>
            <a:cxnLst/>
            <a:rect l="l" t="t" r="r" b="b"/>
            <a:pathLst>
              <a:path w="149073" h="128581">
                <a:moveTo>
                  <a:pt x="149073" y="0"/>
                </a:moveTo>
                <a:lnTo>
                  <a:pt x="0" y="0"/>
                </a:lnTo>
                <a:lnTo>
                  <a:pt x="0" y="128581"/>
                </a:lnTo>
                <a:lnTo>
                  <a:pt x="149073" y="128581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342763" y="2833674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180137" y="2833674"/>
            <a:ext cx="149073" cy="128582"/>
          </a:xfrm>
          <a:custGeom>
            <a:avLst/>
            <a:gdLst/>
            <a:ahLst/>
            <a:cxnLst/>
            <a:rect l="l" t="t" r="r" b="b"/>
            <a:pathLst>
              <a:path w="149073" h="128582">
                <a:moveTo>
                  <a:pt x="0" y="128582"/>
                </a:moveTo>
                <a:lnTo>
                  <a:pt x="149073" y="128582"/>
                </a:lnTo>
                <a:lnTo>
                  <a:pt x="149073" y="0"/>
                </a:lnTo>
                <a:lnTo>
                  <a:pt x="0" y="0"/>
                </a:lnTo>
                <a:lnTo>
                  <a:pt x="0" y="128582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42763" y="2833674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-2381" y="10781"/>
                </a:moveTo>
                <a:lnTo>
                  <a:pt x="23905" y="10781"/>
                </a:lnTo>
              </a:path>
            </a:pathLst>
          </a:custGeom>
          <a:ln w="27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80137" y="2876534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80137" y="2919396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86487" y="2897171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65862" y="2884472"/>
            <a:ext cx="41274" cy="26985"/>
          </a:xfrm>
          <a:custGeom>
            <a:avLst/>
            <a:gdLst/>
            <a:ahLst/>
            <a:cxnLst/>
            <a:rect l="l" t="t" r="r" b="b"/>
            <a:pathLst>
              <a:path w="41274" h="26985">
                <a:moveTo>
                  <a:pt x="-2381" y="13492"/>
                </a:moveTo>
                <a:lnTo>
                  <a:pt x="43656" y="13492"/>
                </a:lnTo>
              </a:path>
            </a:pathLst>
          </a:custGeom>
          <a:ln w="33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316661" y="2767236"/>
            <a:ext cx="15082" cy="0"/>
          </a:xfrm>
          <a:custGeom>
            <a:avLst/>
            <a:gdLst/>
            <a:ahLst/>
            <a:cxnLst/>
            <a:rect l="l" t="t" r="r" b="b"/>
            <a:pathLst>
              <a:path w="15082">
                <a:moveTo>
                  <a:pt x="0" y="0"/>
                </a:moveTo>
                <a:lnTo>
                  <a:pt x="15082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034086" y="2742564"/>
            <a:ext cx="265907" cy="0"/>
          </a:xfrm>
          <a:custGeom>
            <a:avLst/>
            <a:gdLst/>
            <a:ahLst/>
            <a:cxnLst/>
            <a:rect l="l" t="t" r="r" b="b"/>
            <a:pathLst>
              <a:path w="265907">
                <a:moveTo>
                  <a:pt x="0" y="0"/>
                </a:moveTo>
                <a:lnTo>
                  <a:pt x="265907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045198" y="257302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75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034086" y="2562225"/>
            <a:ext cx="277020" cy="0"/>
          </a:xfrm>
          <a:custGeom>
            <a:avLst/>
            <a:gdLst/>
            <a:ahLst/>
            <a:cxnLst/>
            <a:rect l="l" t="t" r="r" b="b"/>
            <a:pathLst>
              <a:path w="277020">
                <a:moveTo>
                  <a:pt x="0" y="0"/>
                </a:moveTo>
                <a:lnTo>
                  <a:pt x="27702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294834" y="2572486"/>
            <a:ext cx="0" cy="159915"/>
          </a:xfrm>
          <a:custGeom>
            <a:avLst/>
            <a:gdLst/>
            <a:ahLst/>
            <a:cxnLst/>
            <a:rect l="l" t="t" r="r" b="b"/>
            <a:pathLst>
              <a:path h="159915">
                <a:moveTo>
                  <a:pt x="0" y="0"/>
                </a:moveTo>
                <a:lnTo>
                  <a:pt x="0" y="159915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59473" y="283967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205536" y="2854319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371431" y="2832309"/>
            <a:ext cx="15081" cy="22645"/>
          </a:xfrm>
          <a:custGeom>
            <a:avLst/>
            <a:gdLst/>
            <a:ahLst/>
            <a:cxnLst/>
            <a:rect l="l" t="t" r="r" b="b"/>
            <a:pathLst>
              <a:path w="15081" h="22645">
                <a:moveTo>
                  <a:pt x="0" y="22645"/>
                </a:moveTo>
                <a:lnTo>
                  <a:pt x="15081" y="22645"/>
                </a:lnTo>
                <a:lnTo>
                  <a:pt x="15081" y="0"/>
                </a:lnTo>
                <a:lnTo>
                  <a:pt x="0" y="0"/>
                </a:lnTo>
                <a:lnTo>
                  <a:pt x="0" y="22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056311" y="2572486"/>
            <a:ext cx="233362" cy="159916"/>
          </a:xfrm>
          <a:custGeom>
            <a:avLst/>
            <a:gdLst/>
            <a:ahLst/>
            <a:cxnLst/>
            <a:rect l="l" t="t" r="r" b="b"/>
            <a:pathLst>
              <a:path w="233362" h="159916">
                <a:moveTo>
                  <a:pt x="0" y="159916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16"/>
                </a:lnTo>
                <a:lnTo>
                  <a:pt x="0" y="159916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034086" y="2551111"/>
            <a:ext cx="277019" cy="202666"/>
          </a:xfrm>
          <a:custGeom>
            <a:avLst/>
            <a:gdLst/>
            <a:ahLst/>
            <a:cxnLst/>
            <a:rect l="l" t="t" r="r" b="b"/>
            <a:pathLst>
              <a:path w="277019" h="202666">
                <a:moveTo>
                  <a:pt x="11906" y="192375"/>
                </a:moveTo>
                <a:lnTo>
                  <a:pt x="265906" y="192375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66"/>
                </a:lnTo>
                <a:lnTo>
                  <a:pt x="11906" y="202666"/>
                </a:lnTo>
                <a:lnTo>
                  <a:pt x="11906" y="192375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371430" y="2829928"/>
            <a:ext cx="15081" cy="27408"/>
          </a:xfrm>
          <a:custGeom>
            <a:avLst/>
            <a:gdLst/>
            <a:ahLst/>
            <a:cxnLst/>
            <a:rect l="l" t="t" r="r" b="b"/>
            <a:pathLst>
              <a:path w="15081" h="27408">
                <a:moveTo>
                  <a:pt x="0" y="0"/>
                </a:moveTo>
                <a:lnTo>
                  <a:pt x="15081" y="0"/>
                </a:lnTo>
                <a:lnTo>
                  <a:pt x="15081" y="27408"/>
                </a:lnTo>
                <a:lnTo>
                  <a:pt x="0" y="274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002337" y="2781288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088062" y="2781289"/>
            <a:ext cx="1587" cy="15873"/>
          </a:xfrm>
          <a:custGeom>
            <a:avLst/>
            <a:gdLst/>
            <a:ahLst/>
            <a:cxnLst/>
            <a:rect l="l" t="t" r="r" b="b"/>
            <a:pathLst>
              <a:path w="1587" h="15873">
                <a:moveTo>
                  <a:pt x="0" y="15873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173787" y="2781289"/>
            <a:ext cx="1587" cy="15873"/>
          </a:xfrm>
          <a:custGeom>
            <a:avLst/>
            <a:gdLst/>
            <a:ahLst/>
            <a:cxnLst/>
            <a:rect l="l" t="t" r="r" b="b"/>
            <a:pathLst>
              <a:path w="1587" h="15873">
                <a:moveTo>
                  <a:pt x="0" y="15873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029198" y="3352800"/>
            <a:ext cx="3276599" cy="4762"/>
          </a:xfrm>
          <a:custGeom>
            <a:avLst/>
            <a:gdLst/>
            <a:ahLst/>
            <a:cxnLst/>
            <a:rect l="l" t="t" r="r" b="b"/>
            <a:pathLst>
              <a:path w="3276599" h="4762">
                <a:moveTo>
                  <a:pt x="0" y="4762"/>
                </a:moveTo>
                <a:lnTo>
                  <a:pt x="32765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172198" y="2976563"/>
            <a:ext cx="1" cy="380999"/>
          </a:xfrm>
          <a:custGeom>
            <a:avLst/>
            <a:gdLst/>
            <a:ahLst/>
            <a:cxnLst/>
            <a:rect l="l" t="t" r="r" b="b"/>
            <a:pathLst>
              <a:path w="1" h="380999">
                <a:moveTo>
                  <a:pt x="0" y="0"/>
                </a:moveTo>
                <a:lnTo>
                  <a:pt x="1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10198" y="2976563"/>
            <a:ext cx="1" cy="380999"/>
          </a:xfrm>
          <a:custGeom>
            <a:avLst/>
            <a:gdLst/>
            <a:ahLst/>
            <a:cxnLst/>
            <a:rect l="l" t="t" r="r" b="b"/>
            <a:pathLst>
              <a:path w="1" h="380999">
                <a:moveTo>
                  <a:pt x="0" y="0"/>
                </a:moveTo>
                <a:lnTo>
                  <a:pt x="1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6220777" y="3627120"/>
            <a:ext cx="80264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shared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781798" y="2813312"/>
            <a:ext cx="454025" cy="158468"/>
          </a:xfrm>
          <a:custGeom>
            <a:avLst/>
            <a:gdLst/>
            <a:ahLst/>
            <a:cxnLst/>
            <a:rect l="l" t="t" r="r" b="b"/>
            <a:pathLst>
              <a:path w="454025" h="158468">
                <a:moveTo>
                  <a:pt x="454025" y="0"/>
                </a:moveTo>
                <a:lnTo>
                  <a:pt x="0" y="0"/>
                </a:lnTo>
                <a:lnTo>
                  <a:pt x="0" y="158468"/>
                </a:lnTo>
                <a:lnTo>
                  <a:pt x="454025" y="158468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881810" y="280261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838154" y="2514600"/>
            <a:ext cx="340518" cy="277319"/>
          </a:xfrm>
          <a:custGeom>
            <a:avLst/>
            <a:gdLst/>
            <a:ahLst/>
            <a:cxnLst/>
            <a:rect l="l" t="t" r="r" b="b"/>
            <a:pathLst>
              <a:path w="340518" h="277319">
                <a:moveTo>
                  <a:pt x="340518" y="0"/>
                </a:moveTo>
                <a:lnTo>
                  <a:pt x="0" y="0"/>
                </a:lnTo>
                <a:lnTo>
                  <a:pt x="0" y="277319"/>
                </a:lnTo>
                <a:lnTo>
                  <a:pt x="340518" y="27731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781798" y="2514600"/>
            <a:ext cx="454024" cy="457180"/>
          </a:xfrm>
          <a:custGeom>
            <a:avLst/>
            <a:gdLst/>
            <a:ahLst/>
            <a:cxnLst/>
            <a:rect l="l" t="t" r="r" b="b"/>
            <a:pathLst>
              <a:path w="454024" h="457180">
                <a:moveTo>
                  <a:pt x="100012" y="298712"/>
                </a:moveTo>
                <a:lnTo>
                  <a:pt x="0" y="298712"/>
                </a:lnTo>
                <a:lnTo>
                  <a:pt x="0" y="457180"/>
                </a:lnTo>
                <a:lnTo>
                  <a:pt x="454024" y="457180"/>
                </a:lnTo>
                <a:lnTo>
                  <a:pt x="454024" y="298712"/>
                </a:lnTo>
                <a:lnTo>
                  <a:pt x="354012" y="298712"/>
                </a:lnTo>
                <a:lnTo>
                  <a:pt x="354012" y="277319"/>
                </a:lnTo>
                <a:lnTo>
                  <a:pt x="396874" y="277319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19"/>
                </a:lnTo>
                <a:lnTo>
                  <a:pt x="100012" y="277319"/>
                </a:lnTo>
                <a:lnTo>
                  <a:pt x="100012" y="298712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80223" y="2813038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880223" y="2792401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015160" y="2828912"/>
            <a:ext cx="149073" cy="128582"/>
          </a:xfrm>
          <a:custGeom>
            <a:avLst/>
            <a:gdLst/>
            <a:ahLst/>
            <a:cxnLst/>
            <a:rect l="l" t="t" r="r" b="b"/>
            <a:pathLst>
              <a:path w="149073" h="128582">
                <a:moveTo>
                  <a:pt x="149073" y="0"/>
                </a:moveTo>
                <a:lnTo>
                  <a:pt x="0" y="0"/>
                </a:lnTo>
                <a:lnTo>
                  <a:pt x="0" y="128582"/>
                </a:lnTo>
                <a:lnTo>
                  <a:pt x="149073" y="128582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77787" y="2828912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015160" y="2828912"/>
            <a:ext cx="149073" cy="128582"/>
          </a:xfrm>
          <a:custGeom>
            <a:avLst/>
            <a:gdLst/>
            <a:ahLst/>
            <a:cxnLst/>
            <a:rect l="l" t="t" r="r" b="b"/>
            <a:pathLst>
              <a:path w="149073" h="128582">
                <a:moveTo>
                  <a:pt x="0" y="128582"/>
                </a:moveTo>
                <a:lnTo>
                  <a:pt x="149073" y="128582"/>
                </a:lnTo>
                <a:lnTo>
                  <a:pt x="149073" y="0"/>
                </a:lnTo>
                <a:lnTo>
                  <a:pt x="0" y="0"/>
                </a:lnTo>
                <a:lnTo>
                  <a:pt x="0" y="128582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177786" y="2828912"/>
            <a:ext cx="21524" cy="21563"/>
          </a:xfrm>
          <a:custGeom>
            <a:avLst/>
            <a:gdLst/>
            <a:ahLst/>
            <a:cxnLst/>
            <a:rect l="l" t="t" r="r" b="b"/>
            <a:pathLst>
              <a:path w="21524" h="21563">
                <a:moveTo>
                  <a:pt x="-2381" y="10781"/>
                </a:moveTo>
                <a:lnTo>
                  <a:pt x="23905" y="10781"/>
                </a:lnTo>
              </a:path>
            </a:pathLst>
          </a:custGeom>
          <a:ln w="27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015160" y="2871773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015160" y="2914633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021512" y="2892409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100885" y="2879709"/>
            <a:ext cx="41274" cy="26985"/>
          </a:xfrm>
          <a:custGeom>
            <a:avLst/>
            <a:gdLst/>
            <a:ahLst/>
            <a:cxnLst/>
            <a:rect l="l" t="t" r="r" b="b"/>
            <a:pathLst>
              <a:path w="41274" h="26985">
                <a:moveTo>
                  <a:pt x="-2381" y="13492"/>
                </a:moveTo>
                <a:lnTo>
                  <a:pt x="43656" y="13492"/>
                </a:lnTo>
              </a:path>
            </a:pathLst>
          </a:custGeom>
          <a:ln w="33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151685" y="276247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869110" y="2738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869110" y="2733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880223" y="2567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869110" y="2557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129857" y="2567724"/>
            <a:ext cx="0" cy="159917"/>
          </a:xfrm>
          <a:custGeom>
            <a:avLst/>
            <a:gdLst/>
            <a:ahLst/>
            <a:cxnLst/>
            <a:rect l="l" t="t" r="r" b="b"/>
            <a:pathLst>
              <a:path h="159917">
                <a:moveTo>
                  <a:pt x="0" y="0"/>
                </a:moveTo>
                <a:lnTo>
                  <a:pt x="0" y="159917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794498" y="2834912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040560" y="2849558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206456" y="2827548"/>
            <a:ext cx="15081" cy="22644"/>
          </a:xfrm>
          <a:custGeom>
            <a:avLst/>
            <a:gdLst/>
            <a:ahLst/>
            <a:cxnLst/>
            <a:rect l="l" t="t" r="r" b="b"/>
            <a:pathLst>
              <a:path w="15081" h="22644">
                <a:moveTo>
                  <a:pt x="0" y="22644"/>
                </a:moveTo>
                <a:lnTo>
                  <a:pt x="15081" y="22644"/>
                </a:lnTo>
                <a:lnTo>
                  <a:pt x="15081" y="0"/>
                </a:lnTo>
                <a:lnTo>
                  <a:pt x="0" y="0"/>
                </a:lnTo>
                <a:lnTo>
                  <a:pt x="0" y="22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891335" y="2567725"/>
            <a:ext cx="233362" cy="159916"/>
          </a:xfrm>
          <a:custGeom>
            <a:avLst/>
            <a:gdLst/>
            <a:ahLst/>
            <a:cxnLst/>
            <a:rect l="l" t="t" r="r" b="b"/>
            <a:pathLst>
              <a:path w="233362" h="159916">
                <a:moveTo>
                  <a:pt x="0" y="159916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16"/>
                </a:lnTo>
                <a:lnTo>
                  <a:pt x="0" y="159916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869110" y="2546350"/>
            <a:ext cx="277018" cy="202666"/>
          </a:xfrm>
          <a:custGeom>
            <a:avLst/>
            <a:gdLst/>
            <a:ahLst/>
            <a:cxnLst/>
            <a:rect l="l" t="t" r="r" b="b"/>
            <a:pathLst>
              <a:path w="277018" h="202666">
                <a:moveTo>
                  <a:pt x="11906" y="192375"/>
                </a:moveTo>
                <a:lnTo>
                  <a:pt x="265906" y="192375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66"/>
                </a:lnTo>
                <a:lnTo>
                  <a:pt x="11906" y="202666"/>
                </a:lnTo>
                <a:lnTo>
                  <a:pt x="11906" y="192375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206455" y="2825166"/>
            <a:ext cx="15081" cy="27407"/>
          </a:xfrm>
          <a:custGeom>
            <a:avLst/>
            <a:gdLst/>
            <a:ahLst/>
            <a:cxnLst/>
            <a:rect l="l" t="t" r="r" b="b"/>
            <a:pathLst>
              <a:path w="15081" h="27407">
                <a:moveTo>
                  <a:pt x="0" y="0"/>
                </a:moveTo>
                <a:lnTo>
                  <a:pt x="15081" y="0"/>
                </a:lnTo>
                <a:lnTo>
                  <a:pt x="15081" y="27407"/>
                </a:lnTo>
                <a:lnTo>
                  <a:pt x="0" y="27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837360" y="2776527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923085" y="2776527"/>
            <a:ext cx="1588" cy="15873"/>
          </a:xfrm>
          <a:custGeom>
            <a:avLst/>
            <a:gdLst/>
            <a:ahLst/>
            <a:cxnLst/>
            <a:rect l="l" t="t" r="r" b="b"/>
            <a:pathLst>
              <a:path w="1588" h="15873">
                <a:moveTo>
                  <a:pt x="0" y="15873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008810" y="2776527"/>
            <a:ext cx="1588" cy="15873"/>
          </a:xfrm>
          <a:custGeom>
            <a:avLst/>
            <a:gdLst/>
            <a:ahLst/>
            <a:cxnLst/>
            <a:rect l="l" t="t" r="r" b="b"/>
            <a:pathLst>
              <a:path w="1588" h="15873">
                <a:moveTo>
                  <a:pt x="0" y="15873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007223" y="29718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619998" y="2813312"/>
            <a:ext cx="454025" cy="158468"/>
          </a:xfrm>
          <a:custGeom>
            <a:avLst/>
            <a:gdLst/>
            <a:ahLst/>
            <a:cxnLst/>
            <a:rect l="l" t="t" r="r" b="b"/>
            <a:pathLst>
              <a:path w="454025" h="158468">
                <a:moveTo>
                  <a:pt x="454025" y="0"/>
                </a:moveTo>
                <a:lnTo>
                  <a:pt x="0" y="0"/>
                </a:lnTo>
                <a:lnTo>
                  <a:pt x="0" y="158468"/>
                </a:lnTo>
                <a:lnTo>
                  <a:pt x="454025" y="158468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720010" y="280261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676354" y="2514600"/>
            <a:ext cx="340518" cy="277319"/>
          </a:xfrm>
          <a:custGeom>
            <a:avLst/>
            <a:gdLst/>
            <a:ahLst/>
            <a:cxnLst/>
            <a:rect l="l" t="t" r="r" b="b"/>
            <a:pathLst>
              <a:path w="340518" h="277319">
                <a:moveTo>
                  <a:pt x="340518" y="0"/>
                </a:moveTo>
                <a:lnTo>
                  <a:pt x="0" y="0"/>
                </a:lnTo>
                <a:lnTo>
                  <a:pt x="0" y="277319"/>
                </a:lnTo>
                <a:lnTo>
                  <a:pt x="340518" y="27731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619998" y="2514600"/>
            <a:ext cx="454024" cy="457180"/>
          </a:xfrm>
          <a:custGeom>
            <a:avLst/>
            <a:gdLst/>
            <a:ahLst/>
            <a:cxnLst/>
            <a:rect l="l" t="t" r="r" b="b"/>
            <a:pathLst>
              <a:path w="454024" h="457180">
                <a:moveTo>
                  <a:pt x="100012" y="298712"/>
                </a:moveTo>
                <a:lnTo>
                  <a:pt x="0" y="298712"/>
                </a:lnTo>
                <a:lnTo>
                  <a:pt x="0" y="457180"/>
                </a:lnTo>
                <a:lnTo>
                  <a:pt x="454024" y="457180"/>
                </a:lnTo>
                <a:lnTo>
                  <a:pt x="454024" y="298712"/>
                </a:lnTo>
                <a:lnTo>
                  <a:pt x="354012" y="298712"/>
                </a:lnTo>
                <a:lnTo>
                  <a:pt x="354012" y="277319"/>
                </a:lnTo>
                <a:lnTo>
                  <a:pt x="396874" y="277319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19"/>
                </a:lnTo>
                <a:lnTo>
                  <a:pt x="100012" y="277319"/>
                </a:lnTo>
                <a:lnTo>
                  <a:pt x="100012" y="298712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718423" y="2813038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718423" y="2792401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853360" y="2828912"/>
            <a:ext cx="149073" cy="128582"/>
          </a:xfrm>
          <a:custGeom>
            <a:avLst/>
            <a:gdLst/>
            <a:ahLst/>
            <a:cxnLst/>
            <a:rect l="l" t="t" r="r" b="b"/>
            <a:pathLst>
              <a:path w="149073" h="128582">
                <a:moveTo>
                  <a:pt x="149073" y="0"/>
                </a:moveTo>
                <a:lnTo>
                  <a:pt x="0" y="0"/>
                </a:lnTo>
                <a:lnTo>
                  <a:pt x="0" y="128582"/>
                </a:lnTo>
                <a:lnTo>
                  <a:pt x="149073" y="128582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015987" y="2828912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853360" y="2828912"/>
            <a:ext cx="149073" cy="128582"/>
          </a:xfrm>
          <a:custGeom>
            <a:avLst/>
            <a:gdLst/>
            <a:ahLst/>
            <a:cxnLst/>
            <a:rect l="l" t="t" r="r" b="b"/>
            <a:pathLst>
              <a:path w="149073" h="128582">
                <a:moveTo>
                  <a:pt x="0" y="128582"/>
                </a:moveTo>
                <a:lnTo>
                  <a:pt x="149073" y="128582"/>
                </a:lnTo>
                <a:lnTo>
                  <a:pt x="149073" y="0"/>
                </a:lnTo>
                <a:lnTo>
                  <a:pt x="0" y="0"/>
                </a:lnTo>
                <a:lnTo>
                  <a:pt x="0" y="128582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015986" y="2828912"/>
            <a:ext cx="21524" cy="21563"/>
          </a:xfrm>
          <a:custGeom>
            <a:avLst/>
            <a:gdLst/>
            <a:ahLst/>
            <a:cxnLst/>
            <a:rect l="l" t="t" r="r" b="b"/>
            <a:pathLst>
              <a:path w="21524" h="21563">
                <a:moveTo>
                  <a:pt x="-2381" y="10781"/>
                </a:moveTo>
                <a:lnTo>
                  <a:pt x="23905" y="10781"/>
                </a:lnTo>
              </a:path>
            </a:pathLst>
          </a:custGeom>
          <a:ln w="27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853360" y="2871773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853360" y="2914633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859710" y="2892409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939085" y="2879709"/>
            <a:ext cx="41274" cy="26985"/>
          </a:xfrm>
          <a:custGeom>
            <a:avLst/>
            <a:gdLst/>
            <a:ahLst/>
            <a:cxnLst/>
            <a:rect l="l" t="t" r="r" b="b"/>
            <a:pathLst>
              <a:path w="41274" h="26985">
                <a:moveTo>
                  <a:pt x="-2381" y="13492"/>
                </a:moveTo>
                <a:lnTo>
                  <a:pt x="43656" y="13492"/>
                </a:lnTo>
              </a:path>
            </a:pathLst>
          </a:custGeom>
          <a:ln w="33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989885" y="276247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707310" y="2738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707310" y="2733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718423" y="2567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707310" y="2557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968057" y="2567724"/>
            <a:ext cx="0" cy="159917"/>
          </a:xfrm>
          <a:custGeom>
            <a:avLst/>
            <a:gdLst/>
            <a:ahLst/>
            <a:cxnLst/>
            <a:rect l="l" t="t" r="r" b="b"/>
            <a:pathLst>
              <a:path h="159917">
                <a:moveTo>
                  <a:pt x="0" y="0"/>
                </a:moveTo>
                <a:lnTo>
                  <a:pt x="0" y="159917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632698" y="2834912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878760" y="2849558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044656" y="2827548"/>
            <a:ext cx="15081" cy="22644"/>
          </a:xfrm>
          <a:custGeom>
            <a:avLst/>
            <a:gdLst/>
            <a:ahLst/>
            <a:cxnLst/>
            <a:rect l="l" t="t" r="r" b="b"/>
            <a:pathLst>
              <a:path w="15081" h="22644">
                <a:moveTo>
                  <a:pt x="0" y="22644"/>
                </a:moveTo>
                <a:lnTo>
                  <a:pt x="15081" y="22644"/>
                </a:lnTo>
                <a:lnTo>
                  <a:pt x="15081" y="0"/>
                </a:lnTo>
                <a:lnTo>
                  <a:pt x="0" y="0"/>
                </a:lnTo>
                <a:lnTo>
                  <a:pt x="0" y="22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729535" y="2567725"/>
            <a:ext cx="233362" cy="159916"/>
          </a:xfrm>
          <a:custGeom>
            <a:avLst/>
            <a:gdLst/>
            <a:ahLst/>
            <a:cxnLst/>
            <a:rect l="l" t="t" r="r" b="b"/>
            <a:pathLst>
              <a:path w="233362" h="159916">
                <a:moveTo>
                  <a:pt x="0" y="159916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16"/>
                </a:lnTo>
                <a:lnTo>
                  <a:pt x="0" y="159916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707310" y="2546350"/>
            <a:ext cx="277018" cy="202666"/>
          </a:xfrm>
          <a:custGeom>
            <a:avLst/>
            <a:gdLst/>
            <a:ahLst/>
            <a:cxnLst/>
            <a:rect l="l" t="t" r="r" b="b"/>
            <a:pathLst>
              <a:path w="277018" h="202666">
                <a:moveTo>
                  <a:pt x="11906" y="192375"/>
                </a:moveTo>
                <a:lnTo>
                  <a:pt x="265906" y="192375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66"/>
                </a:lnTo>
                <a:lnTo>
                  <a:pt x="11906" y="202666"/>
                </a:lnTo>
                <a:lnTo>
                  <a:pt x="11906" y="192375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044656" y="2825166"/>
            <a:ext cx="15081" cy="27407"/>
          </a:xfrm>
          <a:custGeom>
            <a:avLst/>
            <a:gdLst/>
            <a:ahLst/>
            <a:cxnLst/>
            <a:rect l="l" t="t" r="r" b="b"/>
            <a:pathLst>
              <a:path w="15081" h="27407">
                <a:moveTo>
                  <a:pt x="0" y="0"/>
                </a:moveTo>
                <a:lnTo>
                  <a:pt x="15081" y="0"/>
                </a:lnTo>
                <a:lnTo>
                  <a:pt x="15081" y="27407"/>
                </a:lnTo>
                <a:lnTo>
                  <a:pt x="0" y="27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675560" y="2776527"/>
            <a:ext cx="339725" cy="1587"/>
          </a:xfrm>
          <a:custGeom>
            <a:avLst/>
            <a:gdLst/>
            <a:ahLst/>
            <a:cxnLst/>
            <a:rect l="l" t="t" r="r" b="b"/>
            <a:pathLst>
              <a:path w="339725" h="1587">
                <a:moveTo>
                  <a:pt x="0" y="0"/>
                </a:moveTo>
                <a:lnTo>
                  <a:pt x="3397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761285" y="2776527"/>
            <a:ext cx="1588" cy="15873"/>
          </a:xfrm>
          <a:custGeom>
            <a:avLst/>
            <a:gdLst/>
            <a:ahLst/>
            <a:cxnLst/>
            <a:rect l="l" t="t" r="r" b="b"/>
            <a:pathLst>
              <a:path w="1588" h="15873">
                <a:moveTo>
                  <a:pt x="0" y="15873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847010" y="2776527"/>
            <a:ext cx="1588" cy="15873"/>
          </a:xfrm>
          <a:custGeom>
            <a:avLst/>
            <a:gdLst/>
            <a:ahLst/>
            <a:cxnLst/>
            <a:rect l="l" t="t" r="r" b="b"/>
            <a:pathLst>
              <a:path w="1588" h="15873">
                <a:moveTo>
                  <a:pt x="0" y="15873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845423" y="29718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648200" y="4648200"/>
            <a:ext cx="3962398" cy="708025"/>
          </a:xfrm>
          <a:custGeom>
            <a:avLst/>
            <a:gdLst/>
            <a:ahLst/>
            <a:cxnLst/>
            <a:rect l="l" t="t" r="r" b="b"/>
            <a:pathLst>
              <a:path w="3962398" h="708025">
                <a:moveTo>
                  <a:pt x="0" y="0"/>
                </a:moveTo>
                <a:lnTo>
                  <a:pt x="3962398" y="0"/>
                </a:lnTo>
                <a:lnTo>
                  <a:pt x="3962398" y="708025"/>
                </a:lnTo>
                <a:lnTo>
                  <a:pt x="0" y="7080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648200" y="4648200"/>
            <a:ext cx="3962399" cy="708024"/>
          </a:xfrm>
          <a:custGeom>
            <a:avLst/>
            <a:gdLst/>
            <a:ahLst/>
            <a:cxnLst/>
            <a:rect l="l" t="t" r="r" b="b"/>
            <a:pathLst>
              <a:path w="3962399" h="708024">
                <a:moveTo>
                  <a:pt x="0" y="0"/>
                </a:moveTo>
                <a:lnTo>
                  <a:pt x="3962399" y="0"/>
                </a:lnTo>
                <a:lnTo>
                  <a:pt x="3962399" y="708024"/>
                </a:lnTo>
                <a:lnTo>
                  <a:pt x="0" y="708024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4726940" y="4697412"/>
            <a:ext cx="3329940" cy="619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How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does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compu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ter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send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a message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to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compu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ter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C?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2" name="object 1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330188" y="2084070"/>
            <a:ext cx="19494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6903402" y="2084070"/>
            <a:ext cx="20891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ter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-25" dirty="0">
                <a:latin typeface="Arial"/>
                <a:cs typeface="Arial"/>
              </a:rPr>
              <a:t>g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(</a:t>
            </a:r>
            <a:r>
              <a:rPr lang="en-US" sz="3600" b="1" spc="0" dirty="0">
                <a:latin typeface="Arial"/>
                <a:cs typeface="Arial"/>
              </a:rPr>
              <a:t>“Pr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lang="en-US" sz="3600" b="1" spc="-30" dirty="0">
                <a:latin typeface="Arial"/>
                <a:cs typeface="Arial"/>
              </a:rPr>
              <a:t>tocol Stack”</a:t>
            </a:r>
            <a:r>
              <a:rPr sz="3600" b="1" spc="595" dirty="0">
                <a:latin typeface="Arial"/>
                <a:cs typeface="Arial"/>
              </a:rPr>
              <a:t>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0739" y="2576195"/>
            <a:ext cx="167005" cy="1753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0739" y="46383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2540" y="1321808"/>
            <a:ext cx="2902585" cy="24199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400" spc="-2347" baseline="-15046" dirty="0">
                <a:solidFill>
                  <a:srgbClr val="F47A00"/>
                </a:solidFill>
                <a:latin typeface="Courier New"/>
                <a:cs typeface="Courier New"/>
              </a:rPr>
              <a:t>}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5550" y="2576195"/>
            <a:ext cx="3061335" cy="92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Implemented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only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sts,</a:t>
            </a:r>
            <a:endParaRPr lang="en-US" sz="2000" spc="-10" dirty="0">
              <a:solidFill>
                <a:srgbClr val="F47A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altLang="zh-CN" sz="2000" dirty="0">
                <a:solidFill>
                  <a:srgbClr val="F47A00"/>
                </a:solidFill>
                <a:latin typeface="Arial"/>
                <a:cs typeface="Arial"/>
              </a:rPr>
              <a:t>no</a:t>
            </a:r>
            <a:r>
              <a:rPr lang="en-US" altLang="zh-CN"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lang="en-US" altLang="zh-CN"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lang="en-US" altLang="zh-CN" sz="2000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lang="en-US" altLang="zh-CN"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lang="en-US" altLang="zh-CN"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lang="en-US" altLang="zh-CN" sz="200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lang="en-US" altLang="zh-CN" sz="2000" spc="-10" dirty="0">
                <a:solidFill>
                  <a:srgbClr val="F47A00"/>
                </a:solidFill>
                <a:latin typeface="Arial"/>
                <a:cs typeface="Arial"/>
              </a:rPr>
              <a:t>terior</a:t>
            </a:r>
            <a:r>
              <a:rPr lang="en-US" altLang="zh-CN"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lang="en-US" altLang="zh-CN" sz="2000" dirty="0">
                <a:solidFill>
                  <a:srgbClr val="F47A00"/>
                </a:solidFill>
                <a:latin typeface="Arial"/>
                <a:cs typeface="Arial"/>
              </a:rPr>
              <a:t>rou</a:t>
            </a:r>
            <a:r>
              <a:rPr lang="en-US" altLang="zh-CN" sz="2000" spc="-10" dirty="0">
                <a:solidFill>
                  <a:srgbClr val="F47A00"/>
                </a:solidFill>
                <a:latin typeface="Arial"/>
                <a:cs typeface="Arial"/>
              </a:rPr>
              <a:t>ter</a:t>
            </a:r>
          </a:p>
          <a:p>
            <a:pPr marL="12700"/>
            <a:r>
              <a:rPr lang="en-US" altLang="zh-CN" sz="2000" dirty="0">
                <a:solidFill>
                  <a:srgbClr val="F47A00"/>
                </a:solidFill>
                <a:latin typeface="Arial"/>
                <a:cs typeface="Arial"/>
              </a:rPr>
              <a:t>(“dumb ne</a:t>
            </a:r>
            <a:r>
              <a:rPr lang="en-US" altLang="zh-CN" sz="2000" spc="-10" dirty="0">
                <a:solidFill>
                  <a:srgbClr val="F47A00"/>
                </a:solidFill>
                <a:latin typeface="Arial"/>
                <a:cs typeface="Arial"/>
              </a:rPr>
              <a:t>twor</a:t>
            </a:r>
            <a:r>
              <a:rPr lang="en-US" altLang="zh-CN" sz="2000" spc="-5" dirty="0">
                <a:solidFill>
                  <a:srgbClr val="F47A00"/>
                </a:solidFill>
                <a:latin typeface="Arial"/>
                <a:cs typeface="Arial"/>
              </a:rPr>
              <a:t>k</a:t>
            </a:r>
            <a:r>
              <a:rPr lang="en-US" altLang="zh-CN" sz="2000" spc="330" dirty="0">
                <a:solidFill>
                  <a:srgbClr val="F47A00"/>
                </a:solidFill>
                <a:latin typeface="Arial"/>
                <a:cs typeface="Arial"/>
              </a:rPr>
              <a:t>”)</a:t>
            </a:r>
            <a:endParaRPr lang="en-US" altLang="zh-CN"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CN" sz="3600" b="1" spc="-15" dirty="0">
                <a:latin typeface="Arial"/>
                <a:cs typeface="Arial"/>
              </a:rPr>
              <a:t>I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spc="0" dirty="0">
                <a:latin typeface="Arial"/>
                <a:cs typeface="Arial"/>
              </a:rPr>
              <a:t>ter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spc="0" dirty="0">
                <a:latin typeface="Arial"/>
                <a:cs typeface="Arial"/>
              </a:rPr>
              <a:t>et</a:t>
            </a:r>
            <a:r>
              <a:rPr lang="en-US" altLang="zh-CN" sz="3600" b="1" spc="-5" dirty="0">
                <a:latin typeface="Arial"/>
                <a:cs typeface="Arial"/>
              </a:rPr>
              <a:t> </a:t>
            </a:r>
            <a:r>
              <a:rPr lang="en-US" altLang="zh-CN" sz="3600" b="1" spc="-30" dirty="0">
                <a:latin typeface="Arial"/>
                <a:cs typeface="Arial"/>
              </a:rPr>
              <a:t>L</a:t>
            </a:r>
            <a:r>
              <a:rPr lang="en-US" altLang="zh-CN" sz="3600" b="1" spc="0" dirty="0">
                <a:latin typeface="Arial"/>
                <a:cs typeface="Arial"/>
              </a:rPr>
              <a:t>ayer</a:t>
            </a:r>
            <a:r>
              <a:rPr lang="en-US" altLang="zh-CN" sz="3600" b="1" spc="-15" dirty="0">
                <a:latin typeface="Arial"/>
                <a:cs typeface="Arial"/>
              </a:rPr>
              <a:t>i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spc="-25" dirty="0">
                <a:latin typeface="Arial"/>
                <a:cs typeface="Arial"/>
              </a:rPr>
              <a:t>g</a:t>
            </a:r>
            <a:r>
              <a:rPr lang="en-US" altLang="zh-CN" sz="3600" b="1" spc="-5" dirty="0">
                <a:latin typeface="Arial"/>
                <a:cs typeface="Arial"/>
              </a:rPr>
              <a:t> </a:t>
            </a:r>
            <a:r>
              <a:rPr lang="en-US" altLang="zh-CN" sz="3600" b="1" spc="0" dirty="0">
                <a:latin typeface="Arial"/>
                <a:cs typeface="Arial"/>
              </a:rPr>
              <a:t>(“Pr</a:t>
            </a:r>
            <a:r>
              <a:rPr lang="en-US" altLang="zh-CN" sz="3600" b="1" spc="-30" dirty="0">
                <a:latin typeface="Arial"/>
                <a:cs typeface="Arial"/>
              </a:rPr>
              <a:t>otocol Stack”</a:t>
            </a:r>
            <a:r>
              <a:rPr lang="en-US" altLang="zh-CN" sz="3600" b="1" spc="595" dirty="0">
                <a:latin typeface="Arial"/>
                <a:cs typeface="Arial"/>
              </a:rPr>
              <a:t>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21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0739" y="2576195"/>
            <a:ext cx="167005" cy="1753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0739" y="46383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081" y="2960370"/>
            <a:ext cx="1336675" cy="277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200" dirty="0">
                <a:solidFill>
                  <a:srgbClr val="F47A00"/>
                </a:solidFill>
                <a:latin typeface="Courier New"/>
                <a:cs typeface="Courier New"/>
              </a:rPr>
              <a:t>}</a:t>
            </a:r>
            <a:endParaRPr sz="17200" dirty="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3138" y="4160520"/>
            <a:ext cx="3448050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Implemented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everywhere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49581"/>
            <a:ext cx="8242298" cy="575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CN" sz="3600" b="1" spc="-15" dirty="0">
                <a:latin typeface="Arial"/>
                <a:cs typeface="Arial"/>
              </a:rPr>
              <a:t>I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spc="0" dirty="0">
                <a:latin typeface="Arial"/>
                <a:cs typeface="Arial"/>
              </a:rPr>
              <a:t>ter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spc="0" dirty="0">
                <a:latin typeface="Arial"/>
                <a:cs typeface="Arial"/>
              </a:rPr>
              <a:t>et</a:t>
            </a:r>
            <a:r>
              <a:rPr lang="en-US" altLang="zh-CN" sz="3600" b="1" spc="-5" dirty="0">
                <a:latin typeface="Arial"/>
                <a:cs typeface="Arial"/>
              </a:rPr>
              <a:t> </a:t>
            </a:r>
            <a:r>
              <a:rPr lang="en-US" altLang="zh-CN" sz="3600" b="1" spc="-30" dirty="0">
                <a:latin typeface="Arial"/>
                <a:cs typeface="Arial"/>
              </a:rPr>
              <a:t>L</a:t>
            </a:r>
            <a:r>
              <a:rPr lang="en-US" altLang="zh-CN" sz="3600" b="1" spc="0" dirty="0">
                <a:latin typeface="Arial"/>
                <a:cs typeface="Arial"/>
              </a:rPr>
              <a:t>ayer</a:t>
            </a:r>
            <a:r>
              <a:rPr lang="en-US" altLang="zh-CN" sz="3600" b="1" spc="-15" dirty="0">
                <a:latin typeface="Arial"/>
                <a:cs typeface="Arial"/>
              </a:rPr>
              <a:t>i</a:t>
            </a:r>
            <a:r>
              <a:rPr lang="en-US" altLang="zh-CN" sz="3600" b="1" spc="-30" dirty="0">
                <a:latin typeface="Arial"/>
                <a:cs typeface="Arial"/>
              </a:rPr>
              <a:t>n</a:t>
            </a:r>
            <a:r>
              <a:rPr lang="en-US" altLang="zh-CN" sz="3600" b="1" spc="-25" dirty="0">
                <a:latin typeface="Arial"/>
                <a:cs typeface="Arial"/>
              </a:rPr>
              <a:t>g</a:t>
            </a:r>
            <a:r>
              <a:rPr lang="en-US" altLang="zh-CN" sz="3600" b="1" spc="-5" dirty="0">
                <a:latin typeface="Arial"/>
                <a:cs typeface="Arial"/>
              </a:rPr>
              <a:t> </a:t>
            </a:r>
            <a:r>
              <a:rPr lang="en-US" altLang="zh-CN" sz="3600" b="1" spc="0" dirty="0">
                <a:latin typeface="Arial"/>
                <a:cs typeface="Arial"/>
              </a:rPr>
              <a:t>(“Pr</a:t>
            </a:r>
            <a:r>
              <a:rPr lang="en-US" altLang="zh-CN" sz="3600" b="1" spc="-30" dirty="0">
                <a:latin typeface="Arial"/>
                <a:cs typeface="Arial"/>
              </a:rPr>
              <a:t>otocol Stack”</a:t>
            </a:r>
            <a:r>
              <a:rPr lang="en-US" altLang="zh-CN" sz="3600" b="1" spc="595" dirty="0">
                <a:latin typeface="Arial"/>
                <a:cs typeface="Arial"/>
              </a:rPr>
              <a:t>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1753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46383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6840" y="3309937"/>
            <a:ext cx="2470785" cy="2210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50" spc="-1987" baseline="-11870" dirty="0">
                <a:latin typeface="Courier New"/>
                <a:cs typeface="Courier New"/>
              </a:rPr>
              <a:t>}</a:t>
            </a:r>
            <a:r>
              <a:rPr sz="2000" spc="330" dirty="0">
                <a:solidFill>
                  <a:srgbClr val="000066"/>
                </a:solidFill>
                <a:latin typeface="Arial"/>
                <a:cs typeface="Arial"/>
              </a:rPr>
              <a:t>”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0740" y="4237037"/>
            <a:ext cx="212407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000066"/>
                </a:solidFill>
                <a:latin typeface="Arial"/>
                <a:cs typeface="Arial"/>
              </a:rPr>
              <a:t>D</a:t>
            </a:r>
            <a:r>
              <a:rPr sz="2000" b="1" i="1" spc="-10" dirty="0">
                <a:solidFill>
                  <a:srgbClr val="000066"/>
                </a:solidFill>
                <a:latin typeface="Arial"/>
                <a:cs typeface="Arial"/>
              </a:rPr>
              <a:t>i</a:t>
            </a:r>
            <a:r>
              <a:rPr sz="2000" b="1" i="1" spc="-40" dirty="0">
                <a:solidFill>
                  <a:srgbClr val="000066"/>
                </a:solidFill>
                <a:latin typeface="Arial"/>
                <a:cs typeface="Arial"/>
              </a:rPr>
              <a:t>f</a:t>
            </a:r>
            <a:r>
              <a:rPr sz="2000" b="1" i="1" spc="0" dirty="0">
                <a:solidFill>
                  <a:srgbClr val="000066"/>
                </a:solidFill>
                <a:latin typeface="Arial"/>
                <a:cs typeface="Arial"/>
              </a:rPr>
              <a:t>fere</a:t>
            </a:r>
            <a:r>
              <a:rPr sz="2000" b="1" i="1" spc="-15" dirty="0">
                <a:solidFill>
                  <a:srgbClr val="000066"/>
                </a:solidFill>
                <a:latin typeface="Arial"/>
                <a:cs typeface="Arial"/>
              </a:rPr>
              <a:t>nt</a:t>
            </a:r>
            <a:r>
              <a:rPr sz="2000" b="1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20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000066"/>
                </a:solidFill>
                <a:latin typeface="Arial"/>
                <a:cs typeface="Arial"/>
              </a:rPr>
              <a:t>eac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h</a:t>
            </a:r>
            <a:endParaRPr lang="en-US" sz="2000" b="1" spc="-15" dirty="0">
              <a:solidFill>
                <a:srgbClr val="000066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altLang="zh-CN" sz="2000" b="1" spc="-10" dirty="0">
                <a:solidFill>
                  <a:srgbClr val="000066"/>
                </a:solidFill>
                <a:latin typeface="Arial"/>
                <a:cs typeface="Arial"/>
              </a:rPr>
              <a:t>Inter</a:t>
            </a:r>
            <a:r>
              <a:rPr lang="en-US" altLang="zh-CN" sz="2000" b="1" spc="-15" dirty="0">
                <a:solidFill>
                  <a:srgbClr val="000066"/>
                </a:solidFill>
                <a:latin typeface="Arial"/>
                <a:cs typeface="Arial"/>
              </a:rPr>
              <a:t>net</a:t>
            </a:r>
            <a:r>
              <a:rPr lang="en-US" altLang="zh-CN" sz="20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en-US" altLang="zh-CN" sz="2000" spc="330" dirty="0">
                <a:solidFill>
                  <a:srgbClr val="000066"/>
                </a:solidFill>
                <a:latin typeface="Arial"/>
                <a:cs typeface="Arial"/>
              </a:rPr>
              <a:t>“</a:t>
            </a:r>
            <a:r>
              <a:rPr lang="en-US" altLang="zh-CN" sz="2000" b="1" spc="-20" dirty="0">
                <a:solidFill>
                  <a:srgbClr val="000066"/>
                </a:solidFill>
                <a:latin typeface="Arial"/>
                <a:cs typeface="Arial"/>
              </a:rPr>
              <a:t>ho</a:t>
            </a:r>
            <a:r>
              <a:rPr lang="en-US" altLang="zh-CN" sz="2000" b="1" spc="-15" dirty="0">
                <a:solidFill>
                  <a:srgbClr val="000066"/>
                </a:solidFill>
                <a:latin typeface="Arial"/>
                <a:cs typeface="Arial"/>
              </a:rPr>
              <a:t>p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9835" y="3205162"/>
            <a:ext cx="4144645" cy="836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600" b="1" baseline="-11363" dirty="0">
                <a:latin typeface="Courier New"/>
                <a:cs typeface="Courier New"/>
              </a:rPr>
              <a:t>}</a:t>
            </a:r>
            <a:r>
              <a:rPr sz="6600" b="1" spc="-2700" baseline="-11363" dirty="0">
                <a:latin typeface="Courier New"/>
                <a:cs typeface="Courier New"/>
              </a:rPr>
              <a:t> </a:t>
            </a:r>
            <a:r>
              <a:rPr sz="2000" b="1" i="1" spc="0" dirty="0">
                <a:solidFill>
                  <a:srgbClr val="000066"/>
                </a:solidFill>
                <a:latin typeface="Arial"/>
                <a:cs typeface="Arial"/>
              </a:rPr>
              <a:t>~Same</a:t>
            </a:r>
            <a:r>
              <a:rPr sz="2000" b="1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20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000066"/>
                </a:solidFill>
                <a:latin typeface="Arial"/>
                <a:cs typeface="Arial"/>
              </a:rPr>
              <a:t>eac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h</a:t>
            </a:r>
            <a:r>
              <a:rPr sz="20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Inter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net</a:t>
            </a:r>
            <a:r>
              <a:rPr sz="20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spc="330" dirty="0">
                <a:solidFill>
                  <a:srgbClr val="000066"/>
                </a:solidFill>
                <a:latin typeface="Arial"/>
                <a:cs typeface="Arial"/>
              </a:rPr>
              <a:t>“</a:t>
            </a:r>
            <a:r>
              <a:rPr sz="2000" b="1" spc="-20" dirty="0">
                <a:solidFill>
                  <a:srgbClr val="000066"/>
                </a:solidFill>
                <a:latin typeface="Arial"/>
                <a:cs typeface="Arial"/>
              </a:rPr>
              <a:t>ho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p</a:t>
            </a:r>
            <a:r>
              <a:rPr sz="2000" spc="330" dirty="0">
                <a:solidFill>
                  <a:srgbClr val="000066"/>
                </a:solidFill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0" y="3094038"/>
            <a:ext cx="2378073" cy="34925"/>
          </a:xfrm>
          <a:custGeom>
            <a:avLst/>
            <a:gdLst/>
            <a:ahLst/>
            <a:cxnLst/>
            <a:rect l="l" t="t" r="r" b="b"/>
            <a:pathLst>
              <a:path w="2378073" h="34925">
                <a:moveTo>
                  <a:pt x="2362220" y="0"/>
                </a:moveTo>
                <a:lnTo>
                  <a:pt x="2349538" y="3175"/>
                </a:lnTo>
                <a:lnTo>
                  <a:pt x="2343195" y="15875"/>
                </a:lnTo>
                <a:lnTo>
                  <a:pt x="2349538" y="28575"/>
                </a:lnTo>
                <a:lnTo>
                  <a:pt x="2362220" y="34925"/>
                </a:lnTo>
                <a:lnTo>
                  <a:pt x="2374903" y="28575"/>
                </a:lnTo>
                <a:lnTo>
                  <a:pt x="2378073" y="15875"/>
                </a:lnTo>
                <a:lnTo>
                  <a:pt x="2374903" y="3175"/>
                </a:lnTo>
                <a:lnTo>
                  <a:pt x="2362220" y="0"/>
                </a:lnTo>
                <a:close/>
              </a:path>
              <a:path w="2378073" h="34925">
                <a:moveTo>
                  <a:pt x="15853" y="0"/>
                </a:moveTo>
                <a:lnTo>
                  <a:pt x="3169" y="3175"/>
                </a:lnTo>
                <a:lnTo>
                  <a:pt x="0" y="15875"/>
                </a:lnTo>
                <a:lnTo>
                  <a:pt x="3169" y="28575"/>
                </a:lnTo>
                <a:lnTo>
                  <a:pt x="15853" y="34925"/>
                </a:lnTo>
                <a:lnTo>
                  <a:pt x="28536" y="28575"/>
                </a:lnTo>
                <a:lnTo>
                  <a:pt x="33293" y="15875"/>
                </a:lnTo>
                <a:lnTo>
                  <a:pt x="28536" y="3175"/>
                </a:lnTo>
                <a:lnTo>
                  <a:pt x="158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45" y="3094038"/>
            <a:ext cx="34878" cy="34924"/>
          </a:xfrm>
          <a:custGeom>
            <a:avLst/>
            <a:gdLst/>
            <a:ahLst/>
            <a:cxnLst/>
            <a:rect l="l" t="t" r="r" b="b"/>
            <a:pathLst>
              <a:path w="34878" h="34924">
                <a:moveTo>
                  <a:pt x="34878" y="15874"/>
                </a:moveTo>
                <a:lnTo>
                  <a:pt x="31707" y="3174"/>
                </a:lnTo>
                <a:lnTo>
                  <a:pt x="19024" y="0"/>
                </a:lnTo>
                <a:lnTo>
                  <a:pt x="6341" y="3174"/>
                </a:lnTo>
                <a:lnTo>
                  <a:pt x="0" y="15874"/>
                </a:lnTo>
                <a:lnTo>
                  <a:pt x="6341" y="28574"/>
                </a:lnTo>
                <a:lnTo>
                  <a:pt x="19024" y="34924"/>
                </a:lnTo>
                <a:lnTo>
                  <a:pt x="31707" y="28574"/>
                </a:lnTo>
                <a:lnTo>
                  <a:pt x="34878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09750" y="3094038"/>
            <a:ext cx="33293" cy="34924"/>
          </a:xfrm>
          <a:custGeom>
            <a:avLst/>
            <a:gdLst/>
            <a:ahLst/>
            <a:cxnLst/>
            <a:rect l="l" t="t" r="r" b="b"/>
            <a:pathLst>
              <a:path w="33293" h="34924">
                <a:moveTo>
                  <a:pt x="0" y="15874"/>
                </a:moveTo>
                <a:lnTo>
                  <a:pt x="3170" y="28574"/>
                </a:lnTo>
                <a:lnTo>
                  <a:pt x="15853" y="34924"/>
                </a:lnTo>
                <a:lnTo>
                  <a:pt x="28536" y="28574"/>
                </a:lnTo>
                <a:lnTo>
                  <a:pt x="33293" y="15874"/>
                </a:lnTo>
                <a:lnTo>
                  <a:pt x="28536" y="3174"/>
                </a:lnTo>
                <a:lnTo>
                  <a:pt x="15853" y="0"/>
                </a:lnTo>
                <a:lnTo>
                  <a:pt x="3170" y="3174"/>
                </a:lnTo>
                <a:lnTo>
                  <a:pt x="0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3088" y="3109913"/>
            <a:ext cx="2309811" cy="1587"/>
          </a:xfrm>
          <a:custGeom>
            <a:avLst/>
            <a:gdLst/>
            <a:ahLst/>
            <a:cxnLst/>
            <a:rect l="l" t="t" r="r" b="b"/>
            <a:pathLst>
              <a:path w="2309811" h="1587">
                <a:moveTo>
                  <a:pt x="2309811" y="0"/>
                </a:moveTo>
                <a:lnTo>
                  <a:pt x="0" y="158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9750" y="4122738"/>
            <a:ext cx="2378073" cy="638173"/>
          </a:xfrm>
          <a:custGeom>
            <a:avLst/>
            <a:gdLst/>
            <a:ahLst/>
            <a:cxnLst/>
            <a:rect l="l" t="t" r="r" b="b"/>
            <a:pathLst>
              <a:path w="2378073" h="638173">
                <a:moveTo>
                  <a:pt x="12683" y="603336"/>
                </a:moveTo>
                <a:lnTo>
                  <a:pt x="0" y="612837"/>
                </a:lnTo>
                <a:lnTo>
                  <a:pt x="0" y="625505"/>
                </a:lnTo>
                <a:lnTo>
                  <a:pt x="6341" y="638173"/>
                </a:lnTo>
                <a:lnTo>
                  <a:pt x="22195" y="638173"/>
                </a:lnTo>
                <a:lnTo>
                  <a:pt x="31708" y="631840"/>
                </a:lnTo>
                <a:lnTo>
                  <a:pt x="33293" y="619171"/>
                </a:lnTo>
                <a:lnTo>
                  <a:pt x="25365" y="606503"/>
                </a:lnTo>
                <a:lnTo>
                  <a:pt x="12683" y="603336"/>
                </a:lnTo>
                <a:close/>
              </a:path>
              <a:path w="2378073" h="638173">
                <a:moveTo>
                  <a:pt x="2355879" y="0"/>
                </a:moveTo>
                <a:lnTo>
                  <a:pt x="2346366" y="9500"/>
                </a:lnTo>
                <a:lnTo>
                  <a:pt x="2343195" y="22169"/>
                </a:lnTo>
                <a:lnTo>
                  <a:pt x="2352708" y="34837"/>
                </a:lnTo>
                <a:lnTo>
                  <a:pt x="2365391" y="34837"/>
                </a:lnTo>
                <a:lnTo>
                  <a:pt x="2378073" y="28503"/>
                </a:lnTo>
                <a:lnTo>
                  <a:pt x="2378073" y="12668"/>
                </a:lnTo>
                <a:lnTo>
                  <a:pt x="2371732" y="3166"/>
                </a:lnTo>
                <a:lnTo>
                  <a:pt x="2355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9750" y="4726075"/>
            <a:ext cx="33293" cy="34838"/>
          </a:xfrm>
          <a:custGeom>
            <a:avLst/>
            <a:gdLst/>
            <a:ahLst/>
            <a:cxnLst/>
            <a:rect l="l" t="t" r="r" b="b"/>
            <a:pathLst>
              <a:path w="33293" h="34838">
                <a:moveTo>
                  <a:pt x="0" y="22169"/>
                </a:moveTo>
                <a:lnTo>
                  <a:pt x="6341" y="34838"/>
                </a:lnTo>
                <a:lnTo>
                  <a:pt x="22195" y="34838"/>
                </a:lnTo>
                <a:lnTo>
                  <a:pt x="31707" y="28504"/>
                </a:lnTo>
                <a:lnTo>
                  <a:pt x="33293" y="15835"/>
                </a:lnTo>
                <a:lnTo>
                  <a:pt x="25366" y="3167"/>
                </a:lnTo>
                <a:lnTo>
                  <a:pt x="12683" y="0"/>
                </a:lnTo>
                <a:lnTo>
                  <a:pt x="0" y="9501"/>
                </a:lnTo>
                <a:lnTo>
                  <a:pt x="0" y="2216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52945" y="4122739"/>
            <a:ext cx="34878" cy="34838"/>
          </a:xfrm>
          <a:custGeom>
            <a:avLst/>
            <a:gdLst/>
            <a:ahLst/>
            <a:cxnLst/>
            <a:rect l="l" t="t" r="r" b="b"/>
            <a:pathLst>
              <a:path w="34878" h="34838">
                <a:moveTo>
                  <a:pt x="34878" y="12668"/>
                </a:moveTo>
                <a:lnTo>
                  <a:pt x="28536" y="3167"/>
                </a:lnTo>
                <a:lnTo>
                  <a:pt x="12683" y="0"/>
                </a:lnTo>
                <a:lnTo>
                  <a:pt x="3170" y="9501"/>
                </a:lnTo>
                <a:lnTo>
                  <a:pt x="0" y="22169"/>
                </a:lnTo>
                <a:lnTo>
                  <a:pt x="9512" y="34838"/>
                </a:lnTo>
                <a:lnTo>
                  <a:pt x="22195" y="34838"/>
                </a:lnTo>
                <a:lnTo>
                  <a:pt x="34878" y="28504"/>
                </a:lnTo>
                <a:lnTo>
                  <a:pt x="34878" y="12668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43087" y="4144962"/>
            <a:ext cx="2309811" cy="596899"/>
          </a:xfrm>
          <a:custGeom>
            <a:avLst/>
            <a:gdLst/>
            <a:ahLst/>
            <a:cxnLst/>
            <a:rect l="l" t="t" r="r" b="b"/>
            <a:pathLst>
              <a:path w="2309811" h="596899">
                <a:moveTo>
                  <a:pt x="0" y="596899"/>
                </a:moveTo>
                <a:lnTo>
                  <a:pt x="2309811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9750" y="4725987"/>
            <a:ext cx="2378073" cy="604837"/>
          </a:xfrm>
          <a:custGeom>
            <a:avLst/>
            <a:gdLst/>
            <a:ahLst/>
            <a:cxnLst/>
            <a:rect l="l" t="t" r="r" b="b"/>
            <a:pathLst>
              <a:path w="2378073" h="604837">
                <a:moveTo>
                  <a:pt x="22195" y="0"/>
                </a:moveTo>
                <a:lnTo>
                  <a:pt x="6341" y="3175"/>
                </a:lnTo>
                <a:lnTo>
                  <a:pt x="0" y="15875"/>
                </a:lnTo>
                <a:lnTo>
                  <a:pt x="3169" y="28575"/>
                </a:lnTo>
                <a:lnTo>
                  <a:pt x="12683" y="34925"/>
                </a:lnTo>
                <a:lnTo>
                  <a:pt x="25365" y="34925"/>
                </a:lnTo>
                <a:lnTo>
                  <a:pt x="33293" y="22225"/>
                </a:lnTo>
                <a:lnTo>
                  <a:pt x="31708" y="9525"/>
                </a:lnTo>
                <a:lnTo>
                  <a:pt x="22195" y="0"/>
                </a:lnTo>
                <a:close/>
              </a:path>
              <a:path w="2378073" h="604837">
                <a:moveTo>
                  <a:pt x="2365391" y="569912"/>
                </a:moveTo>
                <a:lnTo>
                  <a:pt x="2352708" y="573087"/>
                </a:lnTo>
                <a:lnTo>
                  <a:pt x="2343195" y="585787"/>
                </a:lnTo>
                <a:lnTo>
                  <a:pt x="2346366" y="598487"/>
                </a:lnTo>
                <a:lnTo>
                  <a:pt x="2355879" y="604837"/>
                </a:lnTo>
                <a:lnTo>
                  <a:pt x="2371732" y="604837"/>
                </a:lnTo>
                <a:lnTo>
                  <a:pt x="2378073" y="592137"/>
                </a:lnTo>
                <a:lnTo>
                  <a:pt x="2378073" y="579437"/>
                </a:lnTo>
                <a:lnTo>
                  <a:pt x="2365391" y="569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09750" y="4725987"/>
            <a:ext cx="33293" cy="34924"/>
          </a:xfrm>
          <a:custGeom>
            <a:avLst/>
            <a:gdLst/>
            <a:ahLst/>
            <a:cxnLst/>
            <a:rect l="l" t="t" r="r" b="b"/>
            <a:pathLst>
              <a:path w="33293" h="34924">
                <a:moveTo>
                  <a:pt x="0" y="15875"/>
                </a:moveTo>
                <a:lnTo>
                  <a:pt x="3170" y="28574"/>
                </a:lnTo>
                <a:lnTo>
                  <a:pt x="12683" y="34924"/>
                </a:lnTo>
                <a:lnTo>
                  <a:pt x="25366" y="34924"/>
                </a:lnTo>
                <a:lnTo>
                  <a:pt x="33293" y="22225"/>
                </a:lnTo>
                <a:lnTo>
                  <a:pt x="31707" y="9524"/>
                </a:lnTo>
                <a:lnTo>
                  <a:pt x="22195" y="0"/>
                </a:lnTo>
                <a:lnTo>
                  <a:pt x="6341" y="3174"/>
                </a:lnTo>
                <a:lnTo>
                  <a:pt x="0" y="15875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52945" y="5295899"/>
            <a:ext cx="34878" cy="34924"/>
          </a:xfrm>
          <a:custGeom>
            <a:avLst/>
            <a:gdLst/>
            <a:ahLst/>
            <a:cxnLst/>
            <a:rect l="l" t="t" r="r" b="b"/>
            <a:pathLst>
              <a:path w="34878" h="34924">
                <a:moveTo>
                  <a:pt x="34878" y="22224"/>
                </a:moveTo>
                <a:lnTo>
                  <a:pt x="34878" y="9524"/>
                </a:lnTo>
                <a:lnTo>
                  <a:pt x="22195" y="0"/>
                </a:lnTo>
                <a:lnTo>
                  <a:pt x="9512" y="3174"/>
                </a:lnTo>
                <a:lnTo>
                  <a:pt x="0" y="15874"/>
                </a:lnTo>
                <a:lnTo>
                  <a:pt x="3170" y="28574"/>
                </a:lnTo>
                <a:lnTo>
                  <a:pt x="12683" y="34924"/>
                </a:lnTo>
                <a:lnTo>
                  <a:pt x="28536" y="34924"/>
                </a:lnTo>
                <a:lnTo>
                  <a:pt x="34878" y="2222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3087" y="4748213"/>
            <a:ext cx="2309811" cy="563561"/>
          </a:xfrm>
          <a:custGeom>
            <a:avLst/>
            <a:gdLst/>
            <a:ahLst/>
            <a:cxnLst/>
            <a:rect l="l" t="t" r="r" b="b"/>
            <a:pathLst>
              <a:path w="2309811" h="563561">
                <a:moveTo>
                  <a:pt x="0" y="0"/>
                </a:moveTo>
                <a:lnTo>
                  <a:pt x="2309811" y="563561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52900" y="3094038"/>
            <a:ext cx="2632073" cy="461961"/>
          </a:xfrm>
          <a:custGeom>
            <a:avLst/>
            <a:gdLst/>
            <a:ahLst/>
            <a:cxnLst/>
            <a:rect l="l" t="t" r="r" b="b"/>
            <a:pathLst>
              <a:path w="2632073" h="461961">
                <a:moveTo>
                  <a:pt x="22198" y="0"/>
                </a:moveTo>
                <a:lnTo>
                  <a:pt x="9513" y="3175"/>
                </a:lnTo>
                <a:lnTo>
                  <a:pt x="0" y="15875"/>
                </a:lnTo>
                <a:lnTo>
                  <a:pt x="3171" y="28575"/>
                </a:lnTo>
                <a:lnTo>
                  <a:pt x="15855" y="34925"/>
                </a:lnTo>
                <a:lnTo>
                  <a:pt x="28540" y="31750"/>
                </a:lnTo>
                <a:lnTo>
                  <a:pt x="34881" y="19050"/>
                </a:lnTo>
                <a:lnTo>
                  <a:pt x="31710" y="6350"/>
                </a:lnTo>
                <a:lnTo>
                  <a:pt x="22198" y="0"/>
                </a:lnTo>
                <a:close/>
              </a:path>
              <a:path w="2632073" h="461961">
                <a:moveTo>
                  <a:pt x="2616219" y="427036"/>
                </a:moveTo>
                <a:lnTo>
                  <a:pt x="2603533" y="430211"/>
                </a:lnTo>
                <a:lnTo>
                  <a:pt x="2597190" y="442911"/>
                </a:lnTo>
                <a:lnTo>
                  <a:pt x="2597190" y="455611"/>
                </a:lnTo>
                <a:lnTo>
                  <a:pt x="2609875" y="461961"/>
                </a:lnTo>
                <a:lnTo>
                  <a:pt x="2622561" y="458786"/>
                </a:lnTo>
                <a:lnTo>
                  <a:pt x="2632073" y="446086"/>
                </a:lnTo>
                <a:lnTo>
                  <a:pt x="2628902" y="433386"/>
                </a:lnTo>
                <a:lnTo>
                  <a:pt x="2616219" y="427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52900" y="3094038"/>
            <a:ext cx="34882" cy="34924"/>
          </a:xfrm>
          <a:custGeom>
            <a:avLst/>
            <a:gdLst/>
            <a:ahLst/>
            <a:cxnLst/>
            <a:rect l="l" t="t" r="r" b="b"/>
            <a:pathLst>
              <a:path w="34882" h="34924">
                <a:moveTo>
                  <a:pt x="0" y="15874"/>
                </a:moveTo>
                <a:lnTo>
                  <a:pt x="3171" y="28574"/>
                </a:lnTo>
                <a:lnTo>
                  <a:pt x="15856" y="34924"/>
                </a:lnTo>
                <a:lnTo>
                  <a:pt x="28540" y="31749"/>
                </a:lnTo>
                <a:lnTo>
                  <a:pt x="34882" y="19049"/>
                </a:lnTo>
                <a:lnTo>
                  <a:pt x="31711" y="6349"/>
                </a:lnTo>
                <a:lnTo>
                  <a:pt x="22198" y="0"/>
                </a:lnTo>
                <a:lnTo>
                  <a:pt x="9513" y="3174"/>
                </a:lnTo>
                <a:lnTo>
                  <a:pt x="0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50091" y="3521075"/>
            <a:ext cx="34882" cy="34924"/>
          </a:xfrm>
          <a:custGeom>
            <a:avLst/>
            <a:gdLst/>
            <a:ahLst/>
            <a:cxnLst/>
            <a:rect l="l" t="t" r="r" b="b"/>
            <a:pathLst>
              <a:path w="34882" h="34924">
                <a:moveTo>
                  <a:pt x="34882" y="19049"/>
                </a:moveTo>
                <a:lnTo>
                  <a:pt x="31711" y="6349"/>
                </a:lnTo>
                <a:lnTo>
                  <a:pt x="19027" y="0"/>
                </a:lnTo>
                <a:lnTo>
                  <a:pt x="6341" y="3174"/>
                </a:lnTo>
                <a:lnTo>
                  <a:pt x="0" y="15874"/>
                </a:lnTo>
                <a:lnTo>
                  <a:pt x="0" y="28574"/>
                </a:lnTo>
                <a:lnTo>
                  <a:pt x="12683" y="34924"/>
                </a:lnTo>
                <a:lnTo>
                  <a:pt x="25369" y="31749"/>
                </a:lnTo>
                <a:lnTo>
                  <a:pt x="34882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87825" y="3113088"/>
            <a:ext cx="2562224" cy="423862"/>
          </a:xfrm>
          <a:custGeom>
            <a:avLst/>
            <a:gdLst/>
            <a:ahLst/>
            <a:cxnLst/>
            <a:rect l="l" t="t" r="r" b="b"/>
            <a:pathLst>
              <a:path w="2562224" h="423862">
                <a:moveTo>
                  <a:pt x="0" y="0"/>
                </a:moveTo>
                <a:lnTo>
                  <a:pt x="2562224" y="423862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2900" y="3521075"/>
            <a:ext cx="2632073" cy="636588"/>
          </a:xfrm>
          <a:custGeom>
            <a:avLst/>
            <a:gdLst/>
            <a:ahLst/>
            <a:cxnLst/>
            <a:rect l="l" t="t" r="r" b="b"/>
            <a:pathLst>
              <a:path w="2632073" h="636588">
                <a:moveTo>
                  <a:pt x="2609875" y="0"/>
                </a:moveTo>
                <a:lnTo>
                  <a:pt x="2597190" y="6334"/>
                </a:lnTo>
                <a:lnTo>
                  <a:pt x="2597190" y="22170"/>
                </a:lnTo>
                <a:lnTo>
                  <a:pt x="2603533" y="31671"/>
                </a:lnTo>
                <a:lnTo>
                  <a:pt x="2616219" y="34838"/>
                </a:lnTo>
                <a:lnTo>
                  <a:pt x="2628902" y="25337"/>
                </a:lnTo>
                <a:lnTo>
                  <a:pt x="2632073" y="12669"/>
                </a:lnTo>
                <a:lnTo>
                  <a:pt x="2622561" y="3167"/>
                </a:lnTo>
                <a:lnTo>
                  <a:pt x="2609875" y="0"/>
                </a:lnTo>
                <a:close/>
              </a:path>
              <a:path w="2632073" h="636588">
                <a:moveTo>
                  <a:pt x="15855" y="601750"/>
                </a:moveTo>
                <a:lnTo>
                  <a:pt x="3171" y="611251"/>
                </a:lnTo>
                <a:lnTo>
                  <a:pt x="0" y="623919"/>
                </a:lnTo>
                <a:lnTo>
                  <a:pt x="9513" y="633421"/>
                </a:lnTo>
                <a:lnTo>
                  <a:pt x="22198" y="636588"/>
                </a:lnTo>
                <a:lnTo>
                  <a:pt x="34881" y="630254"/>
                </a:lnTo>
                <a:lnTo>
                  <a:pt x="34881" y="614418"/>
                </a:lnTo>
                <a:lnTo>
                  <a:pt x="28540" y="604917"/>
                </a:lnTo>
                <a:lnTo>
                  <a:pt x="15855" y="601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50091" y="3521075"/>
            <a:ext cx="34882" cy="34838"/>
          </a:xfrm>
          <a:custGeom>
            <a:avLst/>
            <a:gdLst/>
            <a:ahLst/>
            <a:cxnLst/>
            <a:rect l="l" t="t" r="r" b="b"/>
            <a:pathLst>
              <a:path w="34882" h="34838">
                <a:moveTo>
                  <a:pt x="34882" y="12668"/>
                </a:moveTo>
                <a:lnTo>
                  <a:pt x="25369" y="3167"/>
                </a:lnTo>
                <a:lnTo>
                  <a:pt x="12683" y="0"/>
                </a:lnTo>
                <a:lnTo>
                  <a:pt x="0" y="6334"/>
                </a:lnTo>
                <a:lnTo>
                  <a:pt x="0" y="22169"/>
                </a:lnTo>
                <a:lnTo>
                  <a:pt x="6341" y="31670"/>
                </a:lnTo>
                <a:lnTo>
                  <a:pt x="19027" y="34838"/>
                </a:lnTo>
                <a:lnTo>
                  <a:pt x="31711" y="25336"/>
                </a:lnTo>
                <a:lnTo>
                  <a:pt x="34882" y="12668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52900" y="4122824"/>
            <a:ext cx="34882" cy="34838"/>
          </a:xfrm>
          <a:custGeom>
            <a:avLst/>
            <a:gdLst/>
            <a:ahLst/>
            <a:cxnLst/>
            <a:rect l="l" t="t" r="r" b="b"/>
            <a:pathLst>
              <a:path w="34882" h="34838">
                <a:moveTo>
                  <a:pt x="0" y="22169"/>
                </a:moveTo>
                <a:lnTo>
                  <a:pt x="9513" y="31671"/>
                </a:lnTo>
                <a:lnTo>
                  <a:pt x="22198" y="34838"/>
                </a:lnTo>
                <a:lnTo>
                  <a:pt x="34882" y="28504"/>
                </a:lnTo>
                <a:lnTo>
                  <a:pt x="34882" y="12668"/>
                </a:lnTo>
                <a:lnTo>
                  <a:pt x="28540" y="3167"/>
                </a:lnTo>
                <a:lnTo>
                  <a:pt x="15856" y="0"/>
                </a:lnTo>
                <a:lnTo>
                  <a:pt x="3171" y="9501"/>
                </a:lnTo>
                <a:lnTo>
                  <a:pt x="0" y="2216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87824" y="3543300"/>
            <a:ext cx="2562224" cy="592137"/>
          </a:xfrm>
          <a:custGeom>
            <a:avLst/>
            <a:gdLst/>
            <a:ahLst/>
            <a:cxnLst/>
            <a:rect l="l" t="t" r="r" b="b"/>
            <a:pathLst>
              <a:path w="2562224" h="592137">
                <a:moveTo>
                  <a:pt x="2562224" y="0"/>
                </a:moveTo>
                <a:lnTo>
                  <a:pt x="0" y="59213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52900" y="5295900"/>
            <a:ext cx="2347912" cy="38100"/>
          </a:xfrm>
          <a:custGeom>
            <a:avLst/>
            <a:gdLst/>
            <a:ahLst/>
            <a:cxnLst/>
            <a:rect l="l" t="t" r="r" b="b"/>
            <a:pathLst>
              <a:path w="2347912" h="38100">
                <a:moveTo>
                  <a:pt x="19024" y="0"/>
                </a:moveTo>
                <a:lnTo>
                  <a:pt x="6341" y="6350"/>
                </a:lnTo>
                <a:lnTo>
                  <a:pt x="0" y="19050"/>
                </a:lnTo>
                <a:lnTo>
                  <a:pt x="6341" y="31750"/>
                </a:lnTo>
                <a:lnTo>
                  <a:pt x="19024" y="38100"/>
                </a:lnTo>
                <a:lnTo>
                  <a:pt x="31706" y="31750"/>
                </a:lnTo>
                <a:lnTo>
                  <a:pt x="34876" y="19050"/>
                </a:lnTo>
                <a:lnTo>
                  <a:pt x="31706" y="6350"/>
                </a:lnTo>
                <a:lnTo>
                  <a:pt x="19024" y="0"/>
                </a:lnTo>
                <a:close/>
              </a:path>
              <a:path w="2347912" h="38100">
                <a:moveTo>
                  <a:pt x="2328887" y="0"/>
                </a:moveTo>
                <a:lnTo>
                  <a:pt x="2316205" y="6350"/>
                </a:lnTo>
                <a:lnTo>
                  <a:pt x="2309863" y="19050"/>
                </a:lnTo>
                <a:lnTo>
                  <a:pt x="2316205" y="31750"/>
                </a:lnTo>
                <a:lnTo>
                  <a:pt x="2328887" y="38100"/>
                </a:lnTo>
                <a:lnTo>
                  <a:pt x="2341571" y="31750"/>
                </a:lnTo>
                <a:lnTo>
                  <a:pt x="2347912" y="19050"/>
                </a:lnTo>
                <a:lnTo>
                  <a:pt x="2341571" y="6350"/>
                </a:lnTo>
                <a:lnTo>
                  <a:pt x="23288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52900" y="5295900"/>
            <a:ext cx="34877" cy="38099"/>
          </a:xfrm>
          <a:custGeom>
            <a:avLst/>
            <a:gdLst/>
            <a:ahLst/>
            <a:cxnLst/>
            <a:rect l="l" t="t" r="r" b="b"/>
            <a:pathLst>
              <a:path w="34877" h="38099">
                <a:moveTo>
                  <a:pt x="0" y="19049"/>
                </a:moveTo>
                <a:lnTo>
                  <a:pt x="6341" y="31749"/>
                </a:lnTo>
                <a:lnTo>
                  <a:pt x="19024" y="38099"/>
                </a:lnTo>
                <a:lnTo>
                  <a:pt x="31706" y="31749"/>
                </a:lnTo>
                <a:lnTo>
                  <a:pt x="34877" y="19049"/>
                </a:lnTo>
                <a:lnTo>
                  <a:pt x="31706" y="6349"/>
                </a:lnTo>
                <a:lnTo>
                  <a:pt x="19024" y="0"/>
                </a:lnTo>
                <a:lnTo>
                  <a:pt x="6341" y="6349"/>
                </a:lnTo>
                <a:lnTo>
                  <a:pt x="0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2763" y="5295900"/>
            <a:ext cx="38048" cy="38099"/>
          </a:xfrm>
          <a:custGeom>
            <a:avLst/>
            <a:gdLst/>
            <a:ahLst/>
            <a:cxnLst/>
            <a:rect l="l" t="t" r="r" b="b"/>
            <a:pathLst>
              <a:path w="38048" h="38099">
                <a:moveTo>
                  <a:pt x="38048" y="19049"/>
                </a:moveTo>
                <a:lnTo>
                  <a:pt x="31707" y="6349"/>
                </a:lnTo>
                <a:lnTo>
                  <a:pt x="19024" y="0"/>
                </a:lnTo>
                <a:lnTo>
                  <a:pt x="6341" y="6349"/>
                </a:lnTo>
                <a:lnTo>
                  <a:pt x="0" y="19049"/>
                </a:lnTo>
                <a:lnTo>
                  <a:pt x="6341" y="31749"/>
                </a:lnTo>
                <a:lnTo>
                  <a:pt x="19024" y="38099"/>
                </a:lnTo>
                <a:lnTo>
                  <a:pt x="31707" y="31749"/>
                </a:lnTo>
                <a:lnTo>
                  <a:pt x="38048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7825" y="5314950"/>
            <a:ext cx="2274887" cy="1587"/>
          </a:xfrm>
          <a:custGeom>
            <a:avLst/>
            <a:gdLst/>
            <a:ahLst/>
            <a:cxnLst/>
            <a:rect l="l" t="t" r="r" b="b"/>
            <a:pathLst>
              <a:path w="2274887" h="1587">
                <a:moveTo>
                  <a:pt x="0" y="0"/>
                </a:moveTo>
                <a:lnTo>
                  <a:pt x="2274887" y="158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81761" y="5314950"/>
            <a:ext cx="1244599" cy="22224"/>
          </a:xfrm>
          <a:custGeom>
            <a:avLst/>
            <a:gdLst/>
            <a:ahLst/>
            <a:cxnLst/>
            <a:rect l="l" t="t" r="r" b="b"/>
            <a:pathLst>
              <a:path w="1244599" h="22224">
                <a:moveTo>
                  <a:pt x="1244599" y="22224"/>
                </a:moveTo>
                <a:lnTo>
                  <a:pt x="0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71950" y="2255838"/>
            <a:ext cx="1587" cy="854074"/>
          </a:xfrm>
          <a:custGeom>
            <a:avLst/>
            <a:gdLst/>
            <a:ahLst/>
            <a:cxnLst/>
            <a:rect l="l" t="t" r="r" b="b"/>
            <a:pathLst>
              <a:path w="1587" h="854074">
                <a:moveTo>
                  <a:pt x="0" y="0"/>
                </a:moveTo>
                <a:lnTo>
                  <a:pt x="1587" y="854074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0412" y="2730500"/>
            <a:ext cx="1065211" cy="379412"/>
          </a:xfrm>
          <a:custGeom>
            <a:avLst/>
            <a:gdLst/>
            <a:ahLst/>
            <a:cxnLst/>
            <a:rect l="l" t="t" r="r" b="b"/>
            <a:pathLst>
              <a:path w="1065211" h="379412">
                <a:moveTo>
                  <a:pt x="0" y="0"/>
                </a:moveTo>
                <a:lnTo>
                  <a:pt x="1065211" y="379412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0412" y="4745038"/>
            <a:ext cx="1065211" cy="592136"/>
          </a:xfrm>
          <a:custGeom>
            <a:avLst/>
            <a:gdLst/>
            <a:ahLst/>
            <a:cxnLst/>
            <a:rect l="l" t="t" r="r" b="b"/>
            <a:pathLst>
              <a:path w="1065211" h="592136">
                <a:moveTo>
                  <a:pt x="0" y="592136"/>
                </a:moveTo>
                <a:lnTo>
                  <a:pt x="1065211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5923" y="2755900"/>
            <a:ext cx="817562" cy="781049"/>
          </a:xfrm>
          <a:custGeom>
            <a:avLst/>
            <a:gdLst/>
            <a:ahLst/>
            <a:cxnLst/>
            <a:rect l="l" t="t" r="r" b="b"/>
            <a:pathLst>
              <a:path w="817562" h="781049">
                <a:moveTo>
                  <a:pt x="817562" y="0"/>
                </a:moveTo>
                <a:lnTo>
                  <a:pt x="0" y="781049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H</a:t>
            </a:r>
            <a:r>
              <a:rPr sz="3600" b="1" spc="-30" dirty="0">
                <a:latin typeface="Arial"/>
                <a:cs typeface="Arial"/>
              </a:rPr>
              <a:t>op</a:t>
            </a:r>
            <a:r>
              <a:rPr sz="3600" b="1" spc="0" dirty="0">
                <a:latin typeface="Arial"/>
                <a:cs typeface="Arial"/>
              </a:rPr>
              <a:t>-By-H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vs</a:t>
            </a:r>
            <a:r>
              <a:rPr sz="3600" b="1" spc="-10" dirty="0">
                <a:latin typeface="Arial"/>
                <a:cs typeface="Arial"/>
              </a:rPr>
              <a:t>.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nd</a:t>
            </a:r>
            <a:r>
              <a:rPr sz="3600" b="1" spc="-15" dirty="0">
                <a:latin typeface="Arial"/>
                <a:cs typeface="Arial"/>
              </a:rPr>
              <a:t>-t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0" dirty="0">
                <a:latin typeface="Arial"/>
                <a:cs typeface="Arial"/>
              </a:rPr>
              <a:t>-E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-25" dirty="0">
                <a:latin typeface="Arial"/>
                <a:cs typeface="Arial"/>
              </a:rPr>
              <a:t>d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4435" y="2901142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65465" y="4576156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72494" y="2826327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72494" y="3815542"/>
            <a:ext cx="378228" cy="53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72494" y="5108170"/>
            <a:ext cx="378228" cy="527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61909" y="3283527"/>
            <a:ext cx="378228" cy="53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54338" y="5033356"/>
            <a:ext cx="382385" cy="5320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89024" y="2808564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89037" y="279786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45380" y="2509838"/>
            <a:ext cx="340519" cy="277331"/>
          </a:xfrm>
          <a:custGeom>
            <a:avLst/>
            <a:gdLst/>
            <a:ahLst/>
            <a:cxnLst/>
            <a:rect l="l" t="t" r="r" b="b"/>
            <a:pathLst>
              <a:path w="340519" h="277331">
                <a:moveTo>
                  <a:pt x="340519" y="0"/>
                </a:moveTo>
                <a:lnTo>
                  <a:pt x="0" y="0"/>
                </a:lnTo>
                <a:lnTo>
                  <a:pt x="0" y="277331"/>
                </a:lnTo>
                <a:lnTo>
                  <a:pt x="340519" y="277331"/>
                </a:lnTo>
                <a:lnTo>
                  <a:pt x="3405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9024" y="2509838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87449" y="2808288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87449" y="2787651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22387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85013" y="2824163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22387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85013" y="2824163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22387" y="2867026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22387" y="2909888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28737" y="2887663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08112" y="2874963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58912" y="275772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76337" y="27336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87450" y="256286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76337" y="2552064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37084" y="25629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01724" y="28301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47787" y="2844809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13681" y="28341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98562" y="25629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6337" y="2541588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13681" y="28341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44587" y="2771776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30312" y="2771776"/>
            <a:ext cx="1587" cy="15875"/>
          </a:xfrm>
          <a:custGeom>
            <a:avLst/>
            <a:gdLst/>
            <a:ahLst/>
            <a:cxnLst/>
            <a:rect l="l" t="t" r="r" b="b"/>
            <a:pathLst>
              <a:path w="1587" h="15875">
                <a:moveTo>
                  <a:pt x="0" y="15875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16037" y="2771776"/>
            <a:ext cx="1587" cy="15875"/>
          </a:xfrm>
          <a:custGeom>
            <a:avLst/>
            <a:gdLst/>
            <a:ahLst/>
            <a:cxnLst/>
            <a:rect l="l" t="t" r="r" b="b"/>
            <a:pathLst>
              <a:path w="1587" h="15875">
                <a:moveTo>
                  <a:pt x="0" y="15875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65224" y="5166000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65237" y="515530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21581" y="4867275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65224" y="4867275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4"/>
                </a:moveTo>
                <a:lnTo>
                  <a:pt x="0" y="298724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4"/>
                </a:lnTo>
                <a:lnTo>
                  <a:pt x="354012" y="298724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4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63649" y="5165725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63649" y="51450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98587" y="51816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61213" y="51816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98587" y="51816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61213" y="51816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98587" y="5224462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398587" y="5267325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04937" y="5245100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484312" y="5232400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535112" y="511515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52537" y="509079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63649" y="491997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52537" y="4909820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13284" y="4920400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77924" y="5187599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23987" y="5202246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89881" y="5191557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74762" y="4920400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52537" y="4899025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89881" y="5191558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20787" y="5129212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06512" y="5129212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92237" y="5129212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13262" y="2351913"/>
            <a:ext cx="454025" cy="157925"/>
          </a:xfrm>
          <a:custGeom>
            <a:avLst/>
            <a:gdLst/>
            <a:ahLst/>
            <a:cxnLst/>
            <a:rect l="l" t="t" r="r" b="b"/>
            <a:pathLst>
              <a:path w="454025" h="157925">
                <a:moveTo>
                  <a:pt x="454025" y="0"/>
                </a:moveTo>
                <a:lnTo>
                  <a:pt x="0" y="0"/>
                </a:lnTo>
                <a:lnTo>
                  <a:pt x="0" y="157925"/>
                </a:lnTo>
                <a:lnTo>
                  <a:pt x="454025" y="15792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13275" y="234125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58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69618" y="2054225"/>
            <a:ext cx="340518" cy="276368"/>
          </a:xfrm>
          <a:custGeom>
            <a:avLst/>
            <a:gdLst/>
            <a:ahLst/>
            <a:cxnLst/>
            <a:rect l="l" t="t" r="r" b="b"/>
            <a:pathLst>
              <a:path w="340518" h="276368">
                <a:moveTo>
                  <a:pt x="340518" y="0"/>
                </a:moveTo>
                <a:lnTo>
                  <a:pt x="0" y="0"/>
                </a:lnTo>
                <a:lnTo>
                  <a:pt x="0" y="276368"/>
                </a:lnTo>
                <a:lnTo>
                  <a:pt x="340518" y="276368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13262" y="2054225"/>
            <a:ext cx="454024" cy="455612"/>
          </a:xfrm>
          <a:custGeom>
            <a:avLst/>
            <a:gdLst/>
            <a:ahLst/>
            <a:cxnLst/>
            <a:rect l="l" t="t" r="r" b="b"/>
            <a:pathLst>
              <a:path w="454024" h="455612">
                <a:moveTo>
                  <a:pt x="100012" y="297687"/>
                </a:moveTo>
                <a:lnTo>
                  <a:pt x="0" y="297687"/>
                </a:lnTo>
                <a:lnTo>
                  <a:pt x="0" y="455612"/>
                </a:lnTo>
                <a:lnTo>
                  <a:pt x="454024" y="455612"/>
                </a:lnTo>
                <a:lnTo>
                  <a:pt x="454024" y="297687"/>
                </a:lnTo>
                <a:lnTo>
                  <a:pt x="354012" y="297687"/>
                </a:lnTo>
                <a:lnTo>
                  <a:pt x="354012" y="276368"/>
                </a:lnTo>
                <a:lnTo>
                  <a:pt x="396875" y="276368"/>
                </a:lnTo>
                <a:lnTo>
                  <a:pt x="396875" y="0"/>
                </a:lnTo>
                <a:lnTo>
                  <a:pt x="56356" y="0"/>
                </a:lnTo>
                <a:lnTo>
                  <a:pt x="56356" y="276368"/>
                </a:lnTo>
                <a:lnTo>
                  <a:pt x="100012" y="276368"/>
                </a:lnTo>
                <a:lnTo>
                  <a:pt x="100012" y="297687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11687" y="2351640"/>
            <a:ext cx="255587" cy="1582"/>
          </a:xfrm>
          <a:custGeom>
            <a:avLst/>
            <a:gdLst/>
            <a:ahLst/>
            <a:cxnLst/>
            <a:rect l="l" t="t" r="r" b="b"/>
            <a:pathLst>
              <a:path w="255587" h="1582">
                <a:moveTo>
                  <a:pt x="0" y="0"/>
                </a:moveTo>
                <a:lnTo>
                  <a:pt x="255587" y="1582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11687" y="2331073"/>
            <a:ext cx="255587" cy="1582"/>
          </a:xfrm>
          <a:custGeom>
            <a:avLst/>
            <a:gdLst/>
            <a:ahLst/>
            <a:cxnLst/>
            <a:rect l="l" t="t" r="r" b="b"/>
            <a:pathLst>
              <a:path w="255587" h="1582">
                <a:moveTo>
                  <a:pt x="0" y="0"/>
                </a:moveTo>
                <a:lnTo>
                  <a:pt x="255587" y="1582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746625" y="2367458"/>
            <a:ext cx="149073" cy="128141"/>
          </a:xfrm>
          <a:custGeom>
            <a:avLst/>
            <a:gdLst/>
            <a:ahLst/>
            <a:cxnLst/>
            <a:rect l="l" t="t" r="r" b="b"/>
            <a:pathLst>
              <a:path w="149073" h="128141">
                <a:moveTo>
                  <a:pt x="149073" y="0"/>
                </a:moveTo>
                <a:lnTo>
                  <a:pt x="0" y="0"/>
                </a:lnTo>
                <a:lnTo>
                  <a:pt x="0" y="128141"/>
                </a:lnTo>
                <a:lnTo>
                  <a:pt x="149073" y="128141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09251" y="2367458"/>
            <a:ext cx="21523" cy="21489"/>
          </a:xfrm>
          <a:custGeom>
            <a:avLst/>
            <a:gdLst/>
            <a:ahLst/>
            <a:cxnLst/>
            <a:rect l="l" t="t" r="r" b="b"/>
            <a:pathLst>
              <a:path w="21523" h="21489">
                <a:moveTo>
                  <a:pt x="0" y="10744"/>
                </a:moveTo>
                <a:lnTo>
                  <a:pt x="21523" y="10744"/>
                </a:lnTo>
              </a:path>
            </a:pathLst>
          </a:custGeom>
          <a:ln w="2275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746625" y="2367459"/>
            <a:ext cx="149073" cy="128140"/>
          </a:xfrm>
          <a:custGeom>
            <a:avLst/>
            <a:gdLst/>
            <a:ahLst/>
            <a:cxnLst/>
            <a:rect l="l" t="t" r="r" b="b"/>
            <a:pathLst>
              <a:path w="149073" h="128140">
                <a:moveTo>
                  <a:pt x="0" y="128140"/>
                </a:moveTo>
                <a:lnTo>
                  <a:pt x="149073" y="128140"/>
                </a:lnTo>
                <a:lnTo>
                  <a:pt x="149073" y="0"/>
                </a:lnTo>
                <a:lnTo>
                  <a:pt x="0" y="0"/>
                </a:lnTo>
                <a:lnTo>
                  <a:pt x="0" y="128140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09251" y="2367459"/>
            <a:ext cx="21523" cy="21489"/>
          </a:xfrm>
          <a:custGeom>
            <a:avLst/>
            <a:gdLst/>
            <a:ahLst/>
            <a:cxnLst/>
            <a:rect l="l" t="t" r="r" b="b"/>
            <a:pathLst>
              <a:path w="21523" h="21489">
                <a:moveTo>
                  <a:pt x="-2381" y="10744"/>
                </a:moveTo>
                <a:lnTo>
                  <a:pt x="23905" y="10744"/>
                </a:lnTo>
              </a:path>
            </a:pathLst>
          </a:custGeom>
          <a:ln w="275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746625" y="2410173"/>
            <a:ext cx="149224" cy="1582"/>
          </a:xfrm>
          <a:custGeom>
            <a:avLst/>
            <a:gdLst/>
            <a:ahLst/>
            <a:cxnLst/>
            <a:rect l="l" t="t" r="r" b="b"/>
            <a:pathLst>
              <a:path w="149224" h="1582">
                <a:moveTo>
                  <a:pt x="0" y="0"/>
                </a:moveTo>
                <a:lnTo>
                  <a:pt x="149224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46625" y="2452887"/>
            <a:ext cx="149224" cy="1582"/>
          </a:xfrm>
          <a:custGeom>
            <a:avLst/>
            <a:gdLst/>
            <a:ahLst/>
            <a:cxnLst/>
            <a:rect l="l" t="t" r="r" b="b"/>
            <a:pathLst>
              <a:path w="149224" h="1582">
                <a:moveTo>
                  <a:pt x="0" y="0"/>
                </a:moveTo>
                <a:lnTo>
                  <a:pt x="149224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752975" y="2430739"/>
            <a:ext cx="134937" cy="1582"/>
          </a:xfrm>
          <a:custGeom>
            <a:avLst/>
            <a:gdLst/>
            <a:ahLst/>
            <a:cxnLst/>
            <a:rect l="l" t="t" r="r" b="b"/>
            <a:pathLst>
              <a:path w="134937" h="1582">
                <a:moveTo>
                  <a:pt x="0" y="0"/>
                </a:moveTo>
                <a:lnTo>
                  <a:pt x="134937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832350" y="2418083"/>
            <a:ext cx="41274" cy="26894"/>
          </a:xfrm>
          <a:custGeom>
            <a:avLst/>
            <a:gdLst/>
            <a:ahLst/>
            <a:cxnLst/>
            <a:rect l="l" t="t" r="r" b="b"/>
            <a:pathLst>
              <a:path w="41274" h="26894">
                <a:moveTo>
                  <a:pt x="-2381" y="13447"/>
                </a:moveTo>
                <a:lnTo>
                  <a:pt x="43656" y="13447"/>
                </a:lnTo>
              </a:path>
            </a:pathLst>
          </a:custGeom>
          <a:ln w="32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883150" y="230124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600575" y="2277110"/>
            <a:ext cx="11906" cy="10160"/>
          </a:xfrm>
          <a:custGeom>
            <a:avLst/>
            <a:gdLst/>
            <a:ahLst/>
            <a:cxnLst/>
            <a:rect l="l" t="t" r="r" b="b"/>
            <a:pathLst>
              <a:path w="11906" h="10160">
                <a:moveTo>
                  <a:pt x="0" y="5079"/>
                </a:moveTo>
                <a:lnTo>
                  <a:pt x="11906" y="507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600575" y="227202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611687" y="2106929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00575" y="209613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61321" y="2107167"/>
            <a:ext cx="0" cy="159367"/>
          </a:xfrm>
          <a:custGeom>
            <a:avLst/>
            <a:gdLst/>
            <a:ahLst/>
            <a:cxnLst/>
            <a:rect l="l" t="t" r="r" b="b"/>
            <a:pathLst>
              <a:path h="159367">
                <a:moveTo>
                  <a:pt x="0" y="0"/>
                </a:moveTo>
                <a:lnTo>
                  <a:pt x="0" y="159367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525962" y="2373438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72025" y="2388033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37918" y="237738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5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622799" y="2107167"/>
            <a:ext cx="233362" cy="159367"/>
          </a:xfrm>
          <a:custGeom>
            <a:avLst/>
            <a:gdLst/>
            <a:ahLst/>
            <a:cxnLst/>
            <a:rect l="l" t="t" r="r" b="b"/>
            <a:pathLst>
              <a:path w="233362" h="159367">
                <a:moveTo>
                  <a:pt x="0" y="159367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367"/>
                </a:lnTo>
                <a:lnTo>
                  <a:pt x="0" y="15936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600574" y="2085865"/>
            <a:ext cx="277019" cy="201971"/>
          </a:xfrm>
          <a:custGeom>
            <a:avLst/>
            <a:gdLst/>
            <a:ahLst/>
            <a:cxnLst/>
            <a:rect l="l" t="t" r="r" b="b"/>
            <a:pathLst>
              <a:path w="277019" h="201971">
                <a:moveTo>
                  <a:pt x="11906" y="191714"/>
                </a:moveTo>
                <a:lnTo>
                  <a:pt x="265906" y="191714"/>
                </a:lnTo>
                <a:lnTo>
                  <a:pt x="265906" y="11045"/>
                </a:lnTo>
                <a:lnTo>
                  <a:pt x="277019" y="11045"/>
                </a:lnTo>
                <a:lnTo>
                  <a:pt x="277019" y="0"/>
                </a:lnTo>
                <a:lnTo>
                  <a:pt x="0" y="0"/>
                </a:lnTo>
                <a:lnTo>
                  <a:pt x="0" y="201971"/>
                </a:lnTo>
                <a:lnTo>
                  <a:pt x="11906" y="201971"/>
                </a:lnTo>
                <a:lnTo>
                  <a:pt x="11906" y="191714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37918" y="237738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3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568825" y="2315253"/>
            <a:ext cx="339725" cy="1582"/>
          </a:xfrm>
          <a:custGeom>
            <a:avLst/>
            <a:gdLst/>
            <a:ahLst/>
            <a:cxnLst/>
            <a:rect l="l" t="t" r="r" b="b"/>
            <a:pathLst>
              <a:path w="339725" h="1582">
                <a:moveTo>
                  <a:pt x="0" y="0"/>
                </a:moveTo>
                <a:lnTo>
                  <a:pt x="339725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54550" y="2315253"/>
            <a:ext cx="1587" cy="15819"/>
          </a:xfrm>
          <a:custGeom>
            <a:avLst/>
            <a:gdLst/>
            <a:ahLst/>
            <a:cxnLst/>
            <a:rect l="l" t="t" r="r" b="b"/>
            <a:pathLst>
              <a:path w="1587" h="15819">
                <a:moveTo>
                  <a:pt x="0" y="15819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740275" y="2315253"/>
            <a:ext cx="1587" cy="15819"/>
          </a:xfrm>
          <a:custGeom>
            <a:avLst/>
            <a:gdLst/>
            <a:ahLst/>
            <a:cxnLst/>
            <a:rect l="l" t="t" r="r" b="b"/>
            <a:pathLst>
              <a:path w="1587" h="15819">
                <a:moveTo>
                  <a:pt x="0" y="15819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85098" y="2808564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85110" y="279786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841454" y="2509838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85098" y="2509838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883523" y="2808288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883523" y="2787651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018460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181087" y="2824163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18460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181086" y="2824163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18460" y="2867026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18460" y="2909888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024810" y="2887663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104185" y="2874963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154985" y="275772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72410" y="27336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883523" y="256286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872410" y="2552064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133157" y="25629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97798" y="28301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043860" y="2844809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209756" y="2822798"/>
            <a:ext cx="15081" cy="22645"/>
          </a:xfrm>
          <a:custGeom>
            <a:avLst/>
            <a:gdLst/>
            <a:ahLst/>
            <a:cxnLst/>
            <a:rect l="l" t="t" r="r" b="b"/>
            <a:pathLst>
              <a:path w="15081" h="22645">
                <a:moveTo>
                  <a:pt x="0" y="22645"/>
                </a:moveTo>
                <a:lnTo>
                  <a:pt x="15081" y="22645"/>
                </a:lnTo>
                <a:lnTo>
                  <a:pt x="15081" y="0"/>
                </a:lnTo>
                <a:lnTo>
                  <a:pt x="0" y="0"/>
                </a:lnTo>
                <a:lnTo>
                  <a:pt x="0" y="22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894635" y="25629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872410" y="2541588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209756" y="2820417"/>
            <a:ext cx="15081" cy="27408"/>
          </a:xfrm>
          <a:custGeom>
            <a:avLst/>
            <a:gdLst/>
            <a:ahLst/>
            <a:cxnLst/>
            <a:rect l="l" t="t" r="r" b="b"/>
            <a:pathLst>
              <a:path w="15081" h="27408">
                <a:moveTo>
                  <a:pt x="0" y="0"/>
                </a:moveTo>
                <a:lnTo>
                  <a:pt x="15081" y="0"/>
                </a:lnTo>
                <a:lnTo>
                  <a:pt x="15081" y="27408"/>
                </a:lnTo>
                <a:lnTo>
                  <a:pt x="0" y="274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840660" y="2771776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926385" y="2771776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12110" y="2771776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093073" y="5318400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193085" y="530770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149429" y="5019675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093073" y="5019675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191498" y="5318125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191498" y="5297487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326435" y="5334000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489062" y="53340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326435" y="53340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489061" y="5334000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326435" y="5376863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326435" y="5419725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332785" y="5397500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412160" y="5384800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462960" y="526755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180385" y="524319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191498" y="507237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180385" y="5062220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441132" y="5072800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105773" y="5339999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351835" y="5354646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517731" y="5332634"/>
            <a:ext cx="15081" cy="22646"/>
          </a:xfrm>
          <a:custGeom>
            <a:avLst/>
            <a:gdLst/>
            <a:ahLst/>
            <a:cxnLst/>
            <a:rect l="l" t="t" r="r" b="b"/>
            <a:pathLst>
              <a:path w="15081" h="22646">
                <a:moveTo>
                  <a:pt x="0" y="22646"/>
                </a:moveTo>
                <a:lnTo>
                  <a:pt x="15081" y="22646"/>
                </a:lnTo>
                <a:lnTo>
                  <a:pt x="15081" y="0"/>
                </a:lnTo>
                <a:lnTo>
                  <a:pt x="0" y="0"/>
                </a:lnTo>
                <a:lnTo>
                  <a:pt x="0" y="226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202610" y="5072800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180385" y="5051425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517731" y="5330253"/>
            <a:ext cx="15081" cy="27408"/>
          </a:xfrm>
          <a:custGeom>
            <a:avLst/>
            <a:gdLst/>
            <a:ahLst/>
            <a:cxnLst/>
            <a:rect l="l" t="t" r="r" b="b"/>
            <a:pathLst>
              <a:path w="15081" h="27408">
                <a:moveTo>
                  <a:pt x="0" y="0"/>
                </a:moveTo>
                <a:lnTo>
                  <a:pt x="15081" y="0"/>
                </a:lnTo>
                <a:lnTo>
                  <a:pt x="15081" y="27408"/>
                </a:lnTo>
                <a:lnTo>
                  <a:pt x="0" y="274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148635" y="5281612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234360" y="5281612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320085" y="5281612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611437" y="3119438"/>
            <a:ext cx="1825624" cy="76199"/>
          </a:xfrm>
          <a:custGeom>
            <a:avLst/>
            <a:gdLst/>
            <a:ahLst/>
            <a:cxnLst/>
            <a:rect l="l" t="t" r="r" b="b"/>
            <a:pathLst>
              <a:path w="1825624" h="76199">
                <a:moveTo>
                  <a:pt x="0" y="76199"/>
                </a:moveTo>
                <a:lnTo>
                  <a:pt x="18256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611437" y="3195638"/>
            <a:ext cx="1825624" cy="911224"/>
          </a:xfrm>
          <a:custGeom>
            <a:avLst/>
            <a:gdLst/>
            <a:ahLst/>
            <a:cxnLst/>
            <a:rect l="l" t="t" r="r" b="b"/>
            <a:pathLst>
              <a:path w="1825624" h="911224">
                <a:moveTo>
                  <a:pt x="0" y="0"/>
                </a:moveTo>
                <a:lnTo>
                  <a:pt x="1825624" y="9112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535237" y="4106862"/>
            <a:ext cx="1901824" cy="761999"/>
          </a:xfrm>
          <a:custGeom>
            <a:avLst/>
            <a:gdLst/>
            <a:ahLst/>
            <a:cxnLst/>
            <a:rect l="l" t="t" r="r" b="b"/>
            <a:pathLst>
              <a:path w="1901824" h="761999">
                <a:moveTo>
                  <a:pt x="0" y="761999"/>
                </a:moveTo>
                <a:lnTo>
                  <a:pt x="19018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35237" y="4868862"/>
            <a:ext cx="1901824" cy="531811"/>
          </a:xfrm>
          <a:custGeom>
            <a:avLst/>
            <a:gdLst/>
            <a:ahLst/>
            <a:cxnLst/>
            <a:rect l="l" t="t" r="r" b="b"/>
            <a:pathLst>
              <a:path w="1901824" h="531811">
                <a:moveTo>
                  <a:pt x="0" y="0"/>
                </a:moveTo>
                <a:lnTo>
                  <a:pt x="1901824" y="531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741862" y="3575051"/>
            <a:ext cx="2282823" cy="531812"/>
          </a:xfrm>
          <a:custGeom>
            <a:avLst/>
            <a:gdLst/>
            <a:ahLst/>
            <a:cxnLst/>
            <a:rect l="l" t="t" r="r" b="b"/>
            <a:pathLst>
              <a:path w="2282823" h="531812">
                <a:moveTo>
                  <a:pt x="0" y="531812"/>
                </a:moveTo>
                <a:lnTo>
                  <a:pt x="2282823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41862" y="5324475"/>
            <a:ext cx="1978024" cy="76199"/>
          </a:xfrm>
          <a:custGeom>
            <a:avLst/>
            <a:gdLst/>
            <a:ahLst/>
            <a:cxnLst/>
            <a:rect l="l" t="t" r="r" b="b"/>
            <a:pathLst>
              <a:path w="1978024" h="76199">
                <a:moveTo>
                  <a:pt x="0" y="76199"/>
                </a:moveTo>
                <a:lnTo>
                  <a:pt x="19780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872285" y="3803650"/>
            <a:ext cx="304799" cy="1292224"/>
          </a:xfrm>
          <a:custGeom>
            <a:avLst/>
            <a:gdLst/>
            <a:ahLst/>
            <a:cxnLst/>
            <a:rect l="l" t="t" r="r" b="b"/>
            <a:pathLst>
              <a:path w="304799" h="1292224">
                <a:moveTo>
                  <a:pt x="0" y="1292224"/>
                </a:moveTo>
                <a:lnTo>
                  <a:pt x="3047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82837" y="3422650"/>
            <a:ext cx="76199" cy="1217612"/>
          </a:xfrm>
          <a:custGeom>
            <a:avLst/>
            <a:gdLst/>
            <a:ahLst/>
            <a:cxnLst/>
            <a:rect l="l" t="t" r="r" b="b"/>
            <a:pathLst>
              <a:path w="76199" h="1217612">
                <a:moveTo>
                  <a:pt x="0" y="1217612"/>
                </a:moveTo>
                <a:lnTo>
                  <a:pt x="761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741862" y="3119438"/>
            <a:ext cx="2282823" cy="455612"/>
          </a:xfrm>
          <a:custGeom>
            <a:avLst/>
            <a:gdLst/>
            <a:ahLst/>
            <a:cxnLst/>
            <a:rect l="l" t="t" r="r" b="b"/>
            <a:pathLst>
              <a:path w="2282823" h="455612">
                <a:moveTo>
                  <a:pt x="0" y="0"/>
                </a:moveTo>
                <a:lnTo>
                  <a:pt x="2282823" y="45561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8762" y="2844800"/>
            <a:ext cx="777874" cy="350837"/>
          </a:xfrm>
          <a:custGeom>
            <a:avLst/>
            <a:gdLst/>
            <a:ahLst/>
            <a:cxnLst/>
            <a:rect l="l" t="t" r="r" b="b"/>
            <a:pathLst>
              <a:path w="777874" h="350837">
                <a:moveTo>
                  <a:pt x="0" y="0"/>
                </a:moveTo>
                <a:lnTo>
                  <a:pt x="777874" y="35083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04962" y="4868863"/>
            <a:ext cx="625474" cy="312736"/>
          </a:xfrm>
          <a:custGeom>
            <a:avLst/>
            <a:gdLst/>
            <a:ahLst/>
            <a:cxnLst/>
            <a:rect l="l" t="t" r="r" b="b"/>
            <a:pathLst>
              <a:path w="625474" h="312736">
                <a:moveTo>
                  <a:pt x="0" y="312736"/>
                </a:moveTo>
                <a:lnTo>
                  <a:pt x="62547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589462" y="2495551"/>
            <a:ext cx="157162" cy="395287"/>
          </a:xfrm>
          <a:custGeom>
            <a:avLst/>
            <a:gdLst/>
            <a:ahLst/>
            <a:cxnLst/>
            <a:rect l="l" t="t" r="r" b="b"/>
            <a:pathLst>
              <a:path w="157162" h="395287">
                <a:moveTo>
                  <a:pt x="0" y="395287"/>
                </a:moveTo>
                <a:lnTo>
                  <a:pt x="157162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024685" y="5324475"/>
            <a:ext cx="1081086" cy="22224"/>
          </a:xfrm>
          <a:custGeom>
            <a:avLst/>
            <a:gdLst/>
            <a:ahLst/>
            <a:cxnLst/>
            <a:rect l="l" t="t" r="r" b="b"/>
            <a:pathLst>
              <a:path w="1081086" h="22224">
                <a:moveTo>
                  <a:pt x="0" y="0"/>
                </a:moveTo>
                <a:lnTo>
                  <a:pt x="1081086" y="222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329485" y="2967038"/>
            <a:ext cx="455611" cy="608011"/>
          </a:xfrm>
          <a:custGeom>
            <a:avLst/>
            <a:gdLst/>
            <a:ahLst/>
            <a:cxnLst/>
            <a:rect l="l" t="t" r="r" b="b"/>
            <a:pathLst>
              <a:path w="455611" h="608011">
                <a:moveTo>
                  <a:pt x="0" y="608011"/>
                </a:moveTo>
                <a:lnTo>
                  <a:pt x="455611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1061892" y="4611616"/>
            <a:ext cx="1680845" cy="756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985519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938941" y="4759253"/>
            <a:ext cx="55943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751492" y="3089203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4157517" y="3622603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165455" y="491482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133955" y="483862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1470024" y="2967038"/>
            <a:ext cx="6385398" cy="1458118"/>
          </a:xfrm>
          <a:custGeom>
            <a:avLst/>
            <a:gdLst/>
            <a:ahLst/>
            <a:cxnLst/>
            <a:rect l="l" t="t" r="r" b="b"/>
            <a:pathLst>
              <a:path w="6385398" h="1458118">
                <a:moveTo>
                  <a:pt x="0" y="0"/>
                </a:moveTo>
                <a:lnTo>
                  <a:pt x="196849" y="124618"/>
                </a:lnTo>
                <a:lnTo>
                  <a:pt x="299243" y="187324"/>
                </a:lnTo>
                <a:lnTo>
                  <a:pt x="406399" y="252412"/>
                </a:lnTo>
                <a:lnTo>
                  <a:pt x="519906" y="318293"/>
                </a:lnTo>
                <a:lnTo>
                  <a:pt x="641349" y="386556"/>
                </a:lnTo>
                <a:lnTo>
                  <a:pt x="771524" y="457993"/>
                </a:lnTo>
                <a:lnTo>
                  <a:pt x="912812" y="532606"/>
                </a:lnTo>
                <a:lnTo>
                  <a:pt x="989806" y="572293"/>
                </a:lnTo>
                <a:lnTo>
                  <a:pt x="1073943" y="613568"/>
                </a:lnTo>
                <a:lnTo>
                  <a:pt x="1162843" y="658018"/>
                </a:lnTo>
                <a:lnTo>
                  <a:pt x="1256505" y="703262"/>
                </a:lnTo>
                <a:lnTo>
                  <a:pt x="1453355" y="797718"/>
                </a:lnTo>
                <a:lnTo>
                  <a:pt x="1654968" y="893762"/>
                </a:lnTo>
                <a:lnTo>
                  <a:pt x="1854199" y="986631"/>
                </a:lnTo>
                <a:lnTo>
                  <a:pt x="2043905" y="1073943"/>
                </a:lnTo>
                <a:lnTo>
                  <a:pt x="2132012" y="1114424"/>
                </a:lnTo>
                <a:lnTo>
                  <a:pt x="2214562" y="1151731"/>
                </a:lnTo>
                <a:lnTo>
                  <a:pt x="2290762" y="1185862"/>
                </a:lnTo>
                <a:lnTo>
                  <a:pt x="2359024" y="1216818"/>
                </a:lnTo>
                <a:lnTo>
                  <a:pt x="2419349" y="1243805"/>
                </a:lnTo>
                <a:lnTo>
                  <a:pt x="2471737" y="1269205"/>
                </a:lnTo>
                <a:lnTo>
                  <a:pt x="2518568" y="1292224"/>
                </a:lnTo>
                <a:lnTo>
                  <a:pt x="2559049" y="1312862"/>
                </a:lnTo>
                <a:lnTo>
                  <a:pt x="2628105" y="1348581"/>
                </a:lnTo>
                <a:lnTo>
                  <a:pt x="2686843" y="1377949"/>
                </a:lnTo>
                <a:lnTo>
                  <a:pt x="2742405" y="1400968"/>
                </a:lnTo>
                <a:lnTo>
                  <a:pt x="2802731" y="1420018"/>
                </a:lnTo>
                <a:lnTo>
                  <a:pt x="2874962" y="1433512"/>
                </a:lnTo>
                <a:lnTo>
                  <a:pt x="2917824" y="1439862"/>
                </a:lnTo>
                <a:lnTo>
                  <a:pt x="2967037" y="1444624"/>
                </a:lnTo>
                <a:lnTo>
                  <a:pt x="3073399" y="1452562"/>
                </a:lnTo>
                <a:lnTo>
                  <a:pt x="3183731" y="1458118"/>
                </a:lnTo>
                <a:lnTo>
                  <a:pt x="3299618" y="1458118"/>
                </a:lnTo>
                <a:lnTo>
                  <a:pt x="3423443" y="1454149"/>
                </a:lnTo>
                <a:lnTo>
                  <a:pt x="3556793" y="1443831"/>
                </a:lnTo>
                <a:lnTo>
                  <a:pt x="3702049" y="1427162"/>
                </a:lnTo>
                <a:lnTo>
                  <a:pt x="3859212" y="1401762"/>
                </a:lnTo>
                <a:lnTo>
                  <a:pt x="4032249" y="1368424"/>
                </a:lnTo>
                <a:lnTo>
                  <a:pt x="4128292" y="1348581"/>
                </a:lnTo>
                <a:lnTo>
                  <a:pt x="4233067" y="1326355"/>
                </a:lnTo>
                <a:lnTo>
                  <a:pt x="4346574" y="1301749"/>
                </a:lnTo>
                <a:lnTo>
                  <a:pt x="4465636" y="1274762"/>
                </a:lnTo>
                <a:lnTo>
                  <a:pt x="4590255" y="1246187"/>
                </a:lnTo>
                <a:lnTo>
                  <a:pt x="4718842" y="1216024"/>
                </a:lnTo>
                <a:lnTo>
                  <a:pt x="4979192" y="1150143"/>
                </a:lnTo>
                <a:lnTo>
                  <a:pt x="5235574" y="1078705"/>
                </a:lnTo>
                <a:lnTo>
                  <a:pt x="5357812" y="1040605"/>
                </a:lnTo>
                <a:lnTo>
                  <a:pt x="5475286" y="1001712"/>
                </a:lnTo>
                <a:lnTo>
                  <a:pt x="5585617" y="962024"/>
                </a:lnTo>
                <a:lnTo>
                  <a:pt x="5687217" y="920749"/>
                </a:lnTo>
                <a:lnTo>
                  <a:pt x="5778499" y="878681"/>
                </a:lnTo>
                <a:lnTo>
                  <a:pt x="5858667" y="836612"/>
                </a:lnTo>
                <a:lnTo>
                  <a:pt x="5928517" y="792956"/>
                </a:lnTo>
                <a:lnTo>
                  <a:pt x="5991224" y="747712"/>
                </a:lnTo>
                <a:lnTo>
                  <a:pt x="6047580" y="700881"/>
                </a:lnTo>
                <a:lnTo>
                  <a:pt x="6097586" y="652462"/>
                </a:lnTo>
                <a:lnTo>
                  <a:pt x="6142036" y="602456"/>
                </a:lnTo>
                <a:lnTo>
                  <a:pt x="6181724" y="551656"/>
                </a:lnTo>
                <a:lnTo>
                  <a:pt x="6246017" y="446881"/>
                </a:lnTo>
                <a:lnTo>
                  <a:pt x="6296024" y="338137"/>
                </a:lnTo>
                <a:lnTo>
                  <a:pt x="6334124" y="227012"/>
                </a:lnTo>
                <a:lnTo>
                  <a:pt x="6364286" y="113506"/>
                </a:lnTo>
                <a:lnTo>
                  <a:pt x="6385398" y="24711"/>
                </a:lnTo>
              </a:path>
            </a:pathLst>
          </a:custGeom>
          <a:ln w="126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806607" y="2967038"/>
            <a:ext cx="74133" cy="82946"/>
          </a:xfrm>
          <a:custGeom>
            <a:avLst/>
            <a:gdLst/>
            <a:ahLst/>
            <a:cxnLst/>
            <a:rect l="l" t="t" r="r" b="b"/>
            <a:pathLst>
              <a:path w="74133" h="82946">
                <a:moveTo>
                  <a:pt x="54692" y="0"/>
                </a:moveTo>
                <a:lnTo>
                  <a:pt x="0" y="65319"/>
                </a:lnTo>
                <a:lnTo>
                  <a:pt x="74133" y="82946"/>
                </a:lnTo>
                <a:lnTo>
                  <a:pt x="54692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739139" y="1341437"/>
            <a:ext cx="4263390" cy="1592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Ho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communica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1"/>
              </a:spcBef>
            </a:pPr>
            <a:endParaRPr sz="1100"/>
          </a:p>
          <a:p>
            <a:pPr marR="12700" algn="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0035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31000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5" name="object 20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23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7600805" y="2177978"/>
            <a:ext cx="5689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659042" y="278757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0" y="3094038"/>
            <a:ext cx="2378073" cy="34925"/>
          </a:xfrm>
          <a:custGeom>
            <a:avLst/>
            <a:gdLst/>
            <a:ahLst/>
            <a:cxnLst/>
            <a:rect l="l" t="t" r="r" b="b"/>
            <a:pathLst>
              <a:path w="2378073" h="34925">
                <a:moveTo>
                  <a:pt x="2362220" y="0"/>
                </a:moveTo>
                <a:lnTo>
                  <a:pt x="2349538" y="3175"/>
                </a:lnTo>
                <a:lnTo>
                  <a:pt x="2343195" y="15875"/>
                </a:lnTo>
                <a:lnTo>
                  <a:pt x="2349538" y="28575"/>
                </a:lnTo>
                <a:lnTo>
                  <a:pt x="2362220" y="34925"/>
                </a:lnTo>
                <a:lnTo>
                  <a:pt x="2374903" y="28575"/>
                </a:lnTo>
                <a:lnTo>
                  <a:pt x="2378073" y="15875"/>
                </a:lnTo>
                <a:lnTo>
                  <a:pt x="2374903" y="3175"/>
                </a:lnTo>
                <a:lnTo>
                  <a:pt x="2362220" y="0"/>
                </a:lnTo>
                <a:close/>
              </a:path>
              <a:path w="2378073" h="34925">
                <a:moveTo>
                  <a:pt x="15853" y="0"/>
                </a:moveTo>
                <a:lnTo>
                  <a:pt x="3169" y="3175"/>
                </a:lnTo>
                <a:lnTo>
                  <a:pt x="0" y="15875"/>
                </a:lnTo>
                <a:lnTo>
                  <a:pt x="3169" y="28575"/>
                </a:lnTo>
                <a:lnTo>
                  <a:pt x="15853" y="34925"/>
                </a:lnTo>
                <a:lnTo>
                  <a:pt x="28536" y="28575"/>
                </a:lnTo>
                <a:lnTo>
                  <a:pt x="33293" y="15875"/>
                </a:lnTo>
                <a:lnTo>
                  <a:pt x="28536" y="3175"/>
                </a:lnTo>
                <a:lnTo>
                  <a:pt x="158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45" y="3094038"/>
            <a:ext cx="34878" cy="34924"/>
          </a:xfrm>
          <a:custGeom>
            <a:avLst/>
            <a:gdLst/>
            <a:ahLst/>
            <a:cxnLst/>
            <a:rect l="l" t="t" r="r" b="b"/>
            <a:pathLst>
              <a:path w="34878" h="34924">
                <a:moveTo>
                  <a:pt x="34878" y="15874"/>
                </a:moveTo>
                <a:lnTo>
                  <a:pt x="31707" y="3174"/>
                </a:lnTo>
                <a:lnTo>
                  <a:pt x="19024" y="0"/>
                </a:lnTo>
                <a:lnTo>
                  <a:pt x="6341" y="3174"/>
                </a:lnTo>
                <a:lnTo>
                  <a:pt x="0" y="15874"/>
                </a:lnTo>
                <a:lnTo>
                  <a:pt x="6341" y="28574"/>
                </a:lnTo>
                <a:lnTo>
                  <a:pt x="19024" y="34924"/>
                </a:lnTo>
                <a:lnTo>
                  <a:pt x="31707" y="28574"/>
                </a:lnTo>
                <a:lnTo>
                  <a:pt x="34878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09750" y="3094038"/>
            <a:ext cx="33293" cy="34924"/>
          </a:xfrm>
          <a:custGeom>
            <a:avLst/>
            <a:gdLst/>
            <a:ahLst/>
            <a:cxnLst/>
            <a:rect l="l" t="t" r="r" b="b"/>
            <a:pathLst>
              <a:path w="33293" h="34924">
                <a:moveTo>
                  <a:pt x="0" y="15874"/>
                </a:moveTo>
                <a:lnTo>
                  <a:pt x="3170" y="28574"/>
                </a:lnTo>
                <a:lnTo>
                  <a:pt x="15853" y="34924"/>
                </a:lnTo>
                <a:lnTo>
                  <a:pt x="28536" y="28574"/>
                </a:lnTo>
                <a:lnTo>
                  <a:pt x="33293" y="15874"/>
                </a:lnTo>
                <a:lnTo>
                  <a:pt x="28536" y="3174"/>
                </a:lnTo>
                <a:lnTo>
                  <a:pt x="15853" y="0"/>
                </a:lnTo>
                <a:lnTo>
                  <a:pt x="3170" y="3174"/>
                </a:lnTo>
                <a:lnTo>
                  <a:pt x="0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3088" y="3109913"/>
            <a:ext cx="2309811" cy="1587"/>
          </a:xfrm>
          <a:custGeom>
            <a:avLst/>
            <a:gdLst/>
            <a:ahLst/>
            <a:cxnLst/>
            <a:rect l="l" t="t" r="r" b="b"/>
            <a:pathLst>
              <a:path w="2309811" h="1587">
                <a:moveTo>
                  <a:pt x="2309811" y="0"/>
                </a:moveTo>
                <a:lnTo>
                  <a:pt x="0" y="158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9750" y="4122738"/>
            <a:ext cx="2378073" cy="638173"/>
          </a:xfrm>
          <a:custGeom>
            <a:avLst/>
            <a:gdLst/>
            <a:ahLst/>
            <a:cxnLst/>
            <a:rect l="l" t="t" r="r" b="b"/>
            <a:pathLst>
              <a:path w="2378073" h="638173">
                <a:moveTo>
                  <a:pt x="12683" y="603336"/>
                </a:moveTo>
                <a:lnTo>
                  <a:pt x="0" y="612837"/>
                </a:lnTo>
                <a:lnTo>
                  <a:pt x="0" y="625505"/>
                </a:lnTo>
                <a:lnTo>
                  <a:pt x="6341" y="638173"/>
                </a:lnTo>
                <a:lnTo>
                  <a:pt x="22195" y="638173"/>
                </a:lnTo>
                <a:lnTo>
                  <a:pt x="31708" y="631840"/>
                </a:lnTo>
                <a:lnTo>
                  <a:pt x="33293" y="619171"/>
                </a:lnTo>
                <a:lnTo>
                  <a:pt x="25365" y="606503"/>
                </a:lnTo>
                <a:lnTo>
                  <a:pt x="12683" y="603336"/>
                </a:lnTo>
                <a:close/>
              </a:path>
              <a:path w="2378073" h="638173">
                <a:moveTo>
                  <a:pt x="2355879" y="0"/>
                </a:moveTo>
                <a:lnTo>
                  <a:pt x="2346366" y="9500"/>
                </a:lnTo>
                <a:lnTo>
                  <a:pt x="2343195" y="22169"/>
                </a:lnTo>
                <a:lnTo>
                  <a:pt x="2352708" y="34837"/>
                </a:lnTo>
                <a:lnTo>
                  <a:pt x="2365391" y="34837"/>
                </a:lnTo>
                <a:lnTo>
                  <a:pt x="2378073" y="28503"/>
                </a:lnTo>
                <a:lnTo>
                  <a:pt x="2378073" y="12668"/>
                </a:lnTo>
                <a:lnTo>
                  <a:pt x="2371732" y="3166"/>
                </a:lnTo>
                <a:lnTo>
                  <a:pt x="2355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9750" y="4726075"/>
            <a:ext cx="33293" cy="34838"/>
          </a:xfrm>
          <a:custGeom>
            <a:avLst/>
            <a:gdLst/>
            <a:ahLst/>
            <a:cxnLst/>
            <a:rect l="l" t="t" r="r" b="b"/>
            <a:pathLst>
              <a:path w="33293" h="34838">
                <a:moveTo>
                  <a:pt x="0" y="22169"/>
                </a:moveTo>
                <a:lnTo>
                  <a:pt x="6341" y="34838"/>
                </a:lnTo>
                <a:lnTo>
                  <a:pt x="22195" y="34838"/>
                </a:lnTo>
                <a:lnTo>
                  <a:pt x="31707" y="28504"/>
                </a:lnTo>
                <a:lnTo>
                  <a:pt x="33293" y="15835"/>
                </a:lnTo>
                <a:lnTo>
                  <a:pt x="25366" y="3167"/>
                </a:lnTo>
                <a:lnTo>
                  <a:pt x="12683" y="0"/>
                </a:lnTo>
                <a:lnTo>
                  <a:pt x="0" y="9501"/>
                </a:lnTo>
                <a:lnTo>
                  <a:pt x="0" y="2216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52945" y="4122739"/>
            <a:ext cx="34878" cy="34838"/>
          </a:xfrm>
          <a:custGeom>
            <a:avLst/>
            <a:gdLst/>
            <a:ahLst/>
            <a:cxnLst/>
            <a:rect l="l" t="t" r="r" b="b"/>
            <a:pathLst>
              <a:path w="34878" h="34838">
                <a:moveTo>
                  <a:pt x="34878" y="12668"/>
                </a:moveTo>
                <a:lnTo>
                  <a:pt x="28536" y="3167"/>
                </a:lnTo>
                <a:lnTo>
                  <a:pt x="12683" y="0"/>
                </a:lnTo>
                <a:lnTo>
                  <a:pt x="3170" y="9501"/>
                </a:lnTo>
                <a:lnTo>
                  <a:pt x="0" y="22169"/>
                </a:lnTo>
                <a:lnTo>
                  <a:pt x="9512" y="34838"/>
                </a:lnTo>
                <a:lnTo>
                  <a:pt x="22195" y="34838"/>
                </a:lnTo>
                <a:lnTo>
                  <a:pt x="34878" y="28504"/>
                </a:lnTo>
                <a:lnTo>
                  <a:pt x="34878" y="12668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43087" y="4144962"/>
            <a:ext cx="2309811" cy="596899"/>
          </a:xfrm>
          <a:custGeom>
            <a:avLst/>
            <a:gdLst/>
            <a:ahLst/>
            <a:cxnLst/>
            <a:rect l="l" t="t" r="r" b="b"/>
            <a:pathLst>
              <a:path w="2309811" h="596899">
                <a:moveTo>
                  <a:pt x="0" y="596899"/>
                </a:moveTo>
                <a:lnTo>
                  <a:pt x="2309811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9750" y="4725987"/>
            <a:ext cx="2378073" cy="604837"/>
          </a:xfrm>
          <a:custGeom>
            <a:avLst/>
            <a:gdLst/>
            <a:ahLst/>
            <a:cxnLst/>
            <a:rect l="l" t="t" r="r" b="b"/>
            <a:pathLst>
              <a:path w="2378073" h="604837">
                <a:moveTo>
                  <a:pt x="22195" y="0"/>
                </a:moveTo>
                <a:lnTo>
                  <a:pt x="6341" y="3175"/>
                </a:lnTo>
                <a:lnTo>
                  <a:pt x="0" y="15875"/>
                </a:lnTo>
                <a:lnTo>
                  <a:pt x="3169" y="28575"/>
                </a:lnTo>
                <a:lnTo>
                  <a:pt x="12683" y="34925"/>
                </a:lnTo>
                <a:lnTo>
                  <a:pt x="25365" y="34925"/>
                </a:lnTo>
                <a:lnTo>
                  <a:pt x="33293" y="22225"/>
                </a:lnTo>
                <a:lnTo>
                  <a:pt x="31708" y="9525"/>
                </a:lnTo>
                <a:lnTo>
                  <a:pt x="22195" y="0"/>
                </a:lnTo>
                <a:close/>
              </a:path>
              <a:path w="2378073" h="604837">
                <a:moveTo>
                  <a:pt x="2365391" y="569912"/>
                </a:moveTo>
                <a:lnTo>
                  <a:pt x="2352708" y="573087"/>
                </a:lnTo>
                <a:lnTo>
                  <a:pt x="2343195" y="585787"/>
                </a:lnTo>
                <a:lnTo>
                  <a:pt x="2346366" y="598487"/>
                </a:lnTo>
                <a:lnTo>
                  <a:pt x="2355879" y="604837"/>
                </a:lnTo>
                <a:lnTo>
                  <a:pt x="2371732" y="604837"/>
                </a:lnTo>
                <a:lnTo>
                  <a:pt x="2378073" y="592137"/>
                </a:lnTo>
                <a:lnTo>
                  <a:pt x="2378073" y="579437"/>
                </a:lnTo>
                <a:lnTo>
                  <a:pt x="2365391" y="569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09750" y="4725987"/>
            <a:ext cx="33293" cy="34924"/>
          </a:xfrm>
          <a:custGeom>
            <a:avLst/>
            <a:gdLst/>
            <a:ahLst/>
            <a:cxnLst/>
            <a:rect l="l" t="t" r="r" b="b"/>
            <a:pathLst>
              <a:path w="33293" h="34924">
                <a:moveTo>
                  <a:pt x="0" y="15875"/>
                </a:moveTo>
                <a:lnTo>
                  <a:pt x="3170" y="28574"/>
                </a:lnTo>
                <a:lnTo>
                  <a:pt x="12683" y="34924"/>
                </a:lnTo>
                <a:lnTo>
                  <a:pt x="25366" y="34924"/>
                </a:lnTo>
                <a:lnTo>
                  <a:pt x="33293" y="22225"/>
                </a:lnTo>
                <a:lnTo>
                  <a:pt x="31707" y="9524"/>
                </a:lnTo>
                <a:lnTo>
                  <a:pt x="22195" y="0"/>
                </a:lnTo>
                <a:lnTo>
                  <a:pt x="6341" y="3174"/>
                </a:lnTo>
                <a:lnTo>
                  <a:pt x="0" y="15875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52945" y="5295899"/>
            <a:ext cx="34878" cy="34924"/>
          </a:xfrm>
          <a:custGeom>
            <a:avLst/>
            <a:gdLst/>
            <a:ahLst/>
            <a:cxnLst/>
            <a:rect l="l" t="t" r="r" b="b"/>
            <a:pathLst>
              <a:path w="34878" h="34924">
                <a:moveTo>
                  <a:pt x="34878" y="22224"/>
                </a:moveTo>
                <a:lnTo>
                  <a:pt x="34878" y="9524"/>
                </a:lnTo>
                <a:lnTo>
                  <a:pt x="22195" y="0"/>
                </a:lnTo>
                <a:lnTo>
                  <a:pt x="9512" y="3174"/>
                </a:lnTo>
                <a:lnTo>
                  <a:pt x="0" y="15874"/>
                </a:lnTo>
                <a:lnTo>
                  <a:pt x="3170" y="28574"/>
                </a:lnTo>
                <a:lnTo>
                  <a:pt x="12683" y="34924"/>
                </a:lnTo>
                <a:lnTo>
                  <a:pt x="28536" y="34924"/>
                </a:lnTo>
                <a:lnTo>
                  <a:pt x="34878" y="2222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3087" y="4748213"/>
            <a:ext cx="2309811" cy="563561"/>
          </a:xfrm>
          <a:custGeom>
            <a:avLst/>
            <a:gdLst/>
            <a:ahLst/>
            <a:cxnLst/>
            <a:rect l="l" t="t" r="r" b="b"/>
            <a:pathLst>
              <a:path w="2309811" h="563561">
                <a:moveTo>
                  <a:pt x="0" y="0"/>
                </a:moveTo>
                <a:lnTo>
                  <a:pt x="2309811" y="563561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52900" y="3094038"/>
            <a:ext cx="2632073" cy="461961"/>
          </a:xfrm>
          <a:custGeom>
            <a:avLst/>
            <a:gdLst/>
            <a:ahLst/>
            <a:cxnLst/>
            <a:rect l="l" t="t" r="r" b="b"/>
            <a:pathLst>
              <a:path w="2632073" h="461961">
                <a:moveTo>
                  <a:pt x="22198" y="0"/>
                </a:moveTo>
                <a:lnTo>
                  <a:pt x="9513" y="3175"/>
                </a:lnTo>
                <a:lnTo>
                  <a:pt x="0" y="15875"/>
                </a:lnTo>
                <a:lnTo>
                  <a:pt x="3171" y="28575"/>
                </a:lnTo>
                <a:lnTo>
                  <a:pt x="15855" y="34925"/>
                </a:lnTo>
                <a:lnTo>
                  <a:pt x="28540" y="31750"/>
                </a:lnTo>
                <a:lnTo>
                  <a:pt x="34881" y="19050"/>
                </a:lnTo>
                <a:lnTo>
                  <a:pt x="31710" y="6350"/>
                </a:lnTo>
                <a:lnTo>
                  <a:pt x="22198" y="0"/>
                </a:lnTo>
                <a:close/>
              </a:path>
              <a:path w="2632073" h="461961">
                <a:moveTo>
                  <a:pt x="2616219" y="427036"/>
                </a:moveTo>
                <a:lnTo>
                  <a:pt x="2603533" y="430211"/>
                </a:lnTo>
                <a:lnTo>
                  <a:pt x="2597190" y="442911"/>
                </a:lnTo>
                <a:lnTo>
                  <a:pt x="2597190" y="455611"/>
                </a:lnTo>
                <a:lnTo>
                  <a:pt x="2609875" y="461961"/>
                </a:lnTo>
                <a:lnTo>
                  <a:pt x="2622561" y="458786"/>
                </a:lnTo>
                <a:lnTo>
                  <a:pt x="2632073" y="446086"/>
                </a:lnTo>
                <a:lnTo>
                  <a:pt x="2628902" y="433386"/>
                </a:lnTo>
                <a:lnTo>
                  <a:pt x="2616219" y="427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52900" y="3094038"/>
            <a:ext cx="34882" cy="34924"/>
          </a:xfrm>
          <a:custGeom>
            <a:avLst/>
            <a:gdLst/>
            <a:ahLst/>
            <a:cxnLst/>
            <a:rect l="l" t="t" r="r" b="b"/>
            <a:pathLst>
              <a:path w="34882" h="34924">
                <a:moveTo>
                  <a:pt x="0" y="15874"/>
                </a:moveTo>
                <a:lnTo>
                  <a:pt x="3171" y="28574"/>
                </a:lnTo>
                <a:lnTo>
                  <a:pt x="15856" y="34924"/>
                </a:lnTo>
                <a:lnTo>
                  <a:pt x="28540" y="31749"/>
                </a:lnTo>
                <a:lnTo>
                  <a:pt x="34882" y="19049"/>
                </a:lnTo>
                <a:lnTo>
                  <a:pt x="31711" y="6349"/>
                </a:lnTo>
                <a:lnTo>
                  <a:pt x="22198" y="0"/>
                </a:lnTo>
                <a:lnTo>
                  <a:pt x="9513" y="3174"/>
                </a:lnTo>
                <a:lnTo>
                  <a:pt x="0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50091" y="3521075"/>
            <a:ext cx="34882" cy="34924"/>
          </a:xfrm>
          <a:custGeom>
            <a:avLst/>
            <a:gdLst/>
            <a:ahLst/>
            <a:cxnLst/>
            <a:rect l="l" t="t" r="r" b="b"/>
            <a:pathLst>
              <a:path w="34882" h="34924">
                <a:moveTo>
                  <a:pt x="34882" y="19049"/>
                </a:moveTo>
                <a:lnTo>
                  <a:pt x="31711" y="6349"/>
                </a:lnTo>
                <a:lnTo>
                  <a:pt x="19027" y="0"/>
                </a:lnTo>
                <a:lnTo>
                  <a:pt x="6341" y="3174"/>
                </a:lnTo>
                <a:lnTo>
                  <a:pt x="0" y="15874"/>
                </a:lnTo>
                <a:lnTo>
                  <a:pt x="0" y="28574"/>
                </a:lnTo>
                <a:lnTo>
                  <a:pt x="12683" y="34924"/>
                </a:lnTo>
                <a:lnTo>
                  <a:pt x="25369" y="31749"/>
                </a:lnTo>
                <a:lnTo>
                  <a:pt x="34882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87825" y="3113088"/>
            <a:ext cx="2562224" cy="423862"/>
          </a:xfrm>
          <a:custGeom>
            <a:avLst/>
            <a:gdLst/>
            <a:ahLst/>
            <a:cxnLst/>
            <a:rect l="l" t="t" r="r" b="b"/>
            <a:pathLst>
              <a:path w="2562224" h="423862">
                <a:moveTo>
                  <a:pt x="0" y="0"/>
                </a:moveTo>
                <a:lnTo>
                  <a:pt x="2562224" y="423862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2900" y="3521075"/>
            <a:ext cx="2632073" cy="636588"/>
          </a:xfrm>
          <a:custGeom>
            <a:avLst/>
            <a:gdLst/>
            <a:ahLst/>
            <a:cxnLst/>
            <a:rect l="l" t="t" r="r" b="b"/>
            <a:pathLst>
              <a:path w="2632073" h="636588">
                <a:moveTo>
                  <a:pt x="2609875" y="0"/>
                </a:moveTo>
                <a:lnTo>
                  <a:pt x="2597190" y="6334"/>
                </a:lnTo>
                <a:lnTo>
                  <a:pt x="2597190" y="22170"/>
                </a:lnTo>
                <a:lnTo>
                  <a:pt x="2603533" y="31671"/>
                </a:lnTo>
                <a:lnTo>
                  <a:pt x="2616219" y="34838"/>
                </a:lnTo>
                <a:lnTo>
                  <a:pt x="2628902" y="25337"/>
                </a:lnTo>
                <a:lnTo>
                  <a:pt x="2632073" y="12669"/>
                </a:lnTo>
                <a:lnTo>
                  <a:pt x="2622561" y="3167"/>
                </a:lnTo>
                <a:lnTo>
                  <a:pt x="2609875" y="0"/>
                </a:lnTo>
                <a:close/>
              </a:path>
              <a:path w="2632073" h="636588">
                <a:moveTo>
                  <a:pt x="15855" y="601750"/>
                </a:moveTo>
                <a:lnTo>
                  <a:pt x="3171" y="611251"/>
                </a:lnTo>
                <a:lnTo>
                  <a:pt x="0" y="623919"/>
                </a:lnTo>
                <a:lnTo>
                  <a:pt x="9513" y="633421"/>
                </a:lnTo>
                <a:lnTo>
                  <a:pt x="22198" y="636588"/>
                </a:lnTo>
                <a:lnTo>
                  <a:pt x="34881" y="630254"/>
                </a:lnTo>
                <a:lnTo>
                  <a:pt x="34881" y="614418"/>
                </a:lnTo>
                <a:lnTo>
                  <a:pt x="28540" y="604917"/>
                </a:lnTo>
                <a:lnTo>
                  <a:pt x="15855" y="601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50091" y="3521075"/>
            <a:ext cx="34882" cy="34838"/>
          </a:xfrm>
          <a:custGeom>
            <a:avLst/>
            <a:gdLst/>
            <a:ahLst/>
            <a:cxnLst/>
            <a:rect l="l" t="t" r="r" b="b"/>
            <a:pathLst>
              <a:path w="34882" h="34838">
                <a:moveTo>
                  <a:pt x="34882" y="12668"/>
                </a:moveTo>
                <a:lnTo>
                  <a:pt x="25369" y="3167"/>
                </a:lnTo>
                <a:lnTo>
                  <a:pt x="12683" y="0"/>
                </a:lnTo>
                <a:lnTo>
                  <a:pt x="0" y="6334"/>
                </a:lnTo>
                <a:lnTo>
                  <a:pt x="0" y="22169"/>
                </a:lnTo>
                <a:lnTo>
                  <a:pt x="6341" y="31670"/>
                </a:lnTo>
                <a:lnTo>
                  <a:pt x="19027" y="34838"/>
                </a:lnTo>
                <a:lnTo>
                  <a:pt x="31711" y="25336"/>
                </a:lnTo>
                <a:lnTo>
                  <a:pt x="34882" y="12668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52900" y="4122824"/>
            <a:ext cx="34882" cy="34838"/>
          </a:xfrm>
          <a:custGeom>
            <a:avLst/>
            <a:gdLst/>
            <a:ahLst/>
            <a:cxnLst/>
            <a:rect l="l" t="t" r="r" b="b"/>
            <a:pathLst>
              <a:path w="34882" h="34838">
                <a:moveTo>
                  <a:pt x="0" y="22169"/>
                </a:moveTo>
                <a:lnTo>
                  <a:pt x="9513" y="31671"/>
                </a:lnTo>
                <a:lnTo>
                  <a:pt x="22198" y="34838"/>
                </a:lnTo>
                <a:lnTo>
                  <a:pt x="34882" y="28504"/>
                </a:lnTo>
                <a:lnTo>
                  <a:pt x="34882" y="12668"/>
                </a:lnTo>
                <a:lnTo>
                  <a:pt x="28540" y="3167"/>
                </a:lnTo>
                <a:lnTo>
                  <a:pt x="15856" y="0"/>
                </a:lnTo>
                <a:lnTo>
                  <a:pt x="3171" y="9501"/>
                </a:lnTo>
                <a:lnTo>
                  <a:pt x="0" y="2216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87824" y="3543300"/>
            <a:ext cx="2562224" cy="592137"/>
          </a:xfrm>
          <a:custGeom>
            <a:avLst/>
            <a:gdLst/>
            <a:ahLst/>
            <a:cxnLst/>
            <a:rect l="l" t="t" r="r" b="b"/>
            <a:pathLst>
              <a:path w="2562224" h="592137">
                <a:moveTo>
                  <a:pt x="2562224" y="0"/>
                </a:moveTo>
                <a:lnTo>
                  <a:pt x="0" y="59213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52900" y="5295900"/>
            <a:ext cx="2347912" cy="38100"/>
          </a:xfrm>
          <a:custGeom>
            <a:avLst/>
            <a:gdLst/>
            <a:ahLst/>
            <a:cxnLst/>
            <a:rect l="l" t="t" r="r" b="b"/>
            <a:pathLst>
              <a:path w="2347912" h="38100">
                <a:moveTo>
                  <a:pt x="19024" y="0"/>
                </a:moveTo>
                <a:lnTo>
                  <a:pt x="6341" y="6350"/>
                </a:lnTo>
                <a:lnTo>
                  <a:pt x="0" y="19050"/>
                </a:lnTo>
                <a:lnTo>
                  <a:pt x="6341" y="31750"/>
                </a:lnTo>
                <a:lnTo>
                  <a:pt x="19024" y="38100"/>
                </a:lnTo>
                <a:lnTo>
                  <a:pt x="31706" y="31750"/>
                </a:lnTo>
                <a:lnTo>
                  <a:pt x="34876" y="19050"/>
                </a:lnTo>
                <a:lnTo>
                  <a:pt x="31706" y="6350"/>
                </a:lnTo>
                <a:lnTo>
                  <a:pt x="19024" y="0"/>
                </a:lnTo>
                <a:close/>
              </a:path>
              <a:path w="2347912" h="38100">
                <a:moveTo>
                  <a:pt x="2328887" y="0"/>
                </a:moveTo>
                <a:lnTo>
                  <a:pt x="2316205" y="6350"/>
                </a:lnTo>
                <a:lnTo>
                  <a:pt x="2309863" y="19050"/>
                </a:lnTo>
                <a:lnTo>
                  <a:pt x="2316205" y="31750"/>
                </a:lnTo>
                <a:lnTo>
                  <a:pt x="2328887" y="38100"/>
                </a:lnTo>
                <a:lnTo>
                  <a:pt x="2341571" y="31750"/>
                </a:lnTo>
                <a:lnTo>
                  <a:pt x="2347912" y="19050"/>
                </a:lnTo>
                <a:lnTo>
                  <a:pt x="2341571" y="6350"/>
                </a:lnTo>
                <a:lnTo>
                  <a:pt x="23288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52900" y="5295900"/>
            <a:ext cx="34877" cy="38099"/>
          </a:xfrm>
          <a:custGeom>
            <a:avLst/>
            <a:gdLst/>
            <a:ahLst/>
            <a:cxnLst/>
            <a:rect l="l" t="t" r="r" b="b"/>
            <a:pathLst>
              <a:path w="34877" h="38099">
                <a:moveTo>
                  <a:pt x="0" y="19049"/>
                </a:moveTo>
                <a:lnTo>
                  <a:pt x="6341" y="31749"/>
                </a:lnTo>
                <a:lnTo>
                  <a:pt x="19024" y="38099"/>
                </a:lnTo>
                <a:lnTo>
                  <a:pt x="31706" y="31749"/>
                </a:lnTo>
                <a:lnTo>
                  <a:pt x="34877" y="19049"/>
                </a:lnTo>
                <a:lnTo>
                  <a:pt x="31706" y="6349"/>
                </a:lnTo>
                <a:lnTo>
                  <a:pt x="19024" y="0"/>
                </a:lnTo>
                <a:lnTo>
                  <a:pt x="6341" y="6349"/>
                </a:lnTo>
                <a:lnTo>
                  <a:pt x="0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2763" y="5295900"/>
            <a:ext cx="38048" cy="38099"/>
          </a:xfrm>
          <a:custGeom>
            <a:avLst/>
            <a:gdLst/>
            <a:ahLst/>
            <a:cxnLst/>
            <a:rect l="l" t="t" r="r" b="b"/>
            <a:pathLst>
              <a:path w="38048" h="38099">
                <a:moveTo>
                  <a:pt x="38048" y="19049"/>
                </a:moveTo>
                <a:lnTo>
                  <a:pt x="31707" y="6349"/>
                </a:lnTo>
                <a:lnTo>
                  <a:pt x="19024" y="0"/>
                </a:lnTo>
                <a:lnTo>
                  <a:pt x="6341" y="6349"/>
                </a:lnTo>
                <a:lnTo>
                  <a:pt x="0" y="19049"/>
                </a:lnTo>
                <a:lnTo>
                  <a:pt x="6341" y="31749"/>
                </a:lnTo>
                <a:lnTo>
                  <a:pt x="19024" y="38099"/>
                </a:lnTo>
                <a:lnTo>
                  <a:pt x="31707" y="31749"/>
                </a:lnTo>
                <a:lnTo>
                  <a:pt x="38048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7825" y="5314950"/>
            <a:ext cx="2274887" cy="1587"/>
          </a:xfrm>
          <a:custGeom>
            <a:avLst/>
            <a:gdLst/>
            <a:ahLst/>
            <a:cxnLst/>
            <a:rect l="l" t="t" r="r" b="b"/>
            <a:pathLst>
              <a:path w="2274887" h="1587">
                <a:moveTo>
                  <a:pt x="0" y="0"/>
                </a:moveTo>
                <a:lnTo>
                  <a:pt x="2274887" y="158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81761" y="5314950"/>
            <a:ext cx="1244599" cy="22224"/>
          </a:xfrm>
          <a:custGeom>
            <a:avLst/>
            <a:gdLst/>
            <a:ahLst/>
            <a:cxnLst/>
            <a:rect l="l" t="t" r="r" b="b"/>
            <a:pathLst>
              <a:path w="1244599" h="22224">
                <a:moveTo>
                  <a:pt x="1244599" y="22224"/>
                </a:moveTo>
                <a:lnTo>
                  <a:pt x="0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71950" y="2255838"/>
            <a:ext cx="1587" cy="854074"/>
          </a:xfrm>
          <a:custGeom>
            <a:avLst/>
            <a:gdLst/>
            <a:ahLst/>
            <a:cxnLst/>
            <a:rect l="l" t="t" r="r" b="b"/>
            <a:pathLst>
              <a:path w="1587" h="854074">
                <a:moveTo>
                  <a:pt x="0" y="0"/>
                </a:moveTo>
                <a:lnTo>
                  <a:pt x="1587" y="854074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0412" y="2730500"/>
            <a:ext cx="1065211" cy="379412"/>
          </a:xfrm>
          <a:custGeom>
            <a:avLst/>
            <a:gdLst/>
            <a:ahLst/>
            <a:cxnLst/>
            <a:rect l="l" t="t" r="r" b="b"/>
            <a:pathLst>
              <a:path w="1065211" h="379412">
                <a:moveTo>
                  <a:pt x="0" y="0"/>
                </a:moveTo>
                <a:lnTo>
                  <a:pt x="1065211" y="379412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0412" y="4745038"/>
            <a:ext cx="1065211" cy="592136"/>
          </a:xfrm>
          <a:custGeom>
            <a:avLst/>
            <a:gdLst/>
            <a:ahLst/>
            <a:cxnLst/>
            <a:rect l="l" t="t" r="r" b="b"/>
            <a:pathLst>
              <a:path w="1065211" h="592136">
                <a:moveTo>
                  <a:pt x="0" y="592136"/>
                </a:moveTo>
                <a:lnTo>
                  <a:pt x="1065211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5923" y="2755900"/>
            <a:ext cx="817562" cy="781049"/>
          </a:xfrm>
          <a:custGeom>
            <a:avLst/>
            <a:gdLst/>
            <a:ahLst/>
            <a:cxnLst/>
            <a:rect l="l" t="t" r="r" b="b"/>
            <a:pathLst>
              <a:path w="817562" h="781049">
                <a:moveTo>
                  <a:pt x="817562" y="0"/>
                </a:moveTo>
                <a:lnTo>
                  <a:pt x="0" y="781049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H</a:t>
            </a:r>
            <a:r>
              <a:rPr sz="3600" b="1" spc="-30" dirty="0">
                <a:latin typeface="Arial"/>
                <a:cs typeface="Arial"/>
              </a:rPr>
              <a:t>op</a:t>
            </a:r>
            <a:r>
              <a:rPr sz="3600" b="1" spc="0" dirty="0">
                <a:latin typeface="Arial"/>
                <a:cs typeface="Arial"/>
              </a:rPr>
              <a:t>-By-H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vs</a:t>
            </a:r>
            <a:r>
              <a:rPr sz="3600" b="1" spc="-10" dirty="0">
                <a:latin typeface="Arial"/>
                <a:cs typeface="Arial"/>
              </a:rPr>
              <a:t>.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nd</a:t>
            </a:r>
            <a:r>
              <a:rPr sz="3600" b="1" spc="-15" dirty="0">
                <a:latin typeface="Arial"/>
                <a:cs typeface="Arial"/>
              </a:rPr>
              <a:t>-t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0" dirty="0">
                <a:latin typeface="Arial"/>
                <a:cs typeface="Arial"/>
              </a:rPr>
              <a:t>-E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-25" dirty="0">
                <a:latin typeface="Arial"/>
                <a:cs typeface="Arial"/>
              </a:rPr>
              <a:t>d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4435" y="2901142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65465" y="4576156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72494" y="2826327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72494" y="3815542"/>
            <a:ext cx="378228" cy="53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72494" y="5108170"/>
            <a:ext cx="378228" cy="527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61909" y="3283527"/>
            <a:ext cx="378228" cy="53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54338" y="5033356"/>
            <a:ext cx="382385" cy="5320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89024" y="2808564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89037" y="279786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45380" y="2509838"/>
            <a:ext cx="340519" cy="277331"/>
          </a:xfrm>
          <a:custGeom>
            <a:avLst/>
            <a:gdLst/>
            <a:ahLst/>
            <a:cxnLst/>
            <a:rect l="l" t="t" r="r" b="b"/>
            <a:pathLst>
              <a:path w="340519" h="277331">
                <a:moveTo>
                  <a:pt x="340519" y="0"/>
                </a:moveTo>
                <a:lnTo>
                  <a:pt x="0" y="0"/>
                </a:lnTo>
                <a:lnTo>
                  <a:pt x="0" y="277331"/>
                </a:lnTo>
                <a:lnTo>
                  <a:pt x="340519" y="277331"/>
                </a:lnTo>
                <a:lnTo>
                  <a:pt x="3405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9024" y="2509838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87449" y="2808288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87449" y="2787651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22387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85013" y="2824163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22387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85013" y="2824163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22387" y="2867026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22387" y="2909888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28737" y="2887663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08112" y="2874963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58912" y="275772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76337" y="27336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87450" y="256286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76337" y="2552064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37084" y="25629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01724" y="28301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47787" y="2844809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13681" y="28341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98562" y="25629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6337" y="2541588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13681" y="28341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44587" y="2771776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30312" y="2771776"/>
            <a:ext cx="1587" cy="15875"/>
          </a:xfrm>
          <a:custGeom>
            <a:avLst/>
            <a:gdLst/>
            <a:ahLst/>
            <a:cxnLst/>
            <a:rect l="l" t="t" r="r" b="b"/>
            <a:pathLst>
              <a:path w="1587" h="15875">
                <a:moveTo>
                  <a:pt x="0" y="15875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16037" y="2771776"/>
            <a:ext cx="1587" cy="15875"/>
          </a:xfrm>
          <a:custGeom>
            <a:avLst/>
            <a:gdLst/>
            <a:ahLst/>
            <a:cxnLst/>
            <a:rect l="l" t="t" r="r" b="b"/>
            <a:pathLst>
              <a:path w="1587" h="15875">
                <a:moveTo>
                  <a:pt x="0" y="15875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65224" y="5166000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65237" y="515530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21581" y="4867275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65224" y="4867275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4"/>
                </a:moveTo>
                <a:lnTo>
                  <a:pt x="0" y="298724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4"/>
                </a:lnTo>
                <a:lnTo>
                  <a:pt x="354012" y="298724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4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63649" y="5165725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63649" y="51450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98587" y="51816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61213" y="51816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98587" y="51816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61213" y="51816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98587" y="5224462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398587" y="5267325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04937" y="5245100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484312" y="5232400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535112" y="511515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52537" y="509079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63649" y="491997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52537" y="4909820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13284" y="4920400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77924" y="5187599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23987" y="5202246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89881" y="5191557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74762" y="4920400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52537" y="4899025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89881" y="5191558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20787" y="5129212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06512" y="5129212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92237" y="5129212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13262" y="2351913"/>
            <a:ext cx="454025" cy="157925"/>
          </a:xfrm>
          <a:custGeom>
            <a:avLst/>
            <a:gdLst/>
            <a:ahLst/>
            <a:cxnLst/>
            <a:rect l="l" t="t" r="r" b="b"/>
            <a:pathLst>
              <a:path w="454025" h="157925">
                <a:moveTo>
                  <a:pt x="454025" y="0"/>
                </a:moveTo>
                <a:lnTo>
                  <a:pt x="0" y="0"/>
                </a:lnTo>
                <a:lnTo>
                  <a:pt x="0" y="157925"/>
                </a:lnTo>
                <a:lnTo>
                  <a:pt x="454025" y="15792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13275" y="234125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58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69618" y="2054225"/>
            <a:ext cx="340518" cy="276368"/>
          </a:xfrm>
          <a:custGeom>
            <a:avLst/>
            <a:gdLst/>
            <a:ahLst/>
            <a:cxnLst/>
            <a:rect l="l" t="t" r="r" b="b"/>
            <a:pathLst>
              <a:path w="340518" h="276368">
                <a:moveTo>
                  <a:pt x="340518" y="0"/>
                </a:moveTo>
                <a:lnTo>
                  <a:pt x="0" y="0"/>
                </a:lnTo>
                <a:lnTo>
                  <a:pt x="0" y="276368"/>
                </a:lnTo>
                <a:lnTo>
                  <a:pt x="340518" y="276368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13262" y="2054225"/>
            <a:ext cx="454024" cy="455612"/>
          </a:xfrm>
          <a:custGeom>
            <a:avLst/>
            <a:gdLst/>
            <a:ahLst/>
            <a:cxnLst/>
            <a:rect l="l" t="t" r="r" b="b"/>
            <a:pathLst>
              <a:path w="454024" h="455612">
                <a:moveTo>
                  <a:pt x="100012" y="297687"/>
                </a:moveTo>
                <a:lnTo>
                  <a:pt x="0" y="297687"/>
                </a:lnTo>
                <a:lnTo>
                  <a:pt x="0" y="455612"/>
                </a:lnTo>
                <a:lnTo>
                  <a:pt x="454024" y="455612"/>
                </a:lnTo>
                <a:lnTo>
                  <a:pt x="454024" y="297687"/>
                </a:lnTo>
                <a:lnTo>
                  <a:pt x="354012" y="297687"/>
                </a:lnTo>
                <a:lnTo>
                  <a:pt x="354012" y="276368"/>
                </a:lnTo>
                <a:lnTo>
                  <a:pt x="396875" y="276368"/>
                </a:lnTo>
                <a:lnTo>
                  <a:pt x="396875" y="0"/>
                </a:lnTo>
                <a:lnTo>
                  <a:pt x="56356" y="0"/>
                </a:lnTo>
                <a:lnTo>
                  <a:pt x="56356" y="276368"/>
                </a:lnTo>
                <a:lnTo>
                  <a:pt x="100012" y="276368"/>
                </a:lnTo>
                <a:lnTo>
                  <a:pt x="100012" y="297687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11687" y="2351640"/>
            <a:ext cx="255587" cy="1582"/>
          </a:xfrm>
          <a:custGeom>
            <a:avLst/>
            <a:gdLst/>
            <a:ahLst/>
            <a:cxnLst/>
            <a:rect l="l" t="t" r="r" b="b"/>
            <a:pathLst>
              <a:path w="255587" h="1582">
                <a:moveTo>
                  <a:pt x="0" y="0"/>
                </a:moveTo>
                <a:lnTo>
                  <a:pt x="255587" y="1582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11687" y="2331073"/>
            <a:ext cx="255587" cy="1582"/>
          </a:xfrm>
          <a:custGeom>
            <a:avLst/>
            <a:gdLst/>
            <a:ahLst/>
            <a:cxnLst/>
            <a:rect l="l" t="t" r="r" b="b"/>
            <a:pathLst>
              <a:path w="255587" h="1582">
                <a:moveTo>
                  <a:pt x="0" y="0"/>
                </a:moveTo>
                <a:lnTo>
                  <a:pt x="255587" y="1582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746625" y="2367458"/>
            <a:ext cx="149073" cy="128141"/>
          </a:xfrm>
          <a:custGeom>
            <a:avLst/>
            <a:gdLst/>
            <a:ahLst/>
            <a:cxnLst/>
            <a:rect l="l" t="t" r="r" b="b"/>
            <a:pathLst>
              <a:path w="149073" h="128141">
                <a:moveTo>
                  <a:pt x="149073" y="0"/>
                </a:moveTo>
                <a:lnTo>
                  <a:pt x="0" y="0"/>
                </a:lnTo>
                <a:lnTo>
                  <a:pt x="0" y="128141"/>
                </a:lnTo>
                <a:lnTo>
                  <a:pt x="149073" y="128141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09251" y="2367458"/>
            <a:ext cx="21523" cy="21489"/>
          </a:xfrm>
          <a:custGeom>
            <a:avLst/>
            <a:gdLst/>
            <a:ahLst/>
            <a:cxnLst/>
            <a:rect l="l" t="t" r="r" b="b"/>
            <a:pathLst>
              <a:path w="21523" h="21489">
                <a:moveTo>
                  <a:pt x="0" y="10744"/>
                </a:moveTo>
                <a:lnTo>
                  <a:pt x="21523" y="10744"/>
                </a:lnTo>
              </a:path>
            </a:pathLst>
          </a:custGeom>
          <a:ln w="2275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746625" y="2367459"/>
            <a:ext cx="149073" cy="128140"/>
          </a:xfrm>
          <a:custGeom>
            <a:avLst/>
            <a:gdLst/>
            <a:ahLst/>
            <a:cxnLst/>
            <a:rect l="l" t="t" r="r" b="b"/>
            <a:pathLst>
              <a:path w="149073" h="128140">
                <a:moveTo>
                  <a:pt x="0" y="128140"/>
                </a:moveTo>
                <a:lnTo>
                  <a:pt x="149073" y="128140"/>
                </a:lnTo>
                <a:lnTo>
                  <a:pt x="149073" y="0"/>
                </a:lnTo>
                <a:lnTo>
                  <a:pt x="0" y="0"/>
                </a:lnTo>
                <a:lnTo>
                  <a:pt x="0" y="128140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09251" y="2367459"/>
            <a:ext cx="21523" cy="21489"/>
          </a:xfrm>
          <a:custGeom>
            <a:avLst/>
            <a:gdLst/>
            <a:ahLst/>
            <a:cxnLst/>
            <a:rect l="l" t="t" r="r" b="b"/>
            <a:pathLst>
              <a:path w="21523" h="21489">
                <a:moveTo>
                  <a:pt x="-2381" y="10744"/>
                </a:moveTo>
                <a:lnTo>
                  <a:pt x="23905" y="10744"/>
                </a:lnTo>
              </a:path>
            </a:pathLst>
          </a:custGeom>
          <a:ln w="275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746625" y="2410173"/>
            <a:ext cx="149224" cy="1582"/>
          </a:xfrm>
          <a:custGeom>
            <a:avLst/>
            <a:gdLst/>
            <a:ahLst/>
            <a:cxnLst/>
            <a:rect l="l" t="t" r="r" b="b"/>
            <a:pathLst>
              <a:path w="149224" h="1582">
                <a:moveTo>
                  <a:pt x="0" y="0"/>
                </a:moveTo>
                <a:lnTo>
                  <a:pt x="149224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46625" y="2452887"/>
            <a:ext cx="149224" cy="1582"/>
          </a:xfrm>
          <a:custGeom>
            <a:avLst/>
            <a:gdLst/>
            <a:ahLst/>
            <a:cxnLst/>
            <a:rect l="l" t="t" r="r" b="b"/>
            <a:pathLst>
              <a:path w="149224" h="1582">
                <a:moveTo>
                  <a:pt x="0" y="0"/>
                </a:moveTo>
                <a:lnTo>
                  <a:pt x="149224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752975" y="2430739"/>
            <a:ext cx="134937" cy="1582"/>
          </a:xfrm>
          <a:custGeom>
            <a:avLst/>
            <a:gdLst/>
            <a:ahLst/>
            <a:cxnLst/>
            <a:rect l="l" t="t" r="r" b="b"/>
            <a:pathLst>
              <a:path w="134937" h="1582">
                <a:moveTo>
                  <a:pt x="0" y="0"/>
                </a:moveTo>
                <a:lnTo>
                  <a:pt x="134937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832350" y="2418083"/>
            <a:ext cx="41274" cy="26894"/>
          </a:xfrm>
          <a:custGeom>
            <a:avLst/>
            <a:gdLst/>
            <a:ahLst/>
            <a:cxnLst/>
            <a:rect l="l" t="t" r="r" b="b"/>
            <a:pathLst>
              <a:path w="41274" h="26894">
                <a:moveTo>
                  <a:pt x="-2381" y="13447"/>
                </a:moveTo>
                <a:lnTo>
                  <a:pt x="43656" y="13447"/>
                </a:lnTo>
              </a:path>
            </a:pathLst>
          </a:custGeom>
          <a:ln w="32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883150" y="230124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600575" y="2277110"/>
            <a:ext cx="11906" cy="10160"/>
          </a:xfrm>
          <a:custGeom>
            <a:avLst/>
            <a:gdLst/>
            <a:ahLst/>
            <a:cxnLst/>
            <a:rect l="l" t="t" r="r" b="b"/>
            <a:pathLst>
              <a:path w="11906" h="10160">
                <a:moveTo>
                  <a:pt x="0" y="5079"/>
                </a:moveTo>
                <a:lnTo>
                  <a:pt x="11906" y="507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600575" y="227202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611687" y="2106929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00575" y="209613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61321" y="2107167"/>
            <a:ext cx="0" cy="159367"/>
          </a:xfrm>
          <a:custGeom>
            <a:avLst/>
            <a:gdLst/>
            <a:ahLst/>
            <a:cxnLst/>
            <a:rect l="l" t="t" r="r" b="b"/>
            <a:pathLst>
              <a:path h="159367">
                <a:moveTo>
                  <a:pt x="0" y="0"/>
                </a:moveTo>
                <a:lnTo>
                  <a:pt x="0" y="159367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525962" y="2373438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72025" y="2388033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37918" y="237738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5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622799" y="2107167"/>
            <a:ext cx="233362" cy="159367"/>
          </a:xfrm>
          <a:custGeom>
            <a:avLst/>
            <a:gdLst/>
            <a:ahLst/>
            <a:cxnLst/>
            <a:rect l="l" t="t" r="r" b="b"/>
            <a:pathLst>
              <a:path w="233362" h="159367">
                <a:moveTo>
                  <a:pt x="0" y="159367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367"/>
                </a:lnTo>
                <a:lnTo>
                  <a:pt x="0" y="15936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600574" y="2085865"/>
            <a:ext cx="277019" cy="201971"/>
          </a:xfrm>
          <a:custGeom>
            <a:avLst/>
            <a:gdLst/>
            <a:ahLst/>
            <a:cxnLst/>
            <a:rect l="l" t="t" r="r" b="b"/>
            <a:pathLst>
              <a:path w="277019" h="201971">
                <a:moveTo>
                  <a:pt x="11906" y="191714"/>
                </a:moveTo>
                <a:lnTo>
                  <a:pt x="265906" y="191714"/>
                </a:lnTo>
                <a:lnTo>
                  <a:pt x="265906" y="11045"/>
                </a:lnTo>
                <a:lnTo>
                  <a:pt x="277019" y="11045"/>
                </a:lnTo>
                <a:lnTo>
                  <a:pt x="277019" y="0"/>
                </a:lnTo>
                <a:lnTo>
                  <a:pt x="0" y="0"/>
                </a:lnTo>
                <a:lnTo>
                  <a:pt x="0" y="201971"/>
                </a:lnTo>
                <a:lnTo>
                  <a:pt x="11906" y="201971"/>
                </a:lnTo>
                <a:lnTo>
                  <a:pt x="11906" y="191714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37918" y="237738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3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568825" y="2315253"/>
            <a:ext cx="339725" cy="1582"/>
          </a:xfrm>
          <a:custGeom>
            <a:avLst/>
            <a:gdLst/>
            <a:ahLst/>
            <a:cxnLst/>
            <a:rect l="l" t="t" r="r" b="b"/>
            <a:pathLst>
              <a:path w="339725" h="1582">
                <a:moveTo>
                  <a:pt x="0" y="0"/>
                </a:moveTo>
                <a:lnTo>
                  <a:pt x="339725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54550" y="2315253"/>
            <a:ext cx="1587" cy="15819"/>
          </a:xfrm>
          <a:custGeom>
            <a:avLst/>
            <a:gdLst/>
            <a:ahLst/>
            <a:cxnLst/>
            <a:rect l="l" t="t" r="r" b="b"/>
            <a:pathLst>
              <a:path w="1587" h="15819">
                <a:moveTo>
                  <a:pt x="0" y="15819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740275" y="2315253"/>
            <a:ext cx="1587" cy="15819"/>
          </a:xfrm>
          <a:custGeom>
            <a:avLst/>
            <a:gdLst/>
            <a:ahLst/>
            <a:cxnLst/>
            <a:rect l="l" t="t" r="r" b="b"/>
            <a:pathLst>
              <a:path w="1587" h="15819">
                <a:moveTo>
                  <a:pt x="0" y="15819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85098" y="2808564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85110" y="279786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841454" y="2509838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85098" y="2509838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883523" y="2808288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883523" y="2787651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018460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181087" y="2824163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18460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181086" y="2824163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18460" y="2867026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18460" y="2909888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024810" y="2887663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104185" y="2874963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154985" y="275772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72410" y="27336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883523" y="256286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872410" y="2552064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133157" y="25629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97798" y="28301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209756" y="2822798"/>
            <a:ext cx="15081" cy="22645"/>
          </a:xfrm>
          <a:custGeom>
            <a:avLst/>
            <a:gdLst/>
            <a:ahLst/>
            <a:cxnLst/>
            <a:rect l="l" t="t" r="r" b="b"/>
            <a:pathLst>
              <a:path w="15081" h="22645">
                <a:moveTo>
                  <a:pt x="0" y="22645"/>
                </a:moveTo>
                <a:lnTo>
                  <a:pt x="15081" y="22645"/>
                </a:lnTo>
                <a:lnTo>
                  <a:pt x="15081" y="0"/>
                </a:lnTo>
                <a:lnTo>
                  <a:pt x="0" y="0"/>
                </a:lnTo>
                <a:lnTo>
                  <a:pt x="0" y="22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894635" y="25629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872410" y="2541588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209756" y="2820417"/>
            <a:ext cx="15081" cy="27408"/>
          </a:xfrm>
          <a:custGeom>
            <a:avLst/>
            <a:gdLst/>
            <a:ahLst/>
            <a:cxnLst/>
            <a:rect l="l" t="t" r="r" b="b"/>
            <a:pathLst>
              <a:path w="15081" h="27408">
                <a:moveTo>
                  <a:pt x="0" y="0"/>
                </a:moveTo>
                <a:lnTo>
                  <a:pt x="15081" y="0"/>
                </a:lnTo>
                <a:lnTo>
                  <a:pt x="15081" y="27408"/>
                </a:lnTo>
                <a:lnTo>
                  <a:pt x="0" y="274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840660" y="2771776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926385" y="2771776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012110" y="2771776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93073" y="5318400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193085" y="530770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149429" y="5019675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093073" y="5019675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191498" y="5318125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191498" y="5297487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326435" y="5334000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489062" y="53340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326435" y="53340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489061" y="5334000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326435" y="5376863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326435" y="5419725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332785" y="5397500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412160" y="5384800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462960" y="526755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180385" y="524319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191498" y="507237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180385" y="5062220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441132" y="5072800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105773" y="5339999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351835" y="5354646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517731" y="5332634"/>
            <a:ext cx="15081" cy="22646"/>
          </a:xfrm>
          <a:custGeom>
            <a:avLst/>
            <a:gdLst/>
            <a:ahLst/>
            <a:cxnLst/>
            <a:rect l="l" t="t" r="r" b="b"/>
            <a:pathLst>
              <a:path w="15081" h="22646">
                <a:moveTo>
                  <a:pt x="0" y="22646"/>
                </a:moveTo>
                <a:lnTo>
                  <a:pt x="15081" y="22646"/>
                </a:lnTo>
                <a:lnTo>
                  <a:pt x="15081" y="0"/>
                </a:lnTo>
                <a:lnTo>
                  <a:pt x="0" y="0"/>
                </a:lnTo>
                <a:lnTo>
                  <a:pt x="0" y="226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202610" y="5072800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180385" y="5051425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517731" y="5330253"/>
            <a:ext cx="15081" cy="27408"/>
          </a:xfrm>
          <a:custGeom>
            <a:avLst/>
            <a:gdLst/>
            <a:ahLst/>
            <a:cxnLst/>
            <a:rect l="l" t="t" r="r" b="b"/>
            <a:pathLst>
              <a:path w="15081" h="27408">
                <a:moveTo>
                  <a:pt x="0" y="0"/>
                </a:moveTo>
                <a:lnTo>
                  <a:pt x="15081" y="0"/>
                </a:lnTo>
                <a:lnTo>
                  <a:pt x="15081" y="27408"/>
                </a:lnTo>
                <a:lnTo>
                  <a:pt x="0" y="274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148635" y="5281612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234360" y="5281612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320085" y="5281612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611437" y="3119438"/>
            <a:ext cx="1825624" cy="76199"/>
          </a:xfrm>
          <a:custGeom>
            <a:avLst/>
            <a:gdLst/>
            <a:ahLst/>
            <a:cxnLst/>
            <a:rect l="l" t="t" r="r" b="b"/>
            <a:pathLst>
              <a:path w="1825624" h="76199">
                <a:moveTo>
                  <a:pt x="0" y="76199"/>
                </a:moveTo>
                <a:lnTo>
                  <a:pt x="18256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611437" y="3195638"/>
            <a:ext cx="1825624" cy="911224"/>
          </a:xfrm>
          <a:custGeom>
            <a:avLst/>
            <a:gdLst/>
            <a:ahLst/>
            <a:cxnLst/>
            <a:rect l="l" t="t" r="r" b="b"/>
            <a:pathLst>
              <a:path w="1825624" h="911224">
                <a:moveTo>
                  <a:pt x="0" y="0"/>
                </a:moveTo>
                <a:lnTo>
                  <a:pt x="1825624" y="9112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35237" y="4106862"/>
            <a:ext cx="1901824" cy="761999"/>
          </a:xfrm>
          <a:custGeom>
            <a:avLst/>
            <a:gdLst/>
            <a:ahLst/>
            <a:cxnLst/>
            <a:rect l="l" t="t" r="r" b="b"/>
            <a:pathLst>
              <a:path w="1901824" h="761999">
                <a:moveTo>
                  <a:pt x="0" y="761999"/>
                </a:moveTo>
                <a:lnTo>
                  <a:pt x="19018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535237" y="4868862"/>
            <a:ext cx="1901824" cy="531811"/>
          </a:xfrm>
          <a:custGeom>
            <a:avLst/>
            <a:gdLst/>
            <a:ahLst/>
            <a:cxnLst/>
            <a:rect l="l" t="t" r="r" b="b"/>
            <a:pathLst>
              <a:path w="1901824" h="531811">
                <a:moveTo>
                  <a:pt x="0" y="0"/>
                </a:moveTo>
                <a:lnTo>
                  <a:pt x="1901824" y="531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741862" y="3575051"/>
            <a:ext cx="2282823" cy="531812"/>
          </a:xfrm>
          <a:custGeom>
            <a:avLst/>
            <a:gdLst/>
            <a:ahLst/>
            <a:cxnLst/>
            <a:rect l="l" t="t" r="r" b="b"/>
            <a:pathLst>
              <a:path w="2282823" h="531812">
                <a:moveTo>
                  <a:pt x="0" y="531812"/>
                </a:moveTo>
                <a:lnTo>
                  <a:pt x="2282823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741862" y="5324475"/>
            <a:ext cx="1978024" cy="76199"/>
          </a:xfrm>
          <a:custGeom>
            <a:avLst/>
            <a:gdLst/>
            <a:ahLst/>
            <a:cxnLst/>
            <a:rect l="l" t="t" r="r" b="b"/>
            <a:pathLst>
              <a:path w="1978024" h="76199">
                <a:moveTo>
                  <a:pt x="0" y="76199"/>
                </a:moveTo>
                <a:lnTo>
                  <a:pt x="19780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872285" y="3803650"/>
            <a:ext cx="304799" cy="1292224"/>
          </a:xfrm>
          <a:custGeom>
            <a:avLst/>
            <a:gdLst/>
            <a:ahLst/>
            <a:cxnLst/>
            <a:rect l="l" t="t" r="r" b="b"/>
            <a:pathLst>
              <a:path w="304799" h="1292224">
                <a:moveTo>
                  <a:pt x="0" y="1292224"/>
                </a:moveTo>
                <a:lnTo>
                  <a:pt x="3047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382837" y="3422650"/>
            <a:ext cx="76199" cy="1217612"/>
          </a:xfrm>
          <a:custGeom>
            <a:avLst/>
            <a:gdLst/>
            <a:ahLst/>
            <a:cxnLst/>
            <a:rect l="l" t="t" r="r" b="b"/>
            <a:pathLst>
              <a:path w="76199" h="1217612">
                <a:moveTo>
                  <a:pt x="0" y="1217612"/>
                </a:moveTo>
                <a:lnTo>
                  <a:pt x="761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41862" y="3119438"/>
            <a:ext cx="2282823" cy="455612"/>
          </a:xfrm>
          <a:custGeom>
            <a:avLst/>
            <a:gdLst/>
            <a:ahLst/>
            <a:cxnLst/>
            <a:rect l="l" t="t" r="r" b="b"/>
            <a:pathLst>
              <a:path w="2282823" h="455612">
                <a:moveTo>
                  <a:pt x="0" y="0"/>
                </a:moveTo>
                <a:lnTo>
                  <a:pt x="2282823" y="45561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528762" y="2844800"/>
            <a:ext cx="777874" cy="350837"/>
          </a:xfrm>
          <a:custGeom>
            <a:avLst/>
            <a:gdLst/>
            <a:ahLst/>
            <a:cxnLst/>
            <a:rect l="l" t="t" r="r" b="b"/>
            <a:pathLst>
              <a:path w="777874" h="350837">
                <a:moveTo>
                  <a:pt x="0" y="0"/>
                </a:moveTo>
                <a:lnTo>
                  <a:pt x="777874" y="35083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604962" y="4868863"/>
            <a:ext cx="625474" cy="312736"/>
          </a:xfrm>
          <a:custGeom>
            <a:avLst/>
            <a:gdLst/>
            <a:ahLst/>
            <a:cxnLst/>
            <a:rect l="l" t="t" r="r" b="b"/>
            <a:pathLst>
              <a:path w="625474" h="312736">
                <a:moveTo>
                  <a:pt x="0" y="312736"/>
                </a:moveTo>
                <a:lnTo>
                  <a:pt x="62547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589462" y="2495551"/>
            <a:ext cx="157162" cy="395287"/>
          </a:xfrm>
          <a:custGeom>
            <a:avLst/>
            <a:gdLst/>
            <a:ahLst/>
            <a:cxnLst/>
            <a:rect l="l" t="t" r="r" b="b"/>
            <a:pathLst>
              <a:path w="157162" h="395287">
                <a:moveTo>
                  <a:pt x="0" y="395287"/>
                </a:moveTo>
                <a:lnTo>
                  <a:pt x="157162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024685" y="5324475"/>
            <a:ext cx="1081086" cy="22224"/>
          </a:xfrm>
          <a:custGeom>
            <a:avLst/>
            <a:gdLst/>
            <a:ahLst/>
            <a:cxnLst/>
            <a:rect l="l" t="t" r="r" b="b"/>
            <a:pathLst>
              <a:path w="1081086" h="22224">
                <a:moveTo>
                  <a:pt x="0" y="0"/>
                </a:moveTo>
                <a:lnTo>
                  <a:pt x="1081086" y="222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329485" y="2967038"/>
            <a:ext cx="455611" cy="608011"/>
          </a:xfrm>
          <a:custGeom>
            <a:avLst/>
            <a:gdLst/>
            <a:ahLst/>
            <a:cxnLst/>
            <a:rect l="l" t="t" r="r" b="b"/>
            <a:pathLst>
              <a:path w="455611" h="608011">
                <a:moveTo>
                  <a:pt x="0" y="608011"/>
                </a:moveTo>
                <a:lnTo>
                  <a:pt x="455611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470024" y="2967038"/>
            <a:ext cx="6385398" cy="1458118"/>
          </a:xfrm>
          <a:custGeom>
            <a:avLst/>
            <a:gdLst/>
            <a:ahLst/>
            <a:cxnLst/>
            <a:rect l="l" t="t" r="r" b="b"/>
            <a:pathLst>
              <a:path w="6385398" h="1458118">
                <a:moveTo>
                  <a:pt x="0" y="0"/>
                </a:moveTo>
                <a:lnTo>
                  <a:pt x="196849" y="124618"/>
                </a:lnTo>
                <a:lnTo>
                  <a:pt x="299243" y="187324"/>
                </a:lnTo>
                <a:lnTo>
                  <a:pt x="406399" y="252412"/>
                </a:lnTo>
                <a:lnTo>
                  <a:pt x="519906" y="318293"/>
                </a:lnTo>
                <a:lnTo>
                  <a:pt x="641349" y="386556"/>
                </a:lnTo>
                <a:lnTo>
                  <a:pt x="771524" y="457993"/>
                </a:lnTo>
                <a:lnTo>
                  <a:pt x="912812" y="532606"/>
                </a:lnTo>
                <a:lnTo>
                  <a:pt x="989806" y="572293"/>
                </a:lnTo>
                <a:lnTo>
                  <a:pt x="1073943" y="613568"/>
                </a:lnTo>
                <a:lnTo>
                  <a:pt x="1162843" y="658018"/>
                </a:lnTo>
                <a:lnTo>
                  <a:pt x="1256505" y="703262"/>
                </a:lnTo>
                <a:lnTo>
                  <a:pt x="1453355" y="797718"/>
                </a:lnTo>
                <a:lnTo>
                  <a:pt x="1654968" y="893762"/>
                </a:lnTo>
                <a:lnTo>
                  <a:pt x="1854199" y="986631"/>
                </a:lnTo>
                <a:lnTo>
                  <a:pt x="2043905" y="1073943"/>
                </a:lnTo>
                <a:lnTo>
                  <a:pt x="2132012" y="1114424"/>
                </a:lnTo>
                <a:lnTo>
                  <a:pt x="2214562" y="1151731"/>
                </a:lnTo>
                <a:lnTo>
                  <a:pt x="2290762" y="1185862"/>
                </a:lnTo>
                <a:lnTo>
                  <a:pt x="2359024" y="1216818"/>
                </a:lnTo>
                <a:lnTo>
                  <a:pt x="2419349" y="1243805"/>
                </a:lnTo>
                <a:lnTo>
                  <a:pt x="2471737" y="1269205"/>
                </a:lnTo>
                <a:lnTo>
                  <a:pt x="2518568" y="1292224"/>
                </a:lnTo>
                <a:lnTo>
                  <a:pt x="2559049" y="1312862"/>
                </a:lnTo>
                <a:lnTo>
                  <a:pt x="2628105" y="1348581"/>
                </a:lnTo>
                <a:lnTo>
                  <a:pt x="2686843" y="1377949"/>
                </a:lnTo>
                <a:lnTo>
                  <a:pt x="2742405" y="1400968"/>
                </a:lnTo>
                <a:lnTo>
                  <a:pt x="2802731" y="1420018"/>
                </a:lnTo>
                <a:lnTo>
                  <a:pt x="2874962" y="1433512"/>
                </a:lnTo>
                <a:lnTo>
                  <a:pt x="2917824" y="1439862"/>
                </a:lnTo>
                <a:lnTo>
                  <a:pt x="2967037" y="1444624"/>
                </a:lnTo>
                <a:lnTo>
                  <a:pt x="3073399" y="1452562"/>
                </a:lnTo>
                <a:lnTo>
                  <a:pt x="3183731" y="1458118"/>
                </a:lnTo>
                <a:lnTo>
                  <a:pt x="3299618" y="1458118"/>
                </a:lnTo>
                <a:lnTo>
                  <a:pt x="3423443" y="1454149"/>
                </a:lnTo>
                <a:lnTo>
                  <a:pt x="3556793" y="1443831"/>
                </a:lnTo>
                <a:lnTo>
                  <a:pt x="3702049" y="1427162"/>
                </a:lnTo>
                <a:lnTo>
                  <a:pt x="3859212" y="1401762"/>
                </a:lnTo>
                <a:lnTo>
                  <a:pt x="4032249" y="1368424"/>
                </a:lnTo>
                <a:lnTo>
                  <a:pt x="4128292" y="1348581"/>
                </a:lnTo>
                <a:lnTo>
                  <a:pt x="4233067" y="1326355"/>
                </a:lnTo>
                <a:lnTo>
                  <a:pt x="4346574" y="1301749"/>
                </a:lnTo>
                <a:lnTo>
                  <a:pt x="4465636" y="1274762"/>
                </a:lnTo>
                <a:lnTo>
                  <a:pt x="4590255" y="1246187"/>
                </a:lnTo>
                <a:lnTo>
                  <a:pt x="4718842" y="1216024"/>
                </a:lnTo>
                <a:lnTo>
                  <a:pt x="4979192" y="1150143"/>
                </a:lnTo>
                <a:lnTo>
                  <a:pt x="5235574" y="1078705"/>
                </a:lnTo>
                <a:lnTo>
                  <a:pt x="5357812" y="1040605"/>
                </a:lnTo>
                <a:lnTo>
                  <a:pt x="5475286" y="1001712"/>
                </a:lnTo>
                <a:lnTo>
                  <a:pt x="5585617" y="962024"/>
                </a:lnTo>
                <a:lnTo>
                  <a:pt x="5687217" y="920749"/>
                </a:lnTo>
                <a:lnTo>
                  <a:pt x="5778499" y="878681"/>
                </a:lnTo>
                <a:lnTo>
                  <a:pt x="5858667" y="836612"/>
                </a:lnTo>
                <a:lnTo>
                  <a:pt x="5928517" y="792956"/>
                </a:lnTo>
                <a:lnTo>
                  <a:pt x="5991224" y="747712"/>
                </a:lnTo>
                <a:lnTo>
                  <a:pt x="6047580" y="700881"/>
                </a:lnTo>
                <a:lnTo>
                  <a:pt x="6097586" y="652462"/>
                </a:lnTo>
                <a:lnTo>
                  <a:pt x="6142036" y="602456"/>
                </a:lnTo>
                <a:lnTo>
                  <a:pt x="6181724" y="551656"/>
                </a:lnTo>
                <a:lnTo>
                  <a:pt x="6246017" y="446881"/>
                </a:lnTo>
                <a:lnTo>
                  <a:pt x="6296024" y="338137"/>
                </a:lnTo>
                <a:lnTo>
                  <a:pt x="6334124" y="227012"/>
                </a:lnTo>
                <a:lnTo>
                  <a:pt x="6364286" y="113506"/>
                </a:lnTo>
                <a:lnTo>
                  <a:pt x="6385398" y="24711"/>
                </a:lnTo>
              </a:path>
            </a:pathLst>
          </a:custGeom>
          <a:ln w="126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806607" y="2967038"/>
            <a:ext cx="74133" cy="82946"/>
          </a:xfrm>
          <a:custGeom>
            <a:avLst/>
            <a:gdLst/>
            <a:ahLst/>
            <a:cxnLst/>
            <a:rect l="l" t="t" r="r" b="b"/>
            <a:pathLst>
              <a:path w="74133" h="82946">
                <a:moveTo>
                  <a:pt x="54692" y="0"/>
                </a:moveTo>
                <a:lnTo>
                  <a:pt x="0" y="65319"/>
                </a:lnTo>
                <a:lnTo>
                  <a:pt x="74133" y="82946"/>
                </a:lnTo>
                <a:lnTo>
                  <a:pt x="54692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556278" y="2831931"/>
            <a:ext cx="697442" cy="432138"/>
          </a:xfrm>
          <a:custGeom>
            <a:avLst/>
            <a:gdLst/>
            <a:ahLst/>
            <a:cxnLst/>
            <a:rect l="l" t="t" r="r" b="b"/>
            <a:pathLst>
              <a:path w="697442" h="432138">
                <a:moveTo>
                  <a:pt x="6367" y="48872"/>
                </a:moveTo>
                <a:lnTo>
                  <a:pt x="32388" y="20823"/>
                </a:lnTo>
                <a:lnTo>
                  <a:pt x="75314" y="4602"/>
                </a:lnTo>
                <a:lnTo>
                  <a:pt x="132301" y="0"/>
                </a:lnTo>
                <a:lnTo>
                  <a:pt x="153930" y="1011"/>
                </a:lnTo>
                <a:lnTo>
                  <a:pt x="200506" y="6805"/>
                </a:lnTo>
                <a:lnTo>
                  <a:pt x="250803" y="17576"/>
                </a:lnTo>
                <a:lnTo>
                  <a:pt x="303979" y="33262"/>
                </a:lnTo>
                <a:lnTo>
                  <a:pt x="359192" y="53799"/>
                </a:lnTo>
                <a:lnTo>
                  <a:pt x="415599" y="79127"/>
                </a:lnTo>
                <a:lnTo>
                  <a:pt x="470256" y="108040"/>
                </a:lnTo>
                <a:lnTo>
                  <a:pt x="520400" y="138955"/>
                </a:lnTo>
                <a:lnTo>
                  <a:pt x="565466" y="171249"/>
                </a:lnTo>
                <a:lnTo>
                  <a:pt x="604886" y="204293"/>
                </a:lnTo>
                <a:lnTo>
                  <a:pt x="638092" y="237462"/>
                </a:lnTo>
                <a:lnTo>
                  <a:pt x="664518" y="270130"/>
                </a:lnTo>
                <a:lnTo>
                  <a:pt x="690203" y="316822"/>
                </a:lnTo>
                <a:lnTo>
                  <a:pt x="697442" y="358864"/>
                </a:lnTo>
                <a:lnTo>
                  <a:pt x="695425" y="371480"/>
                </a:lnTo>
                <a:lnTo>
                  <a:pt x="665054" y="411315"/>
                </a:lnTo>
                <a:lnTo>
                  <a:pt x="622128" y="427536"/>
                </a:lnTo>
                <a:lnTo>
                  <a:pt x="565140" y="432138"/>
                </a:lnTo>
                <a:lnTo>
                  <a:pt x="543512" y="431127"/>
                </a:lnTo>
                <a:lnTo>
                  <a:pt x="496936" y="425333"/>
                </a:lnTo>
                <a:lnTo>
                  <a:pt x="446639" y="414562"/>
                </a:lnTo>
                <a:lnTo>
                  <a:pt x="393462" y="398876"/>
                </a:lnTo>
                <a:lnTo>
                  <a:pt x="338249" y="378338"/>
                </a:lnTo>
                <a:lnTo>
                  <a:pt x="281842" y="353011"/>
                </a:lnTo>
                <a:lnTo>
                  <a:pt x="227186" y="324098"/>
                </a:lnTo>
                <a:lnTo>
                  <a:pt x="177041" y="293182"/>
                </a:lnTo>
                <a:lnTo>
                  <a:pt x="131976" y="260889"/>
                </a:lnTo>
                <a:lnTo>
                  <a:pt x="92556" y="227845"/>
                </a:lnTo>
                <a:lnTo>
                  <a:pt x="59350" y="194675"/>
                </a:lnTo>
                <a:lnTo>
                  <a:pt x="32924" y="162008"/>
                </a:lnTo>
                <a:lnTo>
                  <a:pt x="7238" y="115315"/>
                </a:lnTo>
                <a:lnTo>
                  <a:pt x="0" y="73273"/>
                </a:lnTo>
                <a:lnTo>
                  <a:pt x="2017" y="60658"/>
                </a:lnTo>
                <a:lnTo>
                  <a:pt x="6367" y="48872"/>
                </a:lnTo>
                <a:close/>
              </a:path>
            </a:pathLst>
          </a:custGeom>
          <a:ln w="15874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673961" y="3235209"/>
            <a:ext cx="1564051" cy="776521"/>
          </a:xfrm>
          <a:custGeom>
            <a:avLst/>
            <a:gdLst/>
            <a:ahLst/>
            <a:cxnLst/>
            <a:rect l="l" t="t" r="r" b="b"/>
            <a:pathLst>
              <a:path w="1564051" h="776521">
                <a:moveTo>
                  <a:pt x="1600" y="14782"/>
                </a:moveTo>
                <a:lnTo>
                  <a:pt x="8374" y="7271"/>
                </a:lnTo>
                <a:lnTo>
                  <a:pt x="20095" y="2366"/>
                </a:lnTo>
                <a:lnTo>
                  <a:pt x="36550" y="0"/>
                </a:lnTo>
                <a:lnTo>
                  <a:pt x="57523" y="103"/>
                </a:lnTo>
                <a:lnTo>
                  <a:pt x="112171" y="7443"/>
                </a:lnTo>
                <a:lnTo>
                  <a:pt x="182328" y="23837"/>
                </a:lnTo>
                <a:lnTo>
                  <a:pt x="222687" y="35257"/>
                </a:lnTo>
                <a:lnTo>
                  <a:pt x="266281" y="48736"/>
                </a:lnTo>
                <a:lnTo>
                  <a:pt x="312897" y="64203"/>
                </a:lnTo>
                <a:lnTo>
                  <a:pt x="362319" y="81590"/>
                </a:lnTo>
                <a:lnTo>
                  <a:pt x="414335" y="100829"/>
                </a:lnTo>
                <a:lnTo>
                  <a:pt x="468730" y="121851"/>
                </a:lnTo>
                <a:lnTo>
                  <a:pt x="525290" y="144587"/>
                </a:lnTo>
                <a:lnTo>
                  <a:pt x="583801" y="168969"/>
                </a:lnTo>
                <a:lnTo>
                  <a:pt x="644050" y="194927"/>
                </a:lnTo>
                <a:lnTo>
                  <a:pt x="705821" y="222394"/>
                </a:lnTo>
                <a:lnTo>
                  <a:pt x="768902" y="251301"/>
                </a:lnTo>
                <a:lnTo>
                  <a:pt x="833079" y="281578"/>
                </a:lnTo>
                <a:lnTo>
                  <a:pt x="896917" y="312563"/>
                </a:lnTo>
                <a:lnTo>
                  <a:pt x="959000" y="343554"/>
                </a:lnTo>
                <a:lnTo>
                  <a:pt x="1019140" y="374430"/>
                </a:lnTo>
                <a:lnTo>
                  <a:pt x="1077151" y="405065"/>
                </a:lnTo>
                <a:lnTo>
                  <a:pt x="1132844" y="435336"/>
                </a:lnTo>
                <a:lnTo>
                  <a:pt x="1186031" y="465120"/>
                </a:lnTo>
                <a:lnTo>
                  <a:pt x="1236525" y="494294"/>
                </a:lnTo>
                <a:lnTo>
                  <a:pt x="1284138" y="522733"/>
                </a:lnTo>
                <a:lnTo>
                  <a:pt x="1328682" y="550314"/>
                </a:lnTo>
                <a:lnTo>
                  <a:pt x="1369970" y="576913"/>
                </a:lnTo>
                <a:lnTo>
                  <a:pt x="1407814" y="602408"/>
                </a:lnTo>
                <a:lnTo>
                  <a:pt x="1442026" y="626674"/>
                </a:lnTo>
                <a:lnTo>
                  <a:pt x="1498803" y="671025"/>
                </a:lnTo>
                <a:lnTo>
                  <a:pt x="1538801" y="708978"/>
                </a:lnTo>
                <a:lnTo>
                  <a:pt x="1564051" y="751751"/>
                </a:lnTo>
                <a:lnTo>
                  <a:pt x="1562451" y="761738"/>
                </a:lnTo>
                <a:lnTo>
                  <a:pt x="1555677" y="769250"/>
                </a:lnTo>
                <a:lnTo>
                  <a:pt x="1543955" y="774155"/>
                </a:lnTo>
                <a:lnTo>
                  <a:pt x="1527501" y="776521"/>
                </a:lnTo>
                <a:lnTo>
                  <a:pt x="1506527" y="776418"/>
                </a:lnTo>
                <a:lnTo>
                  <a:pt x="1451879" y="769078"/>
                </a:lnTo>
                <a:lnTo>
                  <a:pt x="1381722" y="752684"/>
                </a:lnTo>
                <a:lnTo>
                  <a:pt x="1341363" y="741263"/>
                </a:lnTo>
                <a:lnTo>
                  <a:pt x="1297769" y="727785"/>
                </a:lnTo>
                <a:lnTo>
                  <a:pt x="1251154" y="712318"/>
                </a:lnTo>
                <a:lnTo>
                  <a:pt x="1201731" y="694930"/>
                </a:lnTo>
                <a:lnTo>
                  <a:pt x="1149716" y="675691"/>
                </a:lnTo>
                <a:lnTo>
                  <a:pt x="1095321" y="654669"/>
                </a:lnTo>
                <a:lnTo>
                  <a:pt x="1038761" y="631933"/>
                </a:lnTo>
                <a:lnTo>
                  <a:pt x="980249" y="607552"/>
                </a:lnTo>
                <a:lnTo>
                  <a:pt x="920001" y="581593"/>
                </a:lnTo>
                <a:lnTo>
                  <a:pt x="858229" y="554126"/>
                </a:lnTo>
                <a:lnTo>
                  <a:pt x="795148" y="525220"/>
                </a:lnTo>
                <a:lnTo>
                  <a:pt x="730972" y="494942"/>
                </a:lnTo>
                <a:lnTo>
                  <a:pt x="667134" y="463958"/>
                </a:lnTo>
                <a:lnTo>
                  <a:pt x="605051" y="432966"/>
                </a:lnTo>
                <a:lnTo>
                  <a:pt x="544910" y="402091"/>
                </a:lnTo>
                <a:lnTo>
                  <a:pt x="486900" y="371456"/>
                </a:lnTo>
                <a:lnTo>
                  <a:pt x="431207" y="341184"/>
                </a:lnTo>
                <a:lnTo>
                  <a:pt x="378020" y="311400"/>
                </a:lnTo>
                <a:lnTo>
                  <a:pt x="327526" y="282227"/>
                </a:lnTo>
                <a:lnTo>
                  <a:pt x="279913" y="253788"/>
                </a:lnTo>
                <a:lnTo>
                  <a:pt x="235369" y="226207"/>
                </a:lnTo>
                <a:lnTo>
                  <a:pt x="194081" y="199607"/>
                </a:lnTo>
                <a:lnTo>
                  <a:pt x="156237" y="174113"/>
                </a:lnTo>
                <a:lnTo>
                  <a:pt x="122025" y="149847"/>
                </a:lnTo>
                <a:lnTo>
                  <a:pt x="65247" y="105496"/>
                </a:lnTo>
                <a:lnTo>
                  <a:pt x="25249" y="67542"/>
                </a:lnTo>
                <a:lnTo>
                  <a:pt x="0" y="24770"/>
                </a:lnTo>
                <a:lnTo>
                  <a:pt x="1600" y="14782"/>
                </a:lnTo>
                <a:close/>
              </a:path>
            </a:pathLst>
          </a:custGeom>
          <a:ln w="15874">
            <a:solidFill>
              <a:srgbClr val="008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906664" y="3537722"/>
            <a:ext cx="1911947" cy="566780"/>
          </a:xfrm>
          <a:custGeom>
            <a:avLst/>
            <a:gdLst/>
            <a:ahLst/>
            <a:cxnLst/>
            <a:rect l="l" t="t" r="r" b="b"/>
            <a:pathLst>
              <a:path w="1911947" h="566780">
                <a:moveTo>
                  <a:pt x="0" y="524203"/>
                </a:moveTo>
                <a:lnTo>
                  <a:pt x="18743" y="481320"/>
                </a:lnTo>
                <a:lnTo>
                  <a:pt x="60483" y="447155"/>
                </a:lnTo>
                <a:lnTo>
                  <a:pt x="123412" y="409466"/>
                </a:lnTo>
                <a:lnTo>
                  <a:pt x="162232" y="389551"/>
                </a:lnTo>
                <a:lnTo>
                  <a:pt x="205640" y="369057"/>
                </a:lnTo>
                <a:lnTo>
                  <a:pt x="253400" y="348083"/>
                </a:lnTo>
                <a:lnTo>
                  <a:pt x="305275" y="326730"/>
                </a:lnTo>
                <a:lnTo>
                  <a:pt x="361030" y="305098"/>
                </a:lnTo>
                <a:lnTo>
                  <a:pt x="420428" y="283289"/>
                </a:lnTo>
                <a:lnTo>
                  <a:pt x="483232" y="261401"/>
                </a:lnTo>
                <a:lnTo>
                  <a:pt x="549206" y="239537"/>
                </a:lnTo>
                <a:lnTo>
                  <a:pt x="618114" y="217795"/>
                </a:lnTo>
                <a:lnTo>
                  <a:pt x="689720" y="196277"/>
                </a:lnTo>
                <a:lnTo>
                  <a:pt x="763787" y="175082"/>
                </a:lnTo>
                <a:lnTo>
                  <a:pt x="840078" y="154312"/>
                </a:lnTo>
                <a:lnTo>
                  <a:pt x="918358" y="134067"/>
                </a:lnTo>
                <a:lnTo>
                  <a:pt x="996887" y="114811"/>
                </a:lnTo>
                <a:lnTo>
                  <a:pt x="1073914" y="96960"/>
                </a:lnTo>
                <a:lnTo>
                  <a:pt x="1149183" y="80536"/>
                </a:lnTo>
                <a:lnTo>
                  <a:pt x="1222437" y="65564"/>
                </a:lnTo>
                <a:lnTo>
                  <a:pt x="1293422" y="52066"/>
                </a:lnTo>
                <a:lnTo>
                  <a:pt x="1361881" y="40067"/>
                </a:lnTo>
                <a:lnTo>
                  <a:pt x="1427560" y="29589"/>
                </a:lnTo>
                <a:lnTo>
                  <a:pt x="1490201" y="20657"/>
                </a:lnTo>
                <a:lnTo>
                  <a:pt x="1549550" y="13293"/>
                </a:lnTo>
                <a:lnTo>
                  <a:pt x="1605350" y="7522"/>
                </a:lnTo>
                <a:lnTo>
                  <a:pt x="1657347" y="3367"/>
                </a:lnTo>
                <a:lnTo>
                  <a:pt x="1705284" y="852"/>
                </a:lnTo>
                <a:lnTo>
                  <a:pt x="1748906" y="0"/>
                </a:lnTo>
                <a:lnTo>
                  <a:pt x="1787956" y="834"/>
                </a:lnTo>
                <a:lnTo>
                  <a:pt x="1851321" y="7656"/>
                </a:lnTo>
                <a:lnTo>
                  <a:pt x="1893333" y="21508"/>
                </a:lnTo>
                <a:lnTo>
                  <a:pt x="1911947" y="42577"/>
                </a:lnTo>
                <a:lnTo>
                  <a:pt x="1911863" y="55622"/>
                </a:lnTo>
                <a:lnTo>
                  <a:pt x="1875100" y="102052"/>
                </a:lnTo>
                <a:lnTo>
                  <a:pt x="1822529" y="138079"/>
                </a:lnTo>
                <a:lnTo>
                  <a:pt x="1788534" y="157314"/>
                </a:lnTo>
                <a:lnTo>
                  <a:pt x="1749714" y="177229"/>
                </a:lnTo>
                <a:lnTo>
                  <a:pt x="1706306" y="197723"/>
                </a:lnTo>
                <a:lnTo>
                  <a:pt x="1658546" y="218697"/>
                </a:lnTo>
                <a:lnTo>
                  <a:pt x="1606671" y="240050"/>
                </a:lnTo>
                <a:lnTo>
                  <a:pt x="1550916" y="261682"/>
                </a:lnTo>
                <a:lnTo>
                  <a:pt x="1491518" y="283491"/>
                </a:lnTo>
                <a:lnTo>
                  <a:pt x="1428714" y="305379"/>
                </a:lnTo>
                <a:lnTo>
                  <a:pt x="1362740" y="327243"/>
                </a:lnTo>
                <a:lnTo>
                  <a:pt x="1293832" y="348985"/>
                </a:lnTo>
                <a:lnTo>
                  <a:pt x="1222226" y="370503"/>
                </a:lnTo>
                <a:lnTo>
                  <a:pt x="1148159" y="391698"/>
                </a:lnTo>
                <a:lnTo>
                  <a:pt x="1071868" y="412468"/>
                </a:lnTo>
                <a:lnTo>
                  <a:pt x="993588" y="432713"/>
                </a:lnTo>
                <a:lnTo>
                  <a:pt x="915059" y="451968"/>
                </a:lnTo>
                <a:lnTo>
                  <a:pt x="838032" y="469820"/>
                </a:lnTo>
                <a:lnTo>
                  <a:pt x="762763" y="486243"/>
                </a:lnTo>
                <a:lnTo>
                  <a:pt x="689509" y="501216"/>
                </a:lnTo>
                <a:lnTo>
                  <a:pt x="618524" y="514714"/>
                </a:lnTo>
                <a:lnTo>
                  <a:pt x="550065" y="526713"/>
                </a:lnTo>
                <a:lnTo>
                  <a:pt x="484386" y="537191"/>
                </a:lnTo>
                <a:lnTo>
                  <a:pt x="421745" y="546123"/>
                </a:lnTo>
                <a:lnTo>
                  <a:pt x="362396" y="553487"/>
                </a:lnTo>
                <a:lnTo>
                  <a:pt x="306595" y="559258"/>
                </a:lnTo>
                <a:lnTo>
                  <a:pt x="254599" y="563413"/>
                </a:lnTo>
                <a:lnTo>
                  <a:pt x="206662" y="565928"/>
                </a:lnTo>
                <a:lnTo>
                  <a:pt x="163040" y="566780"/>
                </a:lnTo>
                <a:lnTo>
                  <a:pt x="123990" y="565946"/>
                </a:lnTo>
                <a:lnTo>
                  <a:pt x="60625" y="559124"/>
                </a:lnTo>
                <a:lnTo>
                  <a:pt x="18613" y="545272"/>
                </a:lnTo>
                <a:lnTo>
                  <a:pt x="0" y="524203"/>
                </a:lnTo>
                <a:close/>
              </a:path>
            </a:pathLst>
          </a:custGeom>
          <a:ln w="15874">
            <a:solidFill>
              <a:srgbClr val="9421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407399" y="2859545"/>
            <a:ext cx="504575" cy="621385"/>
          </a:xfrm>
          <a:custGeom>
            <a:avLst/>
            <a:gdLst/>
            <a:ahLst/>
            <a:cxnLst/>
            <a:rect l="l" t="t" r="r" b="b"/>
            <a:pathLst>
              <a:path w="504575" h="621385">
                <a:moveTo>
                  <a:pt x="19345" y="612187"/>
                </a:moveTo>
                <a:lnTo>
                  <a:pt x="647" y="573194"/>
                </a:lnTo>
                <a:lnTo>
                  <a:pt x="0" y="559404"/>
                </a:lnTo>
                <a:lnTo>
                  <a:pt x="893" y="544189"/>
                </a:lnTo>
                <a:lnTo>
                  <a:pt x="12468" y="490975"/>
                </a:lnTo>
                <a:lnTo>
                  <a:pt x="27246" y="450156"/>
                </a:lnTo>
                <a:lnTo>
                  <a:pt x="47346" y="405968"/>
                </a:lnTo>
                <a:lnTo>
                  <a:pt x="72487" y="359185"/>
                </a:lnTo>
                <a:lnTo>
                  <a:pt x="102390" y="310581"/>
                </a:lnTo>
                <a:lnTo>
                  <a:pt x="136773" y="260931"/>
                </a:lnTo>
                <a:lnTo>
                  <a:pt x="174983" y="211477"/>
                </a:lnTo>
                <a:lnTo>
                  <a:pt x="214347" y="165675"/>
                </a:lnTo>
                <a:lnTo>
                  <a:pt x="253830" y="124474"/>
                </a:lnTo>
                <a:lnTo>
                  <a:pt x="292753" y="88339"/>
                </a:lnTo>
                <a:lnTo>
                  <a:pt x="330438" y="57737"/>
                </a:lnTo>
                <a:lnTo>
                  <a:pt x="366205" y="33135"/>
                </a:lnTo>
                <a:lnTo>
                  <a:pt x="414775" y="8504"/>
                </a:lnTo>
                <a:lnTo>
                  <a:pt x="455213" y="0"/>
                </a:lnTo>
                <a:lnTo>
                  <a:pt x="466490" y="1021"/>
                </a:lnTo>
                <a:lnTo>
                  <a:pt x="497870" y="25266"/>
                </a:lnTo>
                <a:lnTo>
                  <a:pt x="504575" y="61981"/>
                </a:lnTo>
                <a:lnTo>
                  <a:pt x="503681" y="77195"/>
                </a:lnTo>
                <a:lnTo>
                  <a:pt x="492106" y="130409"/>
                </a:lnTo>
                <a:lnTo>
                  <a:pt x="477328" y="171228"/>
                </a:lnTo>
                <a:lnTo>
                  <a:pt x="457228" y="215416"/>
                </a:lnTo>
                <a:lnTo>
                  <a:pt x="432087" y="262199"/>
                </a:lnTo>
                <a:lnTo>
                  <a:pt x="402185" y="310803"/>
                </a:lnTo>
                <a:lnTo>
                  <a:pt x="367802" y="360453"/>
                </a:lnTo>
                <a:lnTo>
                  <a:pt x="329592" y="409907"/>
                </a:lnTo>
                <a:lnTo>
                  <a:pt x="290228" y="455708"/>
                </a:lnTo>
                <a:lnTo>
                  <a:pt x="250745" y="496910"/>
                </a:lnTo>
                <a:lnTo>
                  <a:pt x="211821" y="533045"/>
                </a:lnTo>
                <a:lnTo>
                  <a:pt x="174137" y="563647"/>
                </a:lnTo>
                <a:lnTo>
                  <a:pt x="138370" y="588249"/>
                </a:lnTo>
                <a:lnTo>
                  <a:pt x="89799" y="612880"/>
                </a:lnTo>
                <a:lnTo>
                  <a:pt x="49361" y="621385"/>
                </a:lnTo>
                <a:lnTo>
                  <a:pt x="38084" y="620364"/>
                </a:lnTo>
                <a:lnTo>
                  <a:pt x="28051" y="617317"/>
                </a:lnTo>
                <a:lnTo>
                  <a:pt x="19345" y="612187"/>
                </a:lnTo>
                <a:close/>
              </a:path>
            </a:pathLst>
          </a:custGeom>
          <a:ln w="15874">
            <a:solidFill>
              <a:srgbClr val="00FD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906491" y="3301956"/>
            <a:ext cx="150908" cy="2565443"/>
          </a:xfrm>
          <a:custGeom>
            <a:avLst/>
            <a:gdLst/>
            <a:ahLst/>
            <a:cxnLst/>
            <a:rect l="l" t="t" r="r" b="b"/>
            <a:pathLst>
              <a:path w="150908" h="2565443">
                <a:moveTo>
                  <a:pt x="150908" y="2565443"/>
                </a:moveTo>
                <a:lnTo>
                  <a:pt x="0" y="0"/>
                </a:lnTo>
              </a:path>
            </a:pathLst>
          </a:custGeom>
          <a:ln w="15874">
            <a:solidFill>
              <a:srgbClr val="FF4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871440" y="3276600"/>
            <a:ext cx="76067" cy="78305"/>
          </a:xfrm>
          <a:custGeom>
            <a:avLst/>
            <a:gdLst/>
            <a:ahLst/>
            <a:cxnLst/>
            <a:rect l="l" t="t" r="r" b="b"/>
            <a:pathLst>
              <a:path w="76067" h="78305">
                <a:moveTo>
                  <a:pt x="33559" y="0"/>
                </a:moveTo>
                <a:lnTo>
                  <a:pt x="0" y="78305"/>
                </a:lnTo>
                <a:lnTo>
                  <a:pt x="76067" y="73831"/>
                </a:lnTo>
                <a:lnTo>
                  <a:pt x="33559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276600" y="3835255"/>
            <a:ext cx="225893" cy="2108344"/>
          </a:xfrm>
          <a:custGeom>
            <a:avLst/>
            <a:gdLst/>
            <a:ahLst/>
            <a:cxnLst/>
            <a:rect l="l" t="t" r="r" b="b"/>
            <a:pathLst>
              <a:path w="225893" h="2108344">
                <a:moveTo>
                  <a:pt x="0" y="2108344"/>
                </a:moveTo>
                <a:lnTo>
                  <a:pt x="225893" y="0"/>
                </a:lnTo>
              </a:path>
            </a:pathLst>
          </a:custGeom>
          <a:ln w="15874">
            <a:solidFill>
              <a:srgbClr val="FF4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459198" y="3810000"/>
            <a:ext cx="75766" cy="79825"/>
          </a:xfrm>
          <a:custGeom>
            <a:avLst/>
            <a:gdLst/>
            <a:ahLst/>
            <a:cxnLst/>
            <a:rect l="l" t="t" r="r" b="b"/>
            <a:pathLst>
              <a:path w="75766" h="79825">
                <a:moveTo>
                  <a:pt x="46001" y="0"/>
                </a:moveTo>
                <a:lnTo>
                  <a:pt x="0" y="71708"/>
                </a:lnTo>
                <a:lnTo>
                  <a:pt x="75766" y="79825"/>
                </a:lnTo>
                <a:lnTo>
                  <a:pt x="46001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791198" y="4063919"/>
            <a:ext cx="150374" cy="1879680"/>
          </a:xfrm>
          <a:custGeom>
            <a:avLst/>
            <a:gdLst/>
            <a:ahLst/>
            <a:cxnLst/>
            <a:rect l="l" t="t" r="r" b="b"/>
            <a:pathLst>
              <a:path w="150374" h="1879680">
                <a:moveTo>
                  <a:pt x="0" y="1879680"/>
                </a:moveTo>
                <a:lnTo>
                  <a:pt x="150374" y="0"/>
                </a:lnTo>
              </a:path>
            </a:pathLst>
          </a:custGeom>
          <a:ln w="15874">
            <a:solidFill>
              <a:srgbClr val="FF4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899543" y="4038600"/>
            <a:ext cx="75957" cy="78995"/>
          </a:xfrm>
          <a:custGeom>
            <a:avLst/>
            <a:gdLst/>
            <a:ahLst/>
            <a:cxnLst/>
            <a:rect l="l" t="t" r="r" b="b"/>
            <a:pathLst>
              <a:path w="75957" h="78995">
                <a:moveTo>
                  <a:pt x="44055" y="0"/>
                </a:moveTo>
                <a:lnTo>
                  <a:pt x="0" y="72919"/>
                </a:lnTo>
                <a:lnTo>
                  <a:pt x="75957" y="78995"/>
                </a:lnTo>
                <a:lnTo>
                  <a:pt x="44055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315198" y="3530391"/>
            <a:ext cx="301549" cy="2337008"/>
          </a:xfrm>
          <a:custGeom>
            <a:avLst/>
            <a:gdLst/>
            <a:ahLst/>
            <a:cxnLst/>
            <a:rect l="l" t="t" r="r" b="b"/>
            <a:pathLst>
              <a:path w="301549" h="2337008">
                <a:moveTo>
                  <a:pt x="0" y="2337008"/>
                </a:moveTo>
                <a:lnTo>
                  <a:pt x="301549" y="0"/>
                </a:lnTo>
              </a:path>
            </a:pathLst>
          </a:custGeom>
          <a:ln w="15874">
            <a:solidFill>
              <a:srgbClr val="FF4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572461" y="3505200"/>
            <a:ext cx="75573" cy="80449"/>
          </a:xfrm>
          <a:custGeom>
            <a:avLst/>
            <a:gdLst/>
            <a:ahLst/>
            <a:cxnLst/>
            <a:rect l="l" t="t" r="r" b="b"/>
            <a:pathLst>
              <a:path w="75573" h="80449">
                <a:moveTo>
                  <a:pt x="47537" y="0"/>
                </a:moveTo>
                <a:lnTo>
                  <a:pt x="0" y="70697"/>
                </a:lnTo>
                <a:lnTo>
                  <a:pt x="75573" y="80449"/>
                </a:lnTo>
                <a:lnTo>
                  <a:pt x="47537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493077" y="1341437"/>
            <a:ext cx="4509770" cy="2296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8445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Ho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communica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1"/>
              </a:spcBef>
            </a:pPr>
            <a:endParaRPr sz="1100"/>
          </a:p>
          <a:p>
            <a:pPr marR="12700" algn="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5461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R="715010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E.g.,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Wi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-Fi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1691639" y="5989637"/>
            <a:ext cx="563943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sz="2000" b="1" i="1" spc="-10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2000" b="1" i="1" spc="-40" dirty="0">
                <a:solidFill>
                  <a:srgbClr val="FF3300"/>
                </a:solidFill>
                <a:latin typeface="Arial"/>
                <a:cs typeface="Arial"/>
              </a:rPr>
              <a:t>f</a:t>
            </a:r>
            <a:r>
              <a:rPr sz="2000" b="1" i="1" spc="0" dirty="0">
                <a:solidFill>
                  <a:srgbClr val="FF3300"/>
                </a:solidFill>
                <a:latin typeface="Arial"/>
                <a:cs typeface="Arial"/>
              </a:rPr>
              <a:t>fere</a:t>
            </a:r>
            <a:r>
              <a:rPr sz="2000" b="1" i="1" spc="-15" dirty="0">
                <a:solidFill>
                  <a:srgbClr val="FF3300"/>
                </a:solidFill>
                <a:latin typeface="Arial"/>
                <a:cs typeface="Arial"/>
              </a:rPr>
              <a:t>nt</a:t>
            </a:r>
            <a:r>
              <a:rPr sz="2000" b="1" i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4C00"/>
                </a:solidFill>
                <a:latin typeface="Arial"/>
                <a:cs typeface="Arial"/>
              </a:rPr>
              <a:t>Phys</a:t>
            </a:r>
            <a:r>
              <a:rPr sz="2000" b="1" spc="-10" dirty="0">
                <a:solidFill>
                  <a:srgbClr val="FF4C00"/>
                </a:solidFill>
                <a:latin typeface="Arial"/>
                <a:cs typeface="Arial"/>
              </a:rPr>
              <a:t>ical</a:t>
            </a:r>
            <a:r>
              <a:rPr sz="2000" b="1" spc="-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F4C00"/>
                </a:solidFill>
                <a:latin typeface="Arial"/>
                <a:cs typeface="Arial"/>
              </a:rPr>
              <a:t>&amp;</a:t>
            </a:r>
            <a:r>
              <a:rPr sz="2000" b="1" spc="-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4C00"/>
                </a:solidFill>
                <a:latin typeface="Arial"/>
                <a:cs typeface="Arial"/>
              </a:rPr>
              <a:t>Link</a:t>
            </a:r>
            <a:r>
              <a:rPr sz="2000" b="1" spc="-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4C00"/>
                </a:solidFill>
                <a:latin typeface="Arial"/>
                <a:cs typeface="Arial"/>
              </a:rPr>
              <a:t>Layers</a:t>
            </a:r>
            <a:r>
              <a:rPr sz="2000" b="1" spc="-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4C00"/>
                </a:solidFill>
                <a:latin typeface="Arial"/>
                <a:cs typeface="Arial"/>
              </a:rPr>
              <a:t>(Layers</a:t>
            </a:r>
            <a:r>
              <a:rPr sz="2000" b="1" spc="-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F4C00"/>
                </a:solidFill>
                <a:latin typeface="Arial"/>
                <a:cs typeface="Arial"/>
              </a:rPr>
              <a:t>1</a:t>
            </a:r>
            <a:r>
              <a:rPr sz="2000" b="1" spc="-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F4C00"/>
                </a:solidFill>
                <a:latin typeface="Arial"/>
                <a:cs typeface="Arial"/>
              </a:rPr>
              <a:t>&amp;</a:t>
            </a:r>
            <a:r>
              <a:rPr sz="2000" b="1" spc="-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F4C00"/>
                </a:solidFill>
                <a:latin typeface="Arial"/>
                <a:cs typeface="Arial"/>
              </a:rPr>
              <a:t>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6" name="object 2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061892" y="4611616"/>
            <a:ext cx="1680845" cy="756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985519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7938941" y="4759253"/>
            <a:ext cx="55943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6106477" y="2177978"/>
            <a:ext cx="2063114" cy="1136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3"/>
              </a:spcBef>
            </a:pPr>
            <a:endParaRPr sz="1300"/>
          </a:p>
          <a:p>
            <a:pPr marR="28575" algn="r">
              <a:lnSpc>
                <a:spcPct val="100000"/>
              </a:lnSpc>
              <a:tabLst>
                <a:tab pos="1924050" algn="l"/>
              </a:tabLst>
            </a:pPr>
            <a:r>
              <a:rPr sz="2000" spc="-10" dirty="0">
                <a:solidFill>
                  <a:srgbClr val="00FFFF"/>
                </a:solidFill>
                <a:latin typeface="Arial"/>
                <a:cs typeface="Arial"/>
              </a:rPr>
              <a:t>E.g.,</a:t>
            </a:r>
            <a:r>
              <a:rPr sz="2000" spc="-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FFFF"/>
                </a:solidFill>
                <a:latin typeface="Arial"/>
                <a:cs typeface="Arial"/>
              </a:rPr>
              <a:t>Ethernet	</a:t>
            </a:r>
            <a:r>
              <a:rPr sz="2000" u="sng" spc="-10" dirty="0">
                <a:solidFill>
                  <a:srgbClr val="00FFFF"/>
                </a:solidFill>
                <a:latin typeface="Arial"/>
                <a:cs typeface="Arial"/>
              </a:rPr>
              <a:t> 	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1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R="65405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659042" y="278757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157517" y="3622603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4165455" y="491482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6133955" y="483862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0" y="3094038"/>
            <a:ext cx="2378073" cy="34925"/>
          </a:xfrm>
          <a:custGeom>
            <a:avLst/>
            <a:gdLst/>
            <a:ahLst/>
            <a:cxnLst/>
            <a:rect l="l" t="t" r="r" b="b"/>
            <a:pathLst>
              <a:path w="2378073" h="34925">
                <a:moveTo>
                  <a:pt x="2362220" y="0"/>
                </a:moveTo>
                <a:lnTo>
                  <a:pt x="2349538" y="3175"/>
                </a:lnTo>
                <a:lnTo>
                  <a:pt x="2343195" y="15875"/>
                </a:lnTo>
                <a:lnTo>
                  <a:pt x="2349538" y="28575"/>
                </a:lnTo>
                <a:lnTo>
                  <a:pt x="2362220" y="34925"/>
                </a:lnTo>
                <a:lnTo>
                  <a:pt x="2374903" y="28575"/>
                </a:lnTo>
                <a:lnTo>
                  <a:pt x="2378073" y="15875"/>
                </a:lnTo>
                <a:lnTo>
                  <a:pt x="2374903" y="3175"/>
                </a:lnTo>
                <a:lnTo>
                  <a:pt x="2362220" y="0"/>
                </a:lnTo>
                <a:close/>
              </a:path>
              <a:path w="2378073" h="34925">
                <a:moveTo>
                  <a:pt x="15853" y="0"/>
                </a:moveTo>
                <a:lnTo>
                  <a:pt x="3169" y="3175"/>
                </a:lnTo>
                <a:lnTo>
                  <a:pt x="0" y="15875"/>
                </a:lnTo>
                <a:lnTo>
                  <a:pt x="3169" y="28575"/>
                </a:lnTo>
                <a:lnTo>
                  <a:pt x="15853" y="34925"/>
                </a:lnTo>
                <a:lnTo>
                  <a:pt x="28536" y="28575"/>
                </a:lnTo>
                <a:lnTo>
                  <a:pt x="33293" y="15875"/>
                </a:lnTo>
                <a:lnTo>
                  <a:pt x="28536" y="3175"/>
                </a:lnTo>
                <a:lnTo>
                  <a:pt x="158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45" y="3094038"/>
            <a:ext cx="34878" cy="34924"/>
          </a:xfrm>
          <a:custGeom>
            <a:avLst/>
            <a:gdLst/>
            <a:ahLst/>
            <a:cxnLst/>
            <a:rect l="l" t="t" r="r" b="b"/>
            <a:pathLst>
              <a:path w="34878" h="34924">
                <a:moveTo>
                  <a:pt x="34878" y="15874"/>
                </a:moveTo>
                <a:lnTo>
                  <a:pt x="31707" y="3174"/>
                </a:lnTo>
                <a:lnTo>
                  <a:pt x="19024" y="0"/>
                </a:lnTo>
                <a:lnTo>
                  <a:pt x="6341" y="3174"/>
                </a:lnTo>
                <a:lnTo>
                  <a:pt x="0" y="15874"/>
                </a:lnTo>
                <a:lnTo>
                  <a:pt x="6341" y="28574"/>
                </a:lnTo>
                <a:lnTo>
                  <a:pt x="19024" y="34924"/>
                </a:lnTo>
                <a:lnTo>
                  <a:pt x="31707" y="28574"/>
                </a:lnTo>
                <a:lnTo>
                  <a:pt x="34878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09750" y="3094038"/>
            <a:ext cx="33293" cy="34924"/>
          </a:xfrm>
          <a:custGeom>
            <a:avLst/>
            <a:gdLst/>
            <a:ahLst/>
            <a:cxnLst/>
            <a:rect l="l" t="t" r="r" b="b"/>
            <a:pathLst>
              <a:path w="33293" h="34924">
                <a:moveTo>
                  <a:pt x="0" y="15874"/>
                </a:moveTo>
                <a:lnTo>
                  <a:pt x="3170" y="28574"/>
                </a:lnTo>
                <a:lnTo>
                  <a:pt x="15853" y="34924"/>
                </a:lnTo>
                <a:lnTo>
                  <a:pt x="28536" y="28574"/>
                </a:lnTo>
                <a:lnTo>
                  <a:pt x="33293" y="15874"/>
                </a:lnTo>
                <a:lnTo>
                  <a:pt x="28536" y="3174"/>
                </a:lnTo>
                <a:lnTo>
                  <a:pt x="15853" y="0"/>
                </a:lnTo>
                <a:lnTo>
                  <a:pt x="3170" y="3174"/>
                </a:lnTo>
                <a:lnTo>
                  <a:pt x="0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3088" y="3109913"/>
            <a:ext cx="2309811" cy="1587"/>
          </a:xfrm>
          <a:custGeom>
            <a:avLst/>
            <a:gdLst/>
            <a:ahLst/>
            <a:cxnLst/>
            <a:rect l="l" t="t" r="r" b="b"/>
            <a:pathLst>
              <a:path w="2309811" h="1587">
                <a:moveTo>
                  <a:pt x="2309811" y="0"/>
                </a:moveTo>
                <a:lnTo>
                  <a:pt x="0" y="158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9750" y="4122738"/>
            <a:ext cx="2378073" cy="638173"/>
          </a:xfrm>
          <a:custGeom>
            <a:avLst/>
            <a:gdLst/>
            <a:ahLst/>
            <a:cxnLst/>
            <a:rect l="l" t="t" r="r" b="b"/>
            <a:pathLst>
              <a:path w="2378073" h="638173">
                <a:moveTo>
                  <a:pt x="12683" y="603336"/>
                </a:moveTo>
                <a:lnTo>
                  <a:pt x="0" y="612837"/>
                </a:lnTo>
                <a:lnTo>
                  <a:pt x="0" y="625505"/>
                </a:lnTo>
                <a:lnTo>
                  <a:pt x="6341" y="638173"/>
                </a:lnTo>
                <a:lnTo>
                  <a:pt x="22195" y="638173"/>
                </a:lnTo>
                <a:lnTo>
                  <a:pt x="31708" y="631840"/>
                </a:lnTo>
                <a:lnTo>
                  <a:pt x="33293" y="619171"/>
                </a:lnTo>
                <a:lnTo>
                  <a:pt x="25365" y="606503"/>
                </a:lnTo>
                <a:lnTo>
                  <a:pt x="12683" y="603336"/>
                </a:lnTo>
                <a:close/>
              </a:path>
              <a:path w="2378073" h="638173">
                <a:moveTo>
                  <a:pt x="2355879" y="0"/>
                </a:moveTo>
                <a:lnTo>
                  <a:pt x="2346366" y="9500"/>
                </a:lnTo>
                <a:lnTo>
                  <a:pt x="2343195" y="22169"/>
                </a:lnTo>
                <a:lnTo>
                  <a:pt x="2352708" y="34837"/>
                </a:lnTo>
                <a:lnTo>
                  <a:pt x="2365391" y="34837"/>
                </a:lnTo>
                <a:lnTo>
                  <a:pt x="2378073" y="28503"/>
                </a:lnTo>
                <a:lnTo>
                  <a:pt x="2378073" y="12668"/>
                </a:lnTo>
                <a:lnTo>
                  <a:pt x="2371732" y="3166"/>
                </a:lnTo>
                <a:lnTo>
                  <a:pt x="2355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9750" y="4726075"/>
            <a:ext cx="33293" cy="34838"/>
          </a:xfrm>
          <a:custGeom>
            <a:avLst/>
            <a:gdLst/>
            <a:ahLst/>
            <a:cxnLst/>
            <a:rect l="l" t="t" r="r" b="b"/>
            <a:pathLst>
              <a:path w="33293" h="34838">
                <a:moveTo>
                  <a:pt x="0" y="22169"/>
                </a:moveTo>
                <a:lnTo>
                  <a:pt x="6341" y="34838"/>
                </a:lnTo>
                <a:lnTo>
                  <a:pt x="22195" y="34838"/>
                </a:lnTo>
                <a:lnTo>
                  <a:pt x="31707" y="28504"/>
                </a:lnTo>
                <a:lnTo>
                  <a:pt x="33293" y="15835"/>
                </a:lnTo>
                <a:lnTo>
                  <a:pt x="25366" y="3167"/>
                </a:lnTo>
                <a:lnTo>
                  <a:pt x="12683" y="0"/>
                </a:lnTo>
                <a:lnTo>
                  <a:pt x="0" y="9501"/>
                </a:lnTo>
                <a:lnTo>
                  <a:pt x="0" y="2216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52945" y="4122739"/>
            <a:ext cx="34878" cy="34838"/>
          </a:xfrm>
          <a:custGeom>
            <a:avLst/>
            <a:gdLst/>
            <a:ahLst/>
            <a:cxnLst/>
            <a:rect l="l" t="t" r="r" b="b"/>
            <a:pathLst>
              <a:path w="34878" h="34838">
                <a:moveTo>
                  <a:pt x="34878" y="12668"/>
                </a:moveTo>
                <a:lnTo>
                  <a:pt x="28536" y="3167"/>
                </a:lnTo>
                <a:lnTo>
                  <a:pt x="12683" y="0"/>
                </a:lnTo>
                <a:lnTo>
                  <a:pt x="3170" y="9501"/>
                </a:lnTo>
                <a:lnTo>
                  <a:pt x="0" y="22169"/>
                </a:lnTo>
                <a:lnTo>
                  <a:pt x="9512" y="34838"/>
                </a:lnTo>
                <a:lnTo>
                  <a:pt x="22195" y="34838"/>
                </a:lnTo>
                <a:lnTo>
                  <a:pt x="34878" y="28504"/>
                </a:lnTo>
                <a:lnTo>
                  <a:pt x="34878" y="12668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43087" y="4144962"/>
            <a:ext cx="2309811" cy="596899"/>
          </a:xfrm>
          <a:custGeom>
            <a:avLst/>
            <a:gdLst/>
            <a:ahLst/>
            <a:cxnLst/>
            <a:rect l="l" t="t" r="r" b="b"/>
            <a:pathLst>
              <a:path w="2309811" h="596899">
                <a:moveTo>
                  <a:pt x="0" y="596899"/>
                </a:moveTo>
                <a:lnTo>
                  <a:pt x="2309811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9750" y="4725987"/>
            <a:ext cx="2378073" cy="604837"/>
          </a:xfrm>
          <a:custGeom>
            <a:avLst/>
            <a:gdLst/>
            <a:ahLst/>
            <a:cxnLst/>
            <a:rect l="l" t="t" r="r" b="b"/>
            <a:pathLst>
              <a:path w="2378073" h="604837">
                <a:moveTo>
                  <a:pt x="22195" y="0"/>
                </a:moveTo>
                <a:lnTo>
                  <a:pt x="6341" y="3175"/>
                </a:lnTo>
                <a:lnTo>
                  <a:pt x="0" y="15875"/>
                </a:lnTo>
                <a:lnTo>
                  <a:pt x="3169" y="28575"/>
                </a:lnTo>
                <a:lnTo>
                  <a:pt x="12683" y="34925"/>
                </a:lnTo>
                <a:lnTo>
                  <a:pt x="25365" y="34925"/>
                </a:lnTo>
                <a:lnTo>
                  <a:pt x="33293" y="22225"/>
                </a:lnTo>
                <a:lnTo>
                  <a:pt x="31708" y="9525"/>
                </a:lnTo>
                <a:lnTo>
                  <a:pt x="22195" y="0"/>
                </a:lnTo>
                <a:close/>
              </a:path>
              <a:path w="2378073" h="604837">
                <a:moveTo>
                  <a:pt x="2365391" y="569912"/>
                </a:moveTo>
                <a:lnTo>
                  <a:pt x="2352708" y="573087"/>
                </a:lnTo>
                <a:lnTo>
                  <a:pt x="2343195" y="585787"/>
                </a:lnTo>
                <a:lnTo>
                  <a:pt x="2346366" y="598487"/>
                </a:lnTo>
                <a:lnTo>
                  <a:pt x="2355879" y="604837"/>
                </a:lnTo>
                <a:lnTo>
                  <a:pt x="2371732" y="604837"/>
                </a:lnTo>
                <a:lnTo>
                  <a:pt x="2378073" y="592137"/>
                </a:lnTo>
                <a:lnTo>
                  <a:pt x="2378073" y="579437"/>
                </a:lnTo>
                <a:lnTo>
                  <a:pt x="2365391" y="569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09750" y="4725987"/>
            <a:ext cx="33293" cy="34924"/>
          </a:xfrm>
          <a:custGeom>
            <a:avLst/>
            <a:gdLst/>
            <a:ahLst/>
            <a:cxnLst/>
            <a:rect l="l" t="t" r="r" b="b"/>
            <a:pathLst>
              <a:path w="33293" h="34924">
                <a:moveTo>
                  <a:pt x="0" y="15875"/>
                </a:moveTo>
                <a:lnTo>
                  <a:pt x="3170" y="28574"/>
                </a:lnTo>
                <a:lnTo>
                  <a:pt x="12683" y="34924"/>
                </a:lnTo>
                <a:lnTo>
                  <a:pt x="25366" y="34924"/>
                </a:lnTo>
                <a:lnTo>
                  <a:pt x="33293" y="22225"/>
                </a:lnTo>
                <a:lnTo>
                  <a:pt x="31707" y="9524"/>
                </a:lnTo>
                <a:lnTo>
                  <a:pt x="22195" y="0"/>
                </a:lnTo>
                <a:lnTo>
                  <a:pt x="6341" y="3174"/>
                </a:lnTo>
                <a:lnTo>
                  <a:pt x="0" y="15875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52945" y="5295899"/>
            <a:ext cx="34878" cy="34924"/>
          </a:xfrm>
          <a:custGeom>
            <a:avLst/>
            <a:gdLst/>
            <a:ahLst/>
            <a:cxnLst/>
            <a:rect l="l" t="t" r="r" b="b"/>
            <a:pathLst>
              <a:path w="34878" h="34924">
                <a:moveTo>
                  <a:pt x="34878" y="22224"/>
                </a:moveTo>
                <a:lnTo>
                  <a:pt x="34878" y="9524"/>
                </a:lnTo>
                <a:lnTo>
                  <a:pt x="22195" y="0"/>
                </a:lnTo>
                <a:lnTo>
                  <a:pt x="9512" y="3174"/>
                </a:lnTo>
                <a:lnTo>
                  <a:pt x="0" y="15874"/>
                </a:lnTo>
                <a:lnTo>
                  <a:pt x="3170" y="28574"/>
                </a:lnTo>
                <a:lnTo>
                  <a:pt x="12683" y="34924"/>
                </a:lnTo>
                <a:lnTo>
                  <a:pt x="28536" y="34924"/>
                </a:lnTo>
                <a:lnTo>
                  <a:pt x="34878" y="2222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3087" y="4748213"/>
            <a:ext cx="2309811" cy="563561"/>
          </a:xfrm>
          <a:custGeom>
            <a:avLst/>
            <a:gdLst/>
            <a:ahLst/>
            <a:cxnLst/>
            <a:rect l="l" t="t" r="r" b="b"/>
            <a:pathLst>
              <a:path w="2309811" h="563561">
                <a:moveTo>
                  <a:pt x="0" y="0"/>
                </a:moveTo>
                <a:lnTo>
                  <a:pt x="2309811" y="563561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52900" y="3094038"/>
            <a:ext cx="2632073" cy="461961"/>
          </a:xfrm>
          <a:custGeom>
            <a:avLst/>
            <a:gdLst/>
            <a:ahLst/>
            <a:cxnLst/>
            <a:rect l="l" t="t" r="r" b="b"/>
            <a:pathLst>
              <a:path w="2632073" h="461961">
                <a:moveTo>
                  <a:pt x="22198" y="0"/>
                </a:moveTo>
                <a:lnTo>
                  <a:pt x="9513" y="3175"/>
                </a:lnTo>
                <a:lnTo>
                  <a:pt x="0" y="15875"/>
                </a:lnTo>
                <a:lnTo>
                  <a:pt x="3171" y="28575"/>
                </a:lnTo>
                <a:lnTo>
                  <a:pt x="15855" y="34925"/>
                </a:lnTo>
                <a:lnTo>
                  <a:pt x="28540" y="31750"/>
                </a:lnTo>
                <a:lnTo>
                  <a:pt x="34881" y="19050"/>
                </a:lnTo>
                <a:lnTo>
                  <a:pt x="31710" y="6350"/>
                </a:lnTo>
                <a:lnTo>
                  <a:pt x="22198" y="0"/>
                </a:lnTo>
                <a:close/>
              </a:path>
              <a:path w="2632073" h="461961">
                <a:moveTo>
                  <a:pt x="2616219" y="427036"/>
                </a:moveTo>
                <a:lnTo>
                  <a:pt x="2603533" y="430211"/>
                </a:lnTo>
                <a:lnTo>
                  <a:pt x="2597190" y="442911"/>
                </a:lnTo>
                <a:lnTo>
                  <a:pt x="2597190" y="455611"/>
                </a:lnTo>
                <a:lnTo>
                  <a:pt x="2609875" y="461961"/>
                </a:lnTo>
                <a:lnTo>
                  <a:pt x="2622561" y="458786"/>
                </a:lnTo>
                <a:lnTo>
                  <a:pt x="2632073" y="446086"/>
                </a:lnTo>
                <a:lnTo>
                  <a:pt x="2628902" y="433386"/>
                </a:lnTo>
                <a:lnTo>
                  <a:pt x="2616219" y="427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52900" y="3094038"/>
            <a:ext cx="34882" cy="34924"/>
          </a:xfrm>
          <a:custGeom>
            <a:avLst/>
            <a:gdLst/>
            <a:ahLst/>
            <a:cxnLst/>
            <a:rect l="l" t="t" r="r" b="b"/>
            <a:pathLst>
              <a:path w="34882" h="34924">
                <a:moveTo>
                  <a:pt x="0" y="15874"/>
                </a:moveTo>
                <a:lnTo>
                  <a:pt x="3171" y="28574"/>
                </a:lnTo>
                <a:lnTo>
                  <a:pt x="15856" y="34924"/>
                </a:lnTo>
                <a:lnTo>
                  <a:pt x="28540" y="31749"/>
                </a:lnTo>
                <a:lnTo>
                  <a:pt x="34882" y="19049"/>
                </a:lnTo>
                <a:lnTo>
                  <a:pt x="31711" y="6349"/>
                </a:lnTo>
                <a:lnTo>
                  <a:pt x="22198" y="0"/>
                </a:lnTo>
                <a:lnTo>
                  <a:pt x="9513" y="3174"/>
                </a:lnTo>
                <a:lnTo>
                  <a:pt x="0" y="15874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50091" y="3521075"/>
            <a:ext cx="34882" cy="34924"/>
          </a:xfrm>
          <a:custGeom>
            <a:avLst/>
            <a:gdLst/>
            <a:ahLst/>
            <a:cxnLst/>
            <a:rect l="l" t="t" r="r" b="b"/>
            <a:pathLst>
              <a:path w="34882" h="34924">
                <a:moveTo>
                  <a:pt x="34882" y="19049"/>
                </a:moveTo>
                <a:lnTo>
                  <a:pt x="31711" y="6349"/>
                </a:lnTo>
                <a:lnTo>
                  <a:pt x="19027" y="0"/>
                </a:lnTo>
                <a:lnTo>
                  <a:pt x="6341" y="3174"/>
                </a:lnTo>
                <a:lnTo>
                  <a:pt x="0" y="15874"/>
                </a:lnTo>
                <a:lnTo>
                  <a:pt x="0" y="28574"/>
                </a:lnTo>
                <a:lnTo>
                  <a:pt x="12683" y="34924"/>
                </a:lnTo>
                <a:lnTo>
                  <a:pt x="25369" y="31749"/>
                </a:lnTo>
                <a:lnTo>
                  <a:pt x="34882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87825" y="3113088"/>
            <a:ext cx="2562224" cy="423862"/>
          </a:xfrm>
          <a:custGeom>
            <a:avLst/>
            <a:gdLst/>
            <a:ahLst/>
            <a:cxnLst/>
            <a:rect l="l" t="t" r="r" b="b"/>
            <a:pathLst>
              <a:path w="2562224" h="423862">
                <a:moveTo>
                  <a:pt x="0" y="0"/>
                </a:moveTo>
                <a:lnTo>
                  <a:pt x="2562224" y="423862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2900" y="3521075"/>
            <a:ext cx="2632073" cy="636588"/>
          </a:xfrm>
          <a:custGeom>
            <a:avLst/>
            <a:gdLst/>
            <a:ahLst/>
            <a:cxnLst/>
            <a:rect l="l" t="t" r="r" b="b"/>
            <a:pathLst>
              <a:path w="2632073" h="636588">
                <a:moveTo>
                  <a:pt x="2609875" y="0"/>
                </a:moveTo>
                <a:lnTo>
                  <a:pt x="2597190" y="6334"/>
                </a:lnTo>
                <a:lnTo>
                  <a:pt x="2597190" y="22170"/>
                </a:lnTo>
                <a:lnTo>
                  <a:pt x="2603533" y="31671"/>
                </a:lnTo>
                <a:lnTo>
                  <a:pt x="2616219" y="34838"/>
                </a:lnTo>
                <a:lnTo>
                  <a:pt x="2628902" y="25337"/>
                </a:lnTo>
                <a:lnTo>
                  <a:pt x="2632073" y="12669"/>
                </a:lnTo>
                <a:lnTo>
                  <a:pt x="2622561" y="3167"/>
                </a:lnTo>
                <a:lnTo>
                  <a:pt x="2609875" y="0"/>
                </a:lnTo>
                <a:close/>
              </a:path>
              <a:path w="2632073" h="636588">
                <a:moveTo>
                  <a:pt x="15855" y="601750"/>
                </a:moveTo>
                <a:lnTo>
                  <a:pt x="3171" y="611251"/>
                </a:lnTo>
                <a:lnTo>
                  <a:pt x="0" y="623919"/>
                </a:lnTo>
                <a:lnTo>
                  <a:pt x="9513" y="633421"/>
                </a:lnTo>
                <a:lnTo>
                  <a:pt x="22198" y="636588"/>
                </a:lnTo>
                <a:lnTo>
                  <a:pt x="34881" y="630254"/>
                </a:lnTo>
                <a:lnTo>
                  <a:pt x="34881" y="614418"/>
                </a:lnTo>
                <a:lnTo>
                  <a:pt x="28540" y="604917"/>
                </a:lnTo>
                <a:lnTo>
                  <a:pt x="15855" y="601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50091" y="3521075"/>
            <a:ext cx="34882" cy="34838"/>
          </a:xfrm>
          <a:custGeom>
            <a:avLst/>
            <a:gdLst/>
            <a:ahLst/>
            <a:cxnLst/>
            <a:rect l="l" t="t" r="r" b="b"/>
            <a:pathLst>
              <a:path w="34882" h="34838">
                <a:moveTo>
                  <a:pt x="34882" y="12668"/>
                </a:moveTo>
                <a:lnTo>
                  <a:pt x="25369" y="3167"/>
                </a:lnTo>
                <a:lnTo>
                  <a:pt x="12683" y="0"/>
                </a:lnTo>
                <a:lnTo>
                  <a:pt x="0" y="6334"/>
                </a:lnTo>
                <a:lnTo>
                  <a:pt x="0" y="22169"/>
                </a:lnTo>
                <a:lnTo>
                  <a:pt x="6341" y="31670"/>
                </a:lnTo>
                <a:lnTo>
                  <a:pt x="19027" y="34838"/>
                </a:lnTo>
                <a:lnTo>
                  <a:pt x="31711" y="25336"/>
                </a:lnTo>
                <a:lnTo>
                  <a:pt x="34882" y="12668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52900" y="4122824"/>
            <a:ext cx="34882" cy="34838"/>
          </a:xfrm>
          <a:custGeom>
            <a:avLst/>
            <a:gdLst/>
            <a:ahLst/>
            <a:cxnLst/>
            <a:rect l="l" t="t" r="r" b="b"/>
            <a:pathLst>
              <a:path w="34882" h="34838">
                <a:moveTo>
                  <a:pt x="0" y="22169"/>
                </a:moveTo>
                <a:lnTo>
                  <a:pt x="9513" y="31671"/>
                </a:lnTo>
                <a:lnTo>
                  <a:pt x="22198" y="34838"/>
                </a:lnTo>
                <a:lnTo>
                  <a:pt x="34882" y="28504"/>
                </a:lnTo>
                <a:lnTo>
                  <a:pt x="34882" y="12668"/>
                </a:lnTo>
                <a:lnTo>
                  <a:pt x="28540" y="3167"/>
                </a:lnTo>
                <a:lnTo>
                  <a:pt x="15856" y="0"/>
                </a:lnTo>
                <a:lnTo>
                  <a:pt x="3171" y="9501"/>
                </a:lnTo>
                <a:lnTo>
                  <a:pt x="0" y="2216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87824" y="3543300"/>
            <a:ext cx="2562224" cy="592137"/>
          </a:xfrm>
          <a:custGeom>
            <a:avLst/>
            <a:gdLst/>
            <a:ahLst/>
            <a:cxnLst/>
            <a:rect l="l" t="t" r="r" b="b"/>
            <a:pathLst>
              <a:path w="2562224" h="592137">
                <a:moveTo>
                  <a:pt x="2562224" y="0"/>
                </a:moveTo>
                <a:lnTo>
                  <a:pt x="0" y="59213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52900" y="5295900"/>
            <a:ext cx="2347912" cy="38100"/>
          </a:xfrm>
          <a:custGeom>
            <a:avLst/>
            <a:gdLst/>
            <a:ahLst/>
            <a:cxnLst/>
            <a:rect l="l" t="t" r="r" b="b"/>
            <a:pathLst>
              <a:path w="2347912" h="38100">
                <a:moveTo>
                  <a:pt x="19024" y="0"/>
                </a:moveTo>
                <a:lnTo>
                  <a:pt x="6341" y="6350"/>
                </a:lnTo>
                <a:lnTo>
                  <a:pt x="0" y="19050"/>
                </a:lnTo>
                <a:lnTo>
                  <a:pt x="6341" y="31750"/>
                </a:lnTo>
                <a:lnTo>
                  <a:pt x="19024" y="38100"/>
                </a:lnTo>
                <a:lnTo>
                  <a:pt x="31706" y="31750"/>
                </a:lnTo>
                <a:lnTo>
                  <a:pt x="34876" y="19050"/>
                </a:lnTo>
                <a:lnTo>
                  <a:pt x="31706" y="6350"/>
                </a:lnTo>
                <a:lnTo>
                  <a:pt x="19024" y="0"/>
                </a:lnTo>
                <a:close/>
              </a:path>
              <a:path w="2347912" h="38100">
                <a:moveTo>
                  <a:pt x="2328887" y="0"/>
                </a:moveTo>
                <a:lnTo>
                  <a:pt x="2316205" y="6350"/>
                </a:lnTo>
                <a:lnTo>
                  <a:pt x="2309863" y="19050"/>
                </a:lnTo>
                <a:lnTo>
                  <a:pt x="2316205" y="31750"/>
                </a:lnTo>
                <a:lnTo>
                  <a:pt x="2328887" y="38100"/>
                </a:lnTo>
                <a:lnTo>
                  <a:pt x="2341571" y="31750"/>
                </a:lnTo>
                <a:lnTo>
                  <a:pt x="2347912" y="19050"/>
                </a:lnTo>
                <a:lnTo>
                  <a:pt x="2341571" y="6350"/>
                </a:lnTo>
                <a:lnTo>
                  <a:pt x="23288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52900" y="5295900"/>
            <a:ext cx="34877" cy="38099"/>
          </a:xfrm>
          <a:custGeom>
            <a:avLst/>
            <a:gdLst/>
            <a:ahLst/>
            <a:cxnLst/>
            <a:rect l="l" t="t" r="r" b="b"/>
            <a:pathLst>
              <a:path w="34877" h="38099">
                <a:moveTo>
                  <a:pt x="0" y="19049"/>
                </a:moveTo>
                <a:lnTo>
                  <a:pt x="6341" y="31749"/>
                </a:lnTo>
                <a:lnTo>
                  <a:pt x="19024" y="38099"/>
                </a:lnTo>
                <a:lnTo>
                  <a:pt x="31706" y="31749"/>
                </a:lnTo>
                <a:lnTo>
                  <a:pt x="34877" y="19049"/>
                </a:lnTo>
                <a:lnTo>
                  <a:pt x="31706" y="6349"/>
                </a:lnTo>
                <a:lnTo>
                  <a:pt x="19024" y="0"/>
                </a:lnTo>
                <a:lnTo>
                  <a:pt x="6341" y="6349"/>
                </a:lnTo>
                <a:lnTo>
                  <a:pt x="0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2763" y="5295900"/>
            <a:ext cx="38048" cy="38099"/>
          </a:xfrm>
          <a:custGeom>
            <a:avLst/>
            <a:gdLst/>
            <a:ahLst/>
            <a:cxnLst/>
            <a:rect l="l" t="t" r="r" b="b"/>
            <a:pathLst>
              <a:path w="38048" h="38099">
                <a:moveTo>
                  <a:pt x="38048" y="19049"/>
                </a:moveTo>
                <a:lnTo>
                  <a:pt x="31707" y="6349"/>
                </a:lnTo>
                <a:lnTo>
                  <a:pt x="19024" y="0"/>
                </a:lnTo>
                <a:lnTo>
                  <a:pt x="6341" y="6349"/>
                </a:lnTo>
                <a:lnTo>
                  <a:pt x="0" y="19049"/>
                </a:lnTo>
                <a:lnTo>
                  <a:pt x="6341" y="31749"/>
                </a:lnTo>
                <a:lnTo>
                  <a:pt x="19024" y="38099"/>
                </a:lnTo>
                <a:lnTo>
                  <a:pt x="31707" y="31749"/>
                </a:lnTo>
                <a:lnTo>
                  <a:pt x="38048" y="19049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7825" y="5314950"/>
            <a:ext cx="2274887" cy="1587"/>
          </a:xfrm>
          <a:custGeom>
            <a:avLst/>
            <a:gdLst/>
            <a:ahLst/>
            <a:cxnLst/>
            <a:rect l="l" t="t" r="r" b="b"/>
            <a:pathLst>
              <a:path w="2274887" h="1587">
                <a:moveTo>
                  <a:pt x="0" y="0"/>
                </a:moveTo>
                <a:lnTo>
                  <a:pt x="2274887" y="1587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81761" y="5314950"/>
            <a:ext cx="1244599" cy="22224"/>
          </a:xfrm>
          <a:custGeom>
            <a:avLst/>
            <a:gdLst/>
            <a:ahLst/>
            <a:cxnLst/>
            <a:rect l="l" t="t" r="r" b="b"/>
            <a:pathLst>
              <a:path w="1244599" h="22224">
                <a:moveTo>
                  <a:pt x="1244599" y="22224"/>
                </a:moveTo>
                <a:lnTo>
                  <a:pt x="0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71950" y="2255838"/>
            <a:ext cx="1587" cy="854074"/>
          </a:xfrm>
          <a:custGeom>
            <a:avLst/>
            <a:gdLst/>
            <a:ahLst/>
            <a:cxnLst/>
            <a:rect l="l" t="t" r="r" b="b"/>
            <a:pathLst>
              <a:path w="1587" h="854074">
                <a:moveTo>
                  <a:pt x="0" y="0"/>
                </a:moveTo>
                <a:lnTo>
                  <a:pt x="1587" y="854074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0412" y="2730500"/>
            <a:ext cx="1065211" cy="379412"/>
          </a:xfrm>
          <a:custGeom>
            <a:avLst/>
            <a:gdLst/>
            <a:ahLst/>
            <a:cxnLst/>
            <a:rect l="l" t="t" r="r" b="b"/>
            <a:pathLst>
              <a:path w="1065211" h="379412">
                <a:moveTo>
                  <a:pt x="0" y="0"/>
                </a:moveTo>
                <a:lnTo>
                  <a:pt x="1065211" y="379412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0412" y="4745038"/>
            <a:ext cx="1065211" cy="592136"/>
          </a:xfrm>
          <a:custGeom>
            <a:avLst/>
            <a:gdLst/>
            <a:ahLst/>
            <a:cxnLst/>
            <a:rect l="l" t="t" r="r" b="b"/>
            <a:pathLst>
              <a:path w="1065211" h="592136">
                <a:moveTo>
                  <a:pt x="0" y="592136"/>
                </a:moveTo>
                <a:lnTo>
                  <a:pt x="1065211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5923" y="2755900"/>
            <a:ext cx="817562" cy="781049"/>
          </a:xfrm>
          <a:custGeom>
            <a:avLst/>
            <a:gdLst/>
            <a:ahLst/>
            <a:cxnLst/>
            <a:rect l="l" t="t" r="r" b="b"/>
            <a:pathLst>
              <a:path w="817562" h="781049">
                <a:moveTo>
                  <a:pt x="817562" y="0"/>
                </a:moveTo>
                <a:lnTo>
                  <a:pt x="0" y="781049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H</a:t>
            </a:r>
            <a:r>
              <a:rPr sz="3600" b="1" spc="-30" dirty="0">
                <a:latin typeface="Arial"/>
                <a:cs typeface="Arial"/>
              </a:rPr>
              <a:t>op</a:t>
            </a:r>
            <a:r>
              <a:rPr sz="3600" b="1" spc="0" dirty="0">
                <a:latin typeface="Arial"/>
                <a:cs typeface="Arial"/>
              </a:rPr>
              <a:t>-By-H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vs</a:t>
            </a:r>
            <a:r>
              <a:rPr sz="3600" b="1" spc="-10" dirty="0">
                <a:latin typeface="Arial"/>
                <a:cs typeface="Arial"/>
              </a:rPr>
              <a:t>.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nd</a:t>
            </a:r>
            <a:r>
              <a:rPr sz="3600" b="1" spc="-15" dirty="0">
                <a:latin typeface="Arial"/>
                <a:cs typeface="Arial"/>
              </a:rPr>
              <a:t>-t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0" dirty="0">
                <a:latin typeface="Arial"/>
                <a:cs typeface="Arial"/>
              </a:rPr>
              <a:t>-E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-25" dirty="0">
                <a:latin typeface="Arial"/>
                <a:cs typeface="Arial"/>
              </a:rPr>
              <a:t>d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4435" y="2901142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65465" y="4576156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72494" y="2826327"/>
            <a:ext cx="378228" cy="53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72494" y="3815542"/>
            <a:ext cx="378228" cy="53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72494" y="5108170"/>
            <a:ext cx="378228" cy="527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61909" y="3283527"/>
            <a:ext cx="378228" cy="53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54338" y="5033356"/>
            <a:ext cx="382385" cy="5320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89024" y="2808564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89037" y="279786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45380" y="2509838"/>
            <a:ext cx="340519" cy="277331"/>
          </a:xfrm>
          <a:custGeom>
            <a:avLst/>
            <a:gdLst/>
            <a:ahLst/>
            <a:cxnLst/>
            <a:rect l="l" t="t" r="r" b="b"/>
            <a:pathLst>
              <a:path w="340519" h="277331">
                <a:moveTo>
                  <a:pt x="340519" y="0"/>
                </a:moveTo>
                <a:lnTo>
                  <a:pt x="0" y="0"/>
                </a:lnTo>
                <a:lnTo>
                  <a:pt x="0" y="277331"/>
                </a:lnTo>
                <a:lnTo>
                  <a:pt x="340519" y="277331"/>
                </a:lnTo>
                <a:lnTo>
                  <a:pt x="3405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9024" y="2509838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87449" y="2808288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87449" y="2787651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22387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85013" y="2824163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22387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85013" y="2824163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22387" y="2867026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22387" y="2909888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28737" y="2887663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08112" y="2874963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58912" y="275772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76337" y="27336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87450" y="256286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76337" y="2552064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37084" y="25629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01724" y="28301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47787" y="2844809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13681" y="28341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98562" y="25629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6337" y="2541588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13681" y="28341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44587" y="2771776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30312" y="2771776"/>
            <a:ext cx="1587" cy="15875"/>
          </a:xfrm>
          <a:custGeom>
            <a:avLst/>
            <a:gdLst/>
            <a:ahLst/>
            <a:cxnLst/>
            <a:rect l="l" t="t" r="r" b="b"/>
            <a:pathLst>
              <a:path w="1587" h="15875">
                <a:moveTo>
                  <a:pt x="0" y="15875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16037" y="2771776"/>
            <a:ext cx="1587" cy="15875"/>
          </a:xfrm>
          <a:custGeom>
            <a:avLst/>
            <a:gdLst/>
            <a:ahLst/>
            <a:cxnLst/>
            <a:rect l="l" t="t" r="r" b="b"/>
            <a:pathLst>
              <a:path w="1587" h="15875">
                <a:moveTo>
                  <a:pt x="0" y="15875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65224" y="5166000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65237" y="515530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21581" y="4867275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65224" y="4867275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4"/>
                </a:moveTo>
                <a:lnTo>
                  <a:pt x="0" y="298724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4"/>
                </a:lnTo>
                <a:lnTo>
                  <a:pt x="354012" y="298724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4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63649" y="5165725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63649" y="51450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98587" y="51816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61213" y="51816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98587" y="51816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61213" y="51816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98587" y="5224462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398587" y="5267325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04937" y="5245100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484312" y="5232400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535112" y="511515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52537" y="509079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63649" y="491997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52537" y="4909820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13284" y="4920400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77924" y="5187599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23987" y="5202246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89881" y="5191557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74762" y="4920400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52537" y="4899025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89881" y="5191558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20787" y="5129212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06512" y="5129212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92237" y="5129212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13262" y="2351913"/>
            <a:ext cx="454025" cy="157925"/>
          </a:xfrm>
          <a:custGeom>
            <a:avLst/>
            <a:gdLst/>
            <a:ahLst/>
            <a:cxnLst/>
            <a:rect l="l" t="t" r="r" b="b"/>
            <a:pathLst>
              <a:path w="454025" h="157925">
                <a:moveTo>
                  <a:pt x="454025" y="0"/>
                </a:moveTo>
                <a:lnTo>
                  <a:pt x="0" y="0"/>
                </a:lnTo>
                <a:lnTo>
                  <a:pt x="0" y="157925"/>
                </a:lnTo>
                <a:lnTo>
                  <a:pt x="454025" y="15792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13275" y="234125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58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69618" y="2054225"/>
            <a:ext cx="340518" cy="276368"/>
          </a:xfrm>
          <a:custGeom>
            <a:avLst/>
            <a:gdLst/>
            <a:ahLst/>
            <a:cxnLst/>
            <a:rect l="l" t="t" r="r" b="b"/>
            <a:pathLst>
              <a:path w="340518" h="276368">
                <a:moveTo>
                  <a:pt x="340518" y="0"/>
                </a:moveTo>
                <a:lnTo>
                  <a:pt x="0" y="0"/>
                </a:lnTo>
                <a:lnTo>
                  <a:pt x="0" y="276368"/>
                </a:lnTo>
                <a:lnTo>
                  <a:pt x="340518" y="276368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13262" y="2054225"/>
            <a:ext cx="454024" cy="455612"/>
          </a:xfrm>
          <a:custGeom>
            <a:avLst/>
            <a:gdLst/>
            <a:ahLst/>
            <a:cxnLst/>
            <a:rect l="l" t="t" r="r" b="b"/>
            <a:pathLst>
              <a:path w="454024" h="455612">
                <a:moveTo>
                  <a:pt x="100012" y="297687"/>
                </a:moveTo>
                <a:lnTo>
                  <a:pt x="0" y="297687"/>
                </a:lnTo>
                <a:lnTo>
                  <a:pt x="0" y="455612"/>
                </a:lnTo>
                <a:lnTo>
                  <a:pt x="454024" y="455612"/>
                </a:lnTo>
                <a:lnTo>
                  <a:pt x="454024" y="297687"/>
                </a:lnTo>
                <a:lnTo>
                  <a:pt x="354012" y="297687"/>
                </a:lnTo>
                <a:lnTo>
                  <a:pt x="354012" y="276368"/>
                </a:lnTo>
                <a:lnTo>
                  <a:pt x="396875" y="276368"/>
                </a:lnTo>
                <a:lnTo>
                  <a:pt x="396875" y="0"/>
                </a:lnTo>
                <a:lnTo>
                  <a:pt x="56356" y="0"/>
                </a:lnTo>
                <a:lnTo>
                  <a:pt x="56356" y="276368"/>
                </a:lnTo>
                <a:lnTo>
                  <a:pt x="100012" y="276368"/>
                </a:lnTo>
                <a:lnTo>
                  <a:pt x="100012" y="297687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11687" y="2351640"/>
            <a:ext cx="255587" cy="1582"/>
          </a:xfrm>
          <a:custGeom>
            <a:avLst/>
            <a:gdLst/>
            <a:ahLst/>
            <a:cxnLst/>
            <a:rect l="l" t="t" r="r" b="b"/>
            <a:pathLst>
              <a:path w="255587" h="1582">
                <a:moveTo>
                  <a:pt x="0" y="0"/>
                </a:moveTo>
                <a:lnTo>
                  <a:pt x="255587" y="1582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11687" y="2331073"/>
            <a:ext cx="255587" cy="1582"/>
          </a:xfrm>
          <a:custGeom>
            <a:avLst/>
            <a:gdLst/>
            <a:ahLst/>
            <a:cxnLst/>
            <a:rect l="l" t="t" r="r" b="b"/>
            <a:pathLst>
              <a:path w="255587" h="1582">
                <a:moveTo>
                  <a:pt x="0" y="0"/>
                </a:moveTo>
                <a:lnTo>
                  <a:pt x="255587" y="1582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746625" y="2367458"/>
            <a:ext cx="149073" cy="128141"/>
          </a:xfrm>
          <a:custGeom>
            <a:avLst/>
            <a:gdLst/>
            <a:ahLst/>
            <a:cxnLst/>
            <a:rect l="l" t="t" r="r" b="b"/>
            <a:pathLst>
              <a:path w="149073" h="128141">
                <a:moveTo>
                  <a:pt x="149073" y="0"/>
                </a:moveTo>
                <a:lnTo>
                  <a:pt x="0" y="0"/>
                </a:lnTo>
                <a:lnTo>
                  <a:pt x="0" y="128141"/>
                </a:lnTo>
                <a:lnTo>
                  <a:pt x="149073" y="128141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09251" y="2367458"/>
            <a:ext cx="21523" cy="21489"/>
          </a:xfrm>
          <a:custGeom>
            <a:avLst/>
            <a:gdLst/>
            <a:ahLst/>
            <a:cxnLst/>
            <a:rect l="l" t="t" r="r" b="b"/>
            <a:pathLst>
              <a:path w="21523" h="21489">
                <a:moveTo>
                  <a:pt x="0" y="10744"/>
                </a:moveTo>
                <a:lnTo>
                  <a:pt x="21523" y="10744"/>
                </a:lnTo>
              </a:path>
            </a:pathLst>
          </a:custGeom>
          <a:ln w="2275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746625" y="2367459"/>
            <a:ext cx="149073" cy="128140"/>
          </a:xfrm>
          <a:custGeom>
            <a:avLst/>
            <a:gdLst/>
            <a:ahLst/>
            <a:cxnLst/>
            <a:rect l="l" t="t" r="r" b="b"/>
            <a:pathLst>
              <a:path w="149073" h="128140">
                <a:moveTo>
                  <a:pt x="0" y="128140"/>
                </a:moveTo>
                <a:lnTo>
                  <a:pt x="149073" y="128140"/>
                </a:lnTo>
                <a:lnTo>
                  <a:pt x="149073" y="0"/>
                </a:lnTo>
                <a:lnTo>
                  <a:pt x="0" y="0"/>
                </a:lnTo>
                <a:lnTo>
                  <a:pt x="0" y="128140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09251" y="2367459"/>
            <a:ext cx="21523" cy="21489"/>
          </a:xfrm>
          <a:custGeom>
            <a:avLst/>
            <a:gdLst/>
            <a:ahLst/>
            <a:cxnLst/>
            <a:rect l="l" t="t" r="r" b="b"/>
            <a:pathLst>
              <a:path w="21523" h="21489">
                <a:moveTo>
                  <a:pt x="-2381" y="10744"/>
                </a:moveTo>
                <a:lnTo>
                  <a:pt x="23905" y="10744"/>
                </a:lnTo>
              </a:path>
            </a:pathLst>
          </a:custGeom>
          <a:ln w="275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746625" y="2410173"/>
            <a:ext cx="149224" cy="1582"/>
          </a:xfrm>
          <a:custGeom>
            <a:avLst/>
            <a:gdLst/>
            <a:ahLst/>
            <a:cxnLst/>
            <a:rect l="l" t="t" r="r" b="b"/>
            <a:pathLst>
              <a:path w="149224" h="1582">
                <a:moveTo>
                  <a:pt x="0" y="0"/>
                </a:moveTo>
                <a:lnTo>
                  <a:pt x="149224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46625" y="2452887"/>
            <a:ext cx="149224" cy="1582"/>
          </a:xfrm>
          <a:custGeom>
            <a:avLst/>
            <a:gdLst/>
            <a:ahLst/>
            <a:cxnLst/>
            <a:rect l="l" t="t" r="r" b="b"/>
            <a:pathLst>
              <a:path w="149224" h="1582">
                <a:moveTo>
                  <a:pt x="0" y="0"/>
                </a:moveTo>
                <a:lnTo>
                  <a:pt x="149224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752975" y="2430739"/>
            <a:ext cx="134937" cy="1582"/>
          </a:xfrm>
          <a:custGeom>
            <a:avLst/>
            <a:gdLst/>
            <a:ahLst/>
            <a:cxnLst/>
            <a:rect l="l" t="t" r="r" b="b"/>
            <a:pathLst>
              <a:path w="134937" h="1582">
                <a:moveTo>
                  <a:pt x="0" y="0"/>
                </a:moveTo>
                <a:lnTo>
                  <a:pt x="134937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832350" y="2418083"/>
            <a:ext cx="41274" cy="26894"/>
          </a:xfrm>
          <a:custGeom>
            <a:avLst/>
            <a:gdLst/>
            <a:ahLst/>
            <a:cxnLst/>
            <a:rect l="l" t="t" r="r" b="b"/>
            <a:pathLst>
              <a:path w="41274" h="26894">
                <a:moveTo>
                  <a:pt x="-2381" y="13447"/>
                </a:moveTo>
                <a:lnTo>
                  <a:pt x="43656" y="13447"/>
                </a:lnTo>
              </a:path>
            </a:pathLst>
          </a:custGeom>
          <a:ln w="32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883150" y="230124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600575" y="2277110"/>
            <a:ext cx="11906" cy="10160"/>
          </a:xfrm>
          <a:custGeom>
            <a:avLst/>
            <a:gdLst/>
            <a:ahLst/>
            <a:cxnLst/>
            <a:rect l="l" t="t" r="r" b="b"/>
            <a:pathLst>
              <a:path w="11906" h="10160">
                <a:moveTo>
                  <a:pt x="0" y="5079"/>
                </a:moveTo>
                <a:lnTo>
                  <a:pt x="11906" y="507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600575" y="227202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611687" y="2106929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00575" y="209613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61321" y="2107167"/>
            <a:ext cx="0" cy="159367"/>
          </a:xfrm>
          <a:custGeom>
            <a:avLst/>
            <a:gdLst/>
            <a:ahLst/>
            <a:cxnLst/>
            <a:rect l="l" t="t" r="r" b="b"/>
            <a:pathLst>
              <a:path h="159367">
                <a:moveTo>
                  <a:pt x="0" y="0"/>
                </a:moveTo>
                <a:lnTo>
                  <a:pt x="0" y="159367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525962" y="2373438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72025" y="2388033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37918" y="237738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5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622799" y="2107167"/>
            <a:ext cx="233362" cy="159367"/>
          </a:xfrm>
          <a:custGeom>
            <a:avLst/>
            <a:gdLst/>
            <a:ahLst/>
            <a:cxnLst/>
            <a:rect l="l" t="t" r="r" b="b"/>
            <a:pathLst>
              <a:path w="233362" h="159367">
                <a:moveTo>
                  <a:pt x="0" y="159367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367"/>
                </a:lnTo>
                <a:lnTo>
                  <a:pt x="0" y="15936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600574" y="2085865"/>
            <a:ext cx="277019" cy="201971"/>
          </a:xfrm>
          <a:custGeom>
            <a:avLst/>
            <a:gdLst/>
            <a:ahLst/>
            <a:cxnLst/>
            <a:rect l="l" t="t" r="r" b="b"/>
            <a:pathLst>
              <a:path w="277019" h="201971">
                <a:moveTo>
                  <a:pt x="11906" y="191714"/>
                </a:moveTo>
                <a:lnTo>
                  <a:pt x="265906" y="191714"/>
                </a:lnTo>
                <a:lnTo>
                  <a:pt x="265906" y="11045"/>
                </a:lnTo>
                <a:lnTo>
                  <a:pt x="277019" y="11045"/>
                </a:lnTo>
                <a:lnTo>
                  <a:pt x="277019" y="0"/>
                </a:lnTo>
                <a:lnTo>
                  <a:pt x="0" y="0"/>
                </a:lnTo>
                <a:lnTo>
                  <a:pt x="0" y="201971"/>
                </a:lnTo>
                <a:lnTo>
                  <a:pt x="11906" y="201971"/>
                </a:lnTo>
                <a:lnTo>
                  <a:pt x="11906" y="191714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37918" y="237738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3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568825" y="2315253"/>
            <a:ext cx="339725" cy="1582"/>
          </a:xfrm>
          <a:custGeom>
            <a:avLst/>
            <a:gdLst/>
            <a:ahLst/>
            <a:cxnLst/>
            <a:rect l="l" t="t" r="r" b="b"/>
            <a:pathLst>
              <a:path w="339725" h="1582">
                <a:moveTo>
                  <a:pt x="0" y="0"/>
                </a:moveTo>
                <a:lnTo>
                  <a:pt x="339725" y="15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54550" y="2315253"/>
            <a:ext cx="1587" cy="15819"/>
          </a:xfrm>
          <a:custGeom>
            <a:avLst/>
            <a:gdLst/>
            <a:ahLst/>
            <a:cxnLst/>
            <a:rect l="l" t="t" r="r" b="b"/>
            <a:pathLst>
              <a:path w="1587" h="15819">
                <a:moveTo>
                  <a:pt x="0" y="15819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740275" y="2315253"/>
            <a:ext cx="1587" cy="15819"/>
          </a:xfrm>
          <a:custGeom>
            <a:avLst/>
            <a:gdLst/>
            <a:ahLst/>
            <a:cxnLst/>
            <a:rect l="l" t="t" r="r" b="b"/>
            <a:pathLst>
              <a:path w="1587" h="15819">
                <a:moveTo>
                  <a:pt x="0" y="15819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85098" y="2808564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85110" y="279786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841454" y="2509838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85098" y="2509838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883523" y="2808288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883523" y="2787651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018460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181087" y="2824163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18460" y="28241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181086" y="2824163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18460" y="2867026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18460" y="2909888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024810" y="2887663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104185" y="2874963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154985" y="2757722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72410" y="27336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883523" y="256286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872410" y="2552064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133157" y="25629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97798" y="28301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043860" y="2844809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209756" y="2822798"/>
            <a:ext cx="15081" cy="22645"/>
          </a:xfrm>
          <a:custGeom>
            <a:avLst/>
            <a:gdLst/>
            <a:ahLst/>
            <a:cxnLst/>
            <a:rect l="l" t="t" r="r" b="b"/>
            <a:pathLst>
              <a:path w="15081" h="22645">
                <a:moveTo>
                  <a:pt x="0" y="22645"/>
                </a:moveTo>
                <a:lnTo>
                  <a:pt x="15081" y="22645"/>
                </a:lnTo>
                <a:lnTo>
                  <a:pt x="15081" y="0"/>
                </a:lnTo>
                <a:lnTo>
                  <a:pt x="0" y="0"/>
                </a:lnTo>
                <a:lnTo>
                  <a:pt x="0" y="22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894635" y="25629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872410" y="2541588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209756" y="2820417"/>
            <a:ext cx="15081" cy="27408"/>
          </a:xfrm>
          <a:custGeom>
            <a:avLst/>
            <a:gdLst/>
            <a:ahLst/>
            <a:cxnLst/>
            <a:rect l="l" t="t" r="r" b="b"/>
            <a:pathLst>
              <a:path w="15081" h="27408">
                <a:moveTo>
                  <a:pt x="0" y="0"/>
                </a:moveTo>
                <a:lnTo>
                  <a:pt x="15081" y="0"/>
                </a:lnTo>
                <a:lnTo>
                  <a:pt x="15081" y="27408"/>
                </a:lnTo>
                <a:lnTo>
                  <a:pt x="0" y="274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840660" y="2771776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926385" y="2771776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12110" y="2771776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093073" y="5318400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193085" y="5307703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149429" y="5019675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093073" y="5019675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191498" y="5318125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191498" y="5297487"/>
            <a:ext cx="255588" cy="1587"/>
          </a:xfrm>
          <a:custGeom>
            <a:avLst/>
            <a:gdLst/>
            <a:ahLst/>
            <a:cxnLst/>
            <a:rect l="l" t="t" r="r" b="b"/>
            <a:pathLst>
              <a:path w="255588" h="1587">
                <a:moveTo>
                  <a:pt x="0" y="0"/>
                </a:moveTo>
                <a:lnTo>
                  <a:pt x="255588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326435" y="5334000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489062" y="5334000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326435" y="5334000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489061" y="5334000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326435" y="5376863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326435" y="5419725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332785" y="5397500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412160" y="5384800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462960" y="5267559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180385" y="524319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191498" y="507237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180385" y="5062220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441132" y="5072800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105773" y="5339999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351835" y="5354646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517731" y="5332634"/>
            <a:ext cx="15081" cy="22646"/>
          </a:xfrm>
          <a:custGeom>
            <a:avLst/>
            <a:gdLst/>
            <a:ahLst/>
            <a:cxnLst/>
            <a:rect l="l" t="t" r="r" b="b"/>
            <a:pathLst>
              <a:path w="15081" h="22646">
                <a:moveTo>
                  <a:pt x="0" y="22646"/>
                </a:moveTo>
                <a:lnTo>
                  <a:pt x="15081" y="22646"/>
                </a:lnTo>
                <a:lnTo>
                  <a:pt x="15081" y="0"/>
                </a:lnTo>
                <a:lnTo>
                  <a:pt x="0" y="0"/>
                </a:lnTo>
                <a:lnTo>
                  <a:pt x="0" y="226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202610" y="5072800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180385" y="5051425"/>
            <a:ext cx="277018" cy="202675"/>
          </a:xfrm>
          <a:custGeom>
            <a:avLst/>
            <a:gdLst/>
            <a:ahLst/>
            <a:cxnLst/>
            <a:rect l="l" t="t" r="r" b="b"/>
            <a:pathLst>
              <a:path w="277018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8" y="11083"/>
                </a:lnTo>
                <a:lnTo>
                  <a:pt x="277018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517731" y="5330253"/>
            <a:ext cx="15081" cy="27408"/>
          </a:xfrm>
          <a:custGeom>
            <a:avLst/>
            <a:gdLst/>
            <a:ahLst/>
            <a:cxnLst/>
            <a:rect l="l" t="t" r="r" b="b"/>
            <a:pathLst>
              <a:path w="15081" h="27408">
                <a:moveTo>
                  <a:pt x="0" y="0"/>
                </a:moveTo>
                <a:lnTo>
                  <a:pt x="15081" y="0"/>
                </a:lnTo>
                <a:lnTo>
                  <a:pt x="15081" y="27408"/>
                </a:lnTo>
                <a:lnTo>
                  <a:pt x="0" y="274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148635" y="5281612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234360" y="5281612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320085" y="5281612"/>
            <a:ext cx="1588" cy="15875"/>
          </a:xfrm>
          <a:custGeom>
            <a:avLst/>
            <a:gdLst/>
            <a:ahLst/>
            <a:cxnLst/>
            <a:rect l="l" t="t" r="r" b="b"/>
            <a:pathLst>
              <a:path w="1588" h="15875">
                <a:moveTo>
                  <a:pt x="0" y="15875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611437" y="3119438"/>
            <a:ext cx="1825624" cy="76199"/>
          </a:xfrm>
          <a:custGeom>
            <a:avLst/>
            <a:gdLst/>
            <a:ahLst/>
            <a:cxnLst/>
            <a:rect l="l" t="t" r="r" b="b"/>
            <a:pathLst>
              <a:path w="1825624" h="76199">
                <a:moveTo>
                  <a:pt x="0" y="76199"/>
                </a:moveTo>
                <a:lnTo>
                  <a:pt x="18256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611437" y="3195638"/>
            <a:ext cx="1825624" cy="911224"/>
          </a:xfrm>
          <a:custGeom>
            <a:avLst/>
            <a:gdLst/>
            <a:ahLst/>
            <a:cxnLst/>
            <a:rect l="l" t="t" r="r" b="b"/>
            <a:pathLst>
              <a:path w="1825624" h="911224">
                <a:moveTo>
                  <a:pt x="0" y="0"/>
                </a:moveTo>
                <a:lnTo>
                  <a:pt x="1825624" y="9112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535237" y="4106862"/>
            <a:ext cx="1901824" cy="761999"/>
          </a:xfrm>
          <a:custGeom>
            <a:avLst/>
            <a:gdLst/>
            <a:ahLst/>
            <a:cxnLst/>
            <a:rect l="l" t="t" r="r" b="b"/>
            <a:pathLst>
              <a:path w="1901824" h="761999">
                <a:moveTo>
                  <a:pt x="0" y="761999"/>
                </a:moveTo>
                <a:lnTo>
                  <a:pt x="19018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35237" y="4868862"/>
            <a:ext cx="1901824" cy="531811"/>
          </a:xfrm>
          <a:custGeom>
            <a:avLst/>
            <a:gdLst/>
            <a:ahLst/>
            <a:cxnLst/>
            <a:rect l="l" t="t" r="r" b="b"/>
            <a:pathLst>
              <a:path w="1901824" h="531811">
                <a:moveTo>
                  <a:pt x="0" y="0"/>
                </a:moveTo>
                <a:lnTo>
                  <a:pt x="1901824" y="531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741862" y="3575051"/>
            <a:ext cx="2282823" cy="531812"/>
          </a:xfrm>
          <a:custGeom>
            <a:avLst/>
            <a:gdLst/>
            <a:ahLst/>
            <a:cxnLst/>
            <a:rect l="l" t="t" r="r" b="b"/>
            <a:pathLst>
              <a:path w="2282823" h="531812">
                <a:moveTo>
                  <a:pt x="0" y="531812"/>
                </a:moveTo>
                <a:lnTo>
                  <a:pt x="2282823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41862" y="5324475"/>
            <a:ext cx="1978024" cy="76199"/>
          </a:xfrm>
          <a:custGeom>
            <a:avLst/>
            <a:gdLst/>
            <a:ahLst/>
            <a:cxnLst/>
            <a:rect l="l" t="t" r="r" b="b"/>
            <a:pathLst>
              <a:path w="1978024" h="76199">
                <a:moveTo>
                  <a:pt x="0" y="76199"/>
                </a:moveTo>
                <a:lnTo>
                  <a:pt x="197802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872285" y="3803650"/>
            <a:ext cx="304799" cy="1292224"/>
          </a:xfrm>
          <a:custGeom>
            <a:avLst/>
            <a:gdLst/>
            <a:ahLst/>
            <a:cxnLst/>
            <a:rect l="l" t="t" r="r" b="b"/>
            <a:pathLst>
              <a:path w="304799" h="1292224">
                <a:moveTo>
                  <a:pt x="0" y="1292224"/>
                </a:moveTo>
                <a:lnTo>
                  <a:pt x="3047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82837" y="3422650"/>
            <a:ext cx="76199" cy="1217612"/>
          </a:xfrm>
          <a:custGeom>
            <a:avLst/>
            <a:gdLst/>
            <a:ahLst/>
            <a:cxnLst/>
            <a:rect l="l" t="t" r="r" b="b"/>
            <a:pathLst>
              <a:path w="76199" h="1217612">
                <a:moveTo>
                  <a:pt x="0" y="1217612"/>
                </a:moveTo>
                <a:lnTo>
                  <a:pt x="761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741862" y="3119438"/>
            <a:ext cx="2282823" cy="455612"/>
          </a:xfrm>
          <a:custGeom>
            <a:avLst/>
            <a:gdLst/>
            <a:ahLst/>
            <a:cxnLst/>
            <a:rect l="l" t="t" r="r" b="b"/>
            <a:pathLst>
              <a:path w="2282823" h="455612">
                <a:moveTo>
                  <a:pt x="0" y="0"/>
                </a:moveTo>
                <a:lnTo>
                  <a:pt x="2282823" y="45561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8762" y="2844800"/>
            <a:ext cx="777874" cy="350837"/>
          </a:xfrm>
          <a:custGeom>
            <a:avLst/>
            <a:gdLst/>
            <a:ahLst/>
            <a:cxnLst/>
            <a:rect l="l" t="t" r="r" b="b"/>
            <a:pathLst>
              <a:path w="777874" h="350837">
                <a:moveTo>
                  <a:pt x="0" y="0"/>
                </a:moveTo>
                <a:lnTo>
                  <a:pt x="777874" y="35083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04962" y="4868863"/>
            <a:ext cx="625474" cy="312736"/>
          </a:xfrm>
          <a:custGeom>
            <a:avLst/>
            <a:gdLst/>
            <a:ahLst/>
            <a:cxnLst/>
            <a:rect l="l" t="t" r="r" b="b"/>
            <a:pathLst>
              <a:path w="625474" h="312736">
                <a:moveTo>
                  <a:pt x="0" y="312736"/>
                </a:moveTo>
                <a:lnTo>
                  <a:pt x="62547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589462" y="2495551"/>
            <a:ext cx="157162" cy="395287"/>
          </a:xfrm>
          <a:custGeom>
            <a:avLst/>
            <a:gdLst/>
            <a:ahLst/>
            <a:cxnLst/>
            <a:rect l="l" t="t" r="r" b="b"/>
            <a:pathLst>
              <a:path w="157162" h="395287">
                <a:moveTo>
                  <a:pt x="0" y="395287"/>
                </a:moveTo>
                <a:lnTo>
                  <a:pt x="157162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024685" y="5324475"/>
            <a:ext cx="1081086" cy="22224"/>
          </a:xfrm>
          <a:custGeom>
            <a:avLst/>
            <a:gdLst/>
            <a:ahLst/>
            <a:cxnLst/>
            <a:rect l="l" t="t" r="r" b="b"/>
            <a:pathLst>
              <a:path w="1081086" h="22224">
                <a:moveTo>
                  <a:pt x="0" y="0"/>
                </a:moveTo>
                <a:lnTo>
                  <a:pt x="1081086" y="222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329485" y="2967038"/>
            <a:ext cx="455611" cy="608011"/>
          </a:xfrm>
          <a:custGeom>
            <a:avLst/>
            <a:gdLst/>
            <a:ahLst/>
            <a:cxnLst/>
            <a:rect l="l" t="t" r="r" b="b"/>
            <a:pathLst>
              <a:path w="455611" h="608011">
                <a:moveTo>
                  <a:pt x="0" y="608011"/>
                </a:moveTo>
                <a:lnTo>
                  <a:pt x="455611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1061892" y="4611616"/>
            <a:ext cx="1680845" cy="756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985519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938941" y="4759253"/>
            <a:ext cx="55943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7600805" y="2177978"/>
            <a:ext cx="5689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659042" y="278757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751492" y="3089203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157517" y="3622603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165455" y="491482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6133955" y="4838628"/>
            <a:ext cx="7073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1470024" y="2967038"/>
            <a:ext cx="6383196" cy="1458118"/>
          </a:xfrm>
          <a:custGeom>
            <a:avLst/>
            <a:gdLst/>
            <a:ahLst/>
            <a:cxnLst/>
            <a:rect l="l" t="t" r="r" b="b"/>
            <a:pathLst>
              <a:path w="6383196" h="1458118">
                <a:moveTo>
                  <a:pt x="0" y="0"/>
                </a:moveTo>
                <a:lnTo>
                  <a:pt x="196849" y="124618"/>
                </a:lnTo>
                <a:lnTo>
                  <a:pt x="299243" y="187324"/>
                </a:lnTo>
                <a:lnTo>
                  <a:pt x="406399" y="252412"/>
                </a:lnTo>
                <a:lnTo>
                  <a:pt x="519906" y="318293"/>
                </a:lnTo>
                <a:lnTo>
                  <a:pt x="641349" y="386556"/>
                </a:lnTo>
                <a:lnTo>
                  <a:pt x="771524" y="457993"/>
                </a:lnTo>
                <a:lnTo>
                  <a:pt x="912812" y="532606"/>
                </a:lnTo>
                <a:lnTo>
                  <a:pt x="989806" y="572293"/>
                </a:lnTo>
                <a:lnTo>
                  <a:pt x="1073943" y="613568"/>
                </a:lnTo>
                <a:lnTo>
                  <a:pt x="1162843" y="658018"/>
                </a:lnTo>
                <a:lnTo>
                  <a:pt x="1256505" y="703262"/>
                </a:lnTo>
                <a:lnTo>
                  <a:pt x="1453355" y="797718"/>
                </a:lnTo>
                <a:lnTo>
                  <a:pt x="1654968" y="893762"/>
                </a:lnTo>
                <a:lnTo>
                  <a:pt x="1854199" y="986631"/>
                </a:lnTo>
                <a:lnTo>
                  <a:pt x="2043905" y="1073943"/>
                </a:lnTo>
                <a:lnTo>
                  <a:pt x="2132012" y="1114424"/>
                </a:lnTo>
                <a:lnTo>
                  <a:pt x="2214562" y="1151731"/>
                </a:lnTo>
                <a:lnTo>
                  <a:pt x="2290762" y="1185862"/>
                </a:lnTo>
                <a:lnTo>
                  <a:pt x="2359024" y="1216818"/>
                </a:lnTo>
                <a:lnTo>
                  <a:pt x="2419349" y="1243805"/>
                </a:lnTo>
                <a:lnTo>
                  <a:pt x="2471737" y="1269205"/>
                </a:lnTo>
                <a:lnTo>
                  <a:pt x="2518568" y="1292224"/>
                </a:lnTo>
                <a:lnTo>
                  <a:pt x="2559049" y="1312862"/>
                </a:lnTo>
                <a:lnTo>
                  <a:pt x="2628105" y="1348581"/>
                </a:lnTo>
                <a:lnTo>
                  <a:pt x="2686843" y="1377949"/>
                </a:lnTo>
                <a:lnTo>
                  <a:pt x="2742405" y="1400968"/>
                </a:lnTo>
                <a:lnTo>
                  <a:pt x="2802731" y="1420018"/>
                </a:lnTo>
                <a:lnTo>
                  <a:pt x="2874962" y="1433512"/>
                </a:lnTo>
                <a:lnTo>
                  <a:pt x="2917824" y="1439862"/>
                </a:lnTo>
                <a:lnTo>
                  <a:pt x="2967037" y="1444624"/>
                </a:lnTo>
                <a:lnTo>
                  <a:pt x="3073399" y="1452562"/>
                </a:lnTo>
                <a:lnTo>
                  <a:pt x="3183731" y="1458118"/>
                </a:lnTo>
                <a:lnTo>
                  <a:pt x="3299618" y="1458118"/>
                </a:lnTo>
                <a:lnTo>
                  <a:pt x="3423443" y="1454149"/>
                </a:lnTo>
                <a:lnTo>
                  <a:pt x="3556793" y="1443831"/>
                </a:lnTo>
                <a:lnTo>
                  <a:pt x="3702049" y="1427162"/>
                </a:lnTo>
                <a:lnTo>
                  <a:pt x="3859212" y="1401762"/>
                </a:lnTo>
                <a:lnTo>
                  <a:pt x="4032249" y="1368424"/>
                </a:lnTo>
                <a:lnTo>
                  <a:pt x="4128292" y="1348581"/>
                </a:lnTo>
                <a:lnTo>
                  <a:pt x="4233067" y="1326355"/>
                </a:lnTo>
                <a:lnTo>
                  <a:pt x="4346574" y="1301749"/>
                </a:lnTo>
                <a:lnTo>
                  <a:pt x="4465636" y="1274762"/>
                </a:lnTo>
                <a:lnTo>
                  <a:pt x="4590255" y="1246187"/>
                </a:lnTo>
                <a:lnTo>
                  <a:pt x="4718842" y="1216024"/>
                </a:lnTo>
                <a:lnTo>
                  <a:pt x="4979192" y="1150143"/>
                </a:lnTo>
                <a:lnTo>
                  <a:pt x="5235574" y="1078705"/>
                </a:lnTo>
                <a:lnTo>
                  <a:pt x="5357812" y="1040605"/>
                </a:lnTo>
                <a:lnTo>
                  <a:pt x="5475286" y="1001712"/>
                </a:lnTo>
                <a:lnTo>
                  <a:pt x="5585617" y="962024"/>
                </a:lnTo>
                <a:lnTo>
                  <a:pt x="5687217" y="920749"/>
                </a:lnTo>
                <a:lnTo>
                  <a:pt x="5778499" y="878681"/>
                </a:lnTo>
                <a:lnTo>
                  <a:pt x="5858667" y="836612"/>
                </a:lnTo>
                <a:lnTo>
                  <a:pt x="5928517" y="792956"/>
                </a:lnTo>
                <a:lnTo>
                  <a:pt x="5991224" y="747712"/>
                </a:lnTo>
                <a:lnTo>
                  <a:pt x="6047580" y="700881"/>
                </a:lnTo>
                <a:lnTo>
                  <a:pt x="6097586" y="652462"/>
                </a:lnTo>
                <a:lnTo>
                  <a:pt x="6142036" y="602456"/>
                </a:lnTo>
                <a:lnTo>
                  <a:pt x="6181724" y="551656"/>
                </a:lnTo>
                <a:lnTo>
                  <a:pt x="6246017" y="446881"/>
                </a:lnTo>
                <a:lnTo>
                  <a:pt x="6296024" y="338137"/>
                </a:lnTo>
                <a:lnTo>
                  <a:pt x="6334124" y="227012"/>
                </a:lnTo>
                <a:lnTo>
                  <a:pt x="6364286" y="113506"/>
                </a:lnTo>
                <a:lnTo>
                  <a:pt x="6383196" y="33977"/>
                </a:lnTo>
              </a:path>
            </a:pathLst>
          </a:custGeom>
          <a:ln w="34924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786098" y="2967038"/>
            <a:ext cx="101932" cy="114051"/>
          </a:xfrm>
          <a:custGeom>
            <a:avLst/>
            <a:gdLst/>
            <a:ahLst/>
            <a:cxnLst/>
            <a:rect l="l" t="t" r="r" b="b"/>
            <a:pathLst>
              <a:path w="101932" h="114051">
                <a:moveTo>
                  <a:pt x="75201" y="0"/>
                </a:moveTo>
                <a:lnTo>
                  <a:pt x="0" y="89815"/>
                </a:lnTo>
                <a:lnTo>
                  <a:pt x="101932" y="114051"/>
                </a:lnTo>
                <a:lnTo>
                  <a:pt x="75201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739139" y="1341437"/>
            <a:ext cx="4263390" cy="1592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Ho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114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communica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1"/>
              </a:spcBef>
            </a:pPr>
            <a:endParaRPr sz="1100"/>
          </a:p>
          <a:p>
            <a:pPr marR="12700" algn="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0035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Ho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31000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Rou</a:t>
            </a:r>
            <a:r>
              <a:rPr sz="1400" spc="-5" dirty="0">
                <a:latin typeface="Arial"/>
                <a:cs typeface="Arial"/>
              </a:rPr>
              <a:t>ter </a:t>
            </a:r>
            <a:r>
              <a:rPr sz="1400" spc="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3581400" y="4367822"/>
            <a:ext cx="450222" cy="1575777"/>
          </a:xfrm>
          <a:custGeom>
            <a:avLst/>
            <a:gdLst/>
            <a:ahLst/>
            <a:cxnLst/>
            <a:rect l="l" t="t" r="r" b="b"/>
            <a:pathLst>
              <a:path w="450222" h="1575777">
                <a:moveTo>
                  <a:pt x="0" y="1575777"/>
                </a:moveTo>
                <a:lnTo>
                  <a:pt x="450222" y="0"/>
                </a:lnTo>
              </a:path>
            </a:pathLst>
          </a:custGeom>
          <a:ln w="22224">
            <a:solidFill>
              <a:srgbClr val="FF4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981032" y="4343400"/>
            <a:ext cx="73267" cy="83734"/>
          </a:xfrm>
          <a:custGeom>
            <a:avLst/>
            <a:gdLst/>
            <a:ahLst/>
            <a:cxnLst/>
            <a:rect l="l" t="t" r="r" b="b"/>
            <a:pathLst>
              <a:path w="73267" h="83734">
                <a:moveTo>
                  <a:pt x="57567" y="0"/>
                </a:moveTo>
                <a:lnTo>
                  <a:pt x="0" y="62801"/>
                </a:lnTo>
                <a:lnTo>
                  <a:pt x="73267" y="83734"/>
                </a:lnTo>
                <a:lnTo>
                  <a:pt x="57567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5120640" y="4465637"/>
            <a:ext cx="328676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E.g.,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TTP</a:t>
            </a:r>
            <a:r>
              <a:rPr sz="2000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0000FF"/>
                </a:solidFill>
                <a:latin typeface="Arial"/>
                <a:cs typeface="Arial"/>
              </a:rPr>
              <a:t>over</a:t>
            </a:r>
            <a:r>
              <a:rPr sz="2000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TCP</a:t>
            </a:r>
            <a:r>
              <a:rPr sz="2000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0000FF"/>
                </a:solidFill>
                <a:latin typeface="Arial"/>
                <a:cs typeface="Arial"/>
              </a:rPr>
              <a:t>over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IP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297939" y="5913437"/>
            <a:ext cx="6054090" cy="619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i="1" dirty="0">
                <a:solidFill>
                  <a:srgbClr val="FF3300"/>
                </a:solidFill>
                <a:latin typeface="Arial"/>
                <a:cs typeface="Arial"/>
              </a:rPr>
              <a:t>Same</a:t>
            </a:r>
            <a:r>
              <a:rPr sz="2000" i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Ne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twork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/</a:t>
            </a:r>
            <a:r>
              <a:rPr sz="2000" spc="-4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ranspo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rt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/</a:t>
            </a:r>
            <a:r>
              <a:rPr sz="2000" spc="-114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Applica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tion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Layers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(3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/4/7) (Routers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4C00"/>
                </a:solidFill>
                <a:latin typeface="Arial"/>
                <a:cs typeface="Arial"/>
              </a:rPr>
              <a:t>ignore</a:t>
            </a:r>
            <a:r>
              <a:rPr sz="2000" b="1" spc="-35" dirty="0">
                <a:solidFill>
                  <a:srgbClr val="FF4C00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ranspo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rt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3300"/>
                </a:solidFill>
                <a:latin typeface="Arial"/>
                <a:cs typeface="Arial"/>
              </a:rPr>
              <a:t>&amp;</a:t>
            </a:r>
            <a:r>
              <a:rPr sz="2000" spc="-114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Applica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tion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F3300"/>
                </a:solidFill>
                <a:latin typeface="Arial"/>
                <a:cs typeface="Arial"/>
              </a:rPr>
              <a:t>layers)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9" name="object 20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25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3: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(I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ter)Ne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35" dirty="0">
                <a:latin typeface="Arial"/>
                <a:cs typeface="Arial"/>
              </a:rPr>
              <a:t>w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rk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i="1" spc="-15" dirty="0">
                <a:latin typeface="Arial"/>
                <a:cs typeface="Arial"/>
              </a:rPr>
              <a:t>(I</a:t>
            </a:r>
            <a:r>
              <a:rPr sz="3600" b="1" i="1" spc="0" dirty="0">
                <a:latin typeface="Arial"/>
                <a:cs typeface="Arial"/>
              </a:rPr>
              <a:t>P)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03696" y="1447801"/>
            <a:ext cx="5006902" cy="2597149"/>
          </a:xfrm>
          <a:custGeom>
            <a:avLst/>
            <a:gdLst/>
            <a:ahLst/>
            <a:cxnLst/>
            <a:rect l="l" t="t" r="r" b="b"/>
            <a:pathLst>
              <a:path w="5006902" h="2597149">
                <a:moveTo>
                  <a:pt x="815903" y="0"/>
                </a:moveTo>
                <a:lnTo>
                  <a:pt x="1514403" y="0"/>
                </a:lnTo>
                <a:lnTo>
                  <a:pt x="2562153" y="0"/>
                </a:lnTo>
                <a:lnTo>
                  <a:pt x="5006902" y="0"/>
                </a:lnTo>
                <a:lnTo>
                  <a:pt x="5006902" y="1515003"/>
                </a:lnTo>
                <a:lnTo>
                  <a:pt x="5006902" y="2164291"/>
                </a:lnTo>
                <a:lnTo>
                  <a:pt x="5006902" y="2597149"/>
                </a:lnTo>
                <a:lnTo>
                  <a:pt x="2562153" y="2597149"/>
                </a:lnTo>
                <a:lnTo>
                  <a:pt x="1514403" y="2597149"/>
                </a:lnTo>
                <a:lnTo>
                  <a:pt x="815903" y="2597149"/>
                </a:lnTo>
                <a:lnTo>
                  <a:pt x="815903" y="2164291"/>
                </a:lnTo>
                <a:lnTo>
                  <a:pt x="0" y="2221393"/>
                </a:lnTo>
                <a:lnTo>
                  <a:pt x="815903" y="1515003"/>
                </a:lnTo>
                <a:lnTo>
                  <a:pt x="815903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98340" y="1497177"/>
            <a:ext cx="3989704" cy="25057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000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Bridges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mul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tiple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“subne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s</a:t>
            </a:r>
            <a:r>
              <a:rPr sz="2400" spc="395" dirty="0">
                <a:solidFill>
                  <a:srgbClr val="F47A00"/>
                </a:solidFill>
                <a:latin typeface="Arial"/>
                <a:cs typeface="Arial"/>
              </a:rPr>
              <a:t>”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to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provide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end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-to-end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ternet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connectivity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be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tween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8000"/>
                </a:solidFill>
                <a:latin typeface="Arial"/>
                <a:cs typeface="Arial"/>
              </a:rPr>
              <a:t>nodes</a:t>
            </a:r>
            <a:endParaRPr sz="2400">
              <a:latin typeface="Arial"/>
              <a:cs typeface="Arial"/>
            </a:endParaRPr>
          </a:p>
          <a:p>
            <a:pPr marL="629285" indent="-160020">
              <a:lnSpc>
                <a:spcPct val="100000"/>
              </a:lnSpc>
              <a:spcBef>
                <a:spcPts val="20"/>
              </a:spcBef>
              <a:buClr>
                <a:srgbClr val="F47A00"/>
              </a:buClr>
              <a:buFont typeface="Times New Roman"/>
              <a:buChar char="•"/>
              <a:tabLst>
                <a:tab pos="629285" algn="l"/>
              </a:tabLst>
            </a:pP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Provides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u="heavy" spc="0" dirty="0">
                <a:solidFill>
                  <a:srgbClr val="F47A00"/>
                </a:solidFill>
                <a:latin typeface="Arial"/>
                <a:cs typeface="Arial"/>
              </a:rPr>
              <a:t>global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u="heavy" spc="0" dirty="0">
                <a:solidFill>
                  <a:srgbClr val="F47A00"/>
                </a:solidFill>
                <a:latin typeface="Arial"/>
                <a:cs typeface="Arial"/>
              </a:rPr>
              <a:t>addressing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9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413384">
              <a:lnSpc>
                <a:spcPct val="100699"/>
              </a:lnSpc>
            </a:pPr>
            <a:r>
              <a:rPr sz="2400" spc="-70" dirty="0">
                <a:solidFill>
                  <a:srgbClr val="F47A00"/>
                </a:solidFill>
                <a:latin typeface="Arial"/>
                <a:cs typeface="Arial"/>
              </a:rPr>
              <a:t>W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orks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across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di</a:t>
            </a:r>
            <a:r>
              <a:rPr sz="2400" spc="-5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ferent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link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technologies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noAutofit/>
          </a:bodyPr>
          <a:lstStyle/>
          <a:p>
            <a:pPr marL="1143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P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Packet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Str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8287" y="3638550"/>
            <a:ext cx="5956298" cy="1588"/>
          </a:xfrm>
          <a:custGeom>
            <a:avLst/>
            <a:gdLst/>
            <a:ahLst/>
            <a:cxnLst/>
            <a:rect l="l" t="t" r="r" b="b"/>
            <a:pathLst>
              <a:path w="5956298" h="1588">
                <a:moveTo>
                  <a:pt x="0" y="0"/>
                </a:moveTo>
                <a:lnTo>
                  <a:pt x="5956298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32299" y="1585913"/>
            <a:ext cx="1587" cy="2027236"/>
          </a:xfrm>
          <a:custGeom>
            <a:avLst/>
            <a:gdLst/>
            <a:ahLst/>
            <a:cxnLst/>
            <a:rect l="l" t="t" r="r" b="b"/>
            <a:pathLst>
              <a:path w="1587" h="2027236">
                <a:moveTo>
                  <a:pt x="0" y="0"/>
                </a:moveTo>
                <a:lnTo>
                  <a:pt x="1587" y="202723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591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52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92700" y="2319338"/>
            <a:ext cx="1587" cy="658811"/>
          </a:xfrm>
          <a:custGeom>
            <a:avLst/>
            <a:gdLst/>
            <a:ahLst/>
            <a:cxnLst/>
            <a:rect l="l" t="t" r="r" b="b"/>
            <a:pathLst>
              <a:path w="1587" h="658811">
                <a:moveTo>
                  <a:pt x="0" y="0"/>
                </a:moveTo>
                <a:lnTo>
                  <a:pt x="1587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22599" y="3017838"/>
            <a:ext cx="1588" cy="601661"/>
          </a:xfrm>
          <a:custGeom>
            <a:avLst/>
            <a:gdLst/>
            <a:ahLst/>
            <a:cxnLst/>
            <a:rect l="l" t="t" r="r" b="b"/>
            <a:pathLst>
              <a:path w="1588" h="601661">
                <a:moveTo>
                  <a:pt x="0" y="0"/>
                </a:moveTo>
                <a:lnTo>
                  <a:pt x="1588" y="60166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60500" y="1554163"/>
          <a:ext cx="6007098" cy="4773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7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6762">
                <a:tc>
                  <a:txBody>
                    <a:bodyPr/>
                    <a:lstStyle/>
                    <a:p>
                      <a:pPr marL="196850">
                        <a:lnSpc>
                          <a:spcPts val="1664"/>
                        </a:lnSpc>
                        <a:tabLst>
                          <a:tab pos="942340" algn="l"/>
                          <a:tab pos="2018664" algn="l"/>
                        </a:tabLst>
                      </a:pPr>
                      <a:r>
                        <a:rPr sz="2100" b="1" baseline="-23809" dirty="0">
                          <a:latin typeface="Arial"/>
                          <a:cs typeface="Arial"/>
                        </a:rPr>
                        <a:t>4-bit	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4-bit	8-bit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ts val="1655"/>
                        </a:lnSpc>
                        <a:tabLst>
                          <a:tab pos="828040" algn="l"/>
                          <a:tab pos="3209290" algn="l"/>
                        </a:tabLst>
                      </a:pPr>
                      <a:r>
                        <a:rPr sz="2100" b="1" spc="-120" baseline="-23809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100" b="1" spc="-7" baseline="-23809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2100" b="1" spc="0" baseline="-23809" dirty="0">
                          <a:latin typeface="Arial"/>
                          <a:cs typeface="Arial"/>
                        </a:rPr>
                        <a:t>ion	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Header </a:t>
                      </a:r>
                      <a:r>
                        <a:rPr sz="1400" b="1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ype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Service	</a:t>
                      </a:r>
                      <a:r>
                        <a:rPr sz="2400" b="1" spc="0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16-bit</a:t>
                      </a:r>
                      <a:r>
                        <a:rPr sz="2400" b="1" spc="-7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79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0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otal</a:t>
                      </a:r>
                      <a:r>
                        <a:rPr sz="2400" b="1" spc="-7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0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Length</a:t>
                      </a:r>
                      <a:r>
                        <a:rPr sz="2400" b="1" spc="-7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0" baseline="1736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(Bytes)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  <a:p>
                      <a:pPr marL="828675">
                        <a:lnSpc>
                          <a:spcPts val="1660"/>
                        </a:lnSpc>
                        <a:tabLst>
                          <a:tab pos="1967864" algn="l"/>
                        </a:tabLst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Length	(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OS)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9"/>
                        </a:spcBef>
                      </a:pPr>
                      <a:endParaRPr sz="1200"/>
                    </a:p>
                    <a:p>
                      <a:pPr marL="575310" algn="ctr">
                        <a:lnSpc>
                          <a:spcPts val="144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3-bit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67055" algn="ctr">
                        <a:lnSpc>
                          <a:spcPts val="1380"/>
                        </a:lnSpc>
                        <a:tabLst>
                          <a:tab pos="2863850" algn="l"/>
                          <a:tab pos="357505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16-bit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0" dirty="0">
                          <a:latin typeface="Arial"/>
                          <a:cs typeface="Arial"/>
                        </a:rPr>
                        <a:t>Identification	</a:t>
                      </a:r>
                      <a:r>
                        <a:rPr sz="2100" b="1" spc="-7" baseline="-19841" dirty="0">
                          <a:latin typeface="Arial"/>
                          <a:cs typeface="Arial"/>
                        </a:rPr>
                        <a:t>Flag</a:t>
                      </a:r>
                      <a:r>
                        <a:rPr sz="2100" b="1" spc="0" baseline="-19841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2400" spc="0" baseline="-5208" dirty="0">
                          <a:latin typeface="Arial"/>
                          <a:cs typeface="Arial"/>
                        </a:rPr>
                        <a:t>13-bit</a:t>
                      </a:r>
                      <a:r>
                        <a:rPr sz="2400" spc="-7" baseline="-520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0" baseline="-5208" dirty="0">
                          <a:latin typeface="Arial"/>
                          <a:cs typeface="Arial"/>
                        </a:rPr>
                        <a:t>Fragment</a:t>
                      </a:r>
                      <a:r>
                        <a:rPr sz="2400" spc="-7" baseline="-520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0" baseline="-5208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spc="-44" baseline="-5208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400" spc="0" baseline="-5208" dirty="0">
                          <a:latin typeface="Arial"/>
                          <a:cs typeface="Arial"/>
                        </a:rPr>
                        <a:t>fset</a:t>
                      </a:r>
                      <a:endParaRPr sz="2400" baseline="-5208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400"/>
                        </a:lnSpc>
                        <a:spcBef>
                          <a:spcPts val="80"/>
                        </a:spcBef>
                      </a:pPr>
                      <a:endParaRPr sz="1400"/>
                    </a:p>
                    <a:p>
                      <a:pPr marL="267970">
                        <a:lnSpc>
                          <a:spcPts val="1375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8-bit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ime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to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9570">
                        <a:lnSpc>
                          <a:spcPts val="1445"/>
                        </a:lnSpc>
                        <a:tabLst>
                          <a:tab pos="1617345" algn="l"/>
                          <a:tab pos="3326765" algn="l"/>
                        </a:tabLst>
                      </a:pPr>
                      <a:r>
                        <a:rPr sz="2100" b="1" baseline="-19841" dirty="0">
                          <a:latin typeface="Arial"/>
                          <a:cs typeface="Arial"/>
                        </a:rPr>
                        <a:t>Live</a:t>
                      </a:r>
                      <a:r>
                        <a:rPr sz="2100" b="1" spc="-7" baseline="-198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0" baseline="-19841" dirty="0">
                          <a:latin typeface="Arial"/>
                          <a:cs typeface="Arial"/>
                        </a:rPr>
                        <a:t>(TTL)	</a:t>
                      </a:r>
                      <a:r>
                        <a:rPr sz="2400" b="1" spc="0" baseline="5208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8-bit</a:t>
                      </a:r>
                      <a:r>
                        <a:rPr sz="2400" b="1" spc="-7" baseline="5208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0" baseline="5208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Protocol	</a:t>
                      </a:r>
                      <a:r>
                        <a:rPr sz="1600" spc="0" dirty="0">
                          <a:latin typeface="Arial"/>
                          <a:cs typeface="Arial"/>
                        </a:rPr>
                        <a:t>16-bit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0" dirty="0">
                          <a:latin typeface="Arial"/>
                          <a:cs typeface="Arial"/>
                        </a:rPr>
                        <a:t>Header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0" dirty="0">
                          <a:latin typeface="Arial"/>
                          <a:cs typeface="Arial"/>
                        </a:rPr>
                        <a:t>Checksum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649095" marR="1532890" indent="169545">
                        <a:lnSpc>
                          <a:spcPct val="256500"/>
                        </a:lnSpc>
                        <a:spcBef>
                          <a:spcPts val="135"/>
                        </a:spcBef>
                      </a:pPr>
                      <a:r>
                        <a:rPr sz="16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32-bit</a:t>
                      </a:r>
                      <a:r>
                        <a:rPr sz="16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Source</a:t>
                      </a:r>
                      <a:r>
                        <a:rPr sz="16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600" b="1" spc="-9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Address 32-bit</a:t>
                      </a:r>
                      <a:r>
                        <a:rPr sz="16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Destination</a:t>
                      </a:r>
                      <a:r>
                        <a:rPr sz="16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600" b="1" spc="-9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Address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EE8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793">
                <a:tc>
                  <a:txBody>
                    <a:bodyPr/>
                    <a:lstStyle/>
                    <a:p>
                      <a:pPr marL="18351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Options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0" dirty="0">
                          <a:latin typeface="Arial"/>
                          <a:cs typeface="Arial"/>
                        </a:rPr>
                        <a:t>(if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0" dirty="0">
                          <a:latin typeface="Arial"/>
                          <a:cs typeface="Arial"/>
                        </a:rPr>
                        <a:t>any)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88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055"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Payload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8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850" y="1560513"/>
            <a:ext cx="6007098" cy="3311523"/>
          </a:xfrm>
          <a:custGeom>
            <a:avLst/>
            <a:gdLst/>
            <a:ahLst/>
            <a:cxnLst/>
            <a:rect l="l" t="t" r="r" b="b"/>
            <a:pathLst>
              <a:path w="6007098" h="3311523">
                <a:moveTo>
                  <a:pt x="0" y="0"/>
                </a:moveTo>
                <a:lnTo>
                  <a:pt x="6007098" y="0"/>
                </a:lnTo>
                <a:lnTo>
                  <a:pt x="6007098" y="3311523"/>
                </a:lnTo>
                <a:lnTo>
                  <a:pt x="0" y="3311523"/>
                </a:lnTo>
                <a:lnTo>
                  <a:pt x="0" y="0"/>
                </a:lnTo>
                <a:close/>
              </a:path>
            </a:pathLst>
          </a:custGeom>
          <a:solidFill>
            <a:srgbClr val="FEE8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66850" y="1560513"/>
            <a:ext cx="6007098" cy="3311524"/>
          </a:xfrm>
          <a:custGeom>
            <a:avLst/>
            <a:gdLst/>
            <a:ahLst/>
            <a:cxnLst/>
            <a:rect l="l" t="t" r="r" b="b"/>
            <a:pathLst>
              <a:path w="6007098" h="3311524">
                <a:moveTo>
                  <a:pt x="0" y="0"/>
                </a:moveTo>
                <a:lnTo>
                  <a:pt x="6007098" y="0"/>
                </a:lnTo>
                <a:lnTo>
                  <a:pt x="6007098" y="3311524"/>
                </a:lnTo>
                <a:lnTo>
                  <a:pt x="0" y="331152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437" y="4862513"/>
            <a:ext cx="6002336" cy="635000"/>
          </a:xfrm>
          <a:custGeom>
            <a:avLst/>
            <a:gdLst/>
            <a:ahLst/>
            <a:cxnLst/>
            <a:rect l="l" t="t" r="r" b="b"/>
            <a:pathLst>
              <a:path w="6002336" h="635000">
                <a:moveTo>
                  <a:pt x="0" y="0"/>
                </a:moveTo>
                <a:lnTo>
                  <a:pt x="6002336" y="0"/>
                </a:lnTo>
                <a:lnTo>
                  <a:pt x="6002336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68437" y="4862514"/>
            <a:ext cx="6002334" cy="634999"/>
          </a:xfrm>
          <a:custGeom>
            <a:avLst/>
            <a:gdLst/>
            <a:ahLst/>
            <a:cxnLst/>
            <a:rect l="l" t="t" r="r" b="b"/>
            <a:pathLst>
              <a:path w="6002334" h="634999">
                <a:moveTo>
                  <a:pt x="0" y="0"/>
                </a:moveTo>
                <a:lnTo>
                  <a:pt x="6002334" y="0"/>
                </a:lnTo>
                <a:lnTo>
                  <a:pt x="6002334" y="634999"/>
                </a:lnTo>
                <a:lnTo>
                  <a:pt x="0" y="6349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noAutofit/>
          </a:bodyPr>
          <a:lstStyle/>
          <a:p>
            <a:pPr marL="1143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P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Packet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Str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55737" y="5508625"/>
            <a:ext cx="6002336" cy="825499"/>
          </a:xfrm>
          <a:custGeom>
            <a:avLst/>
            <a:gdLst/>
            <a:ahLst/>
            <a:cxnLst/>
            <a:rect l="l" t="t" r="r" b="b"/>
            <a:pathLst>
              <a:path w="6002336" h="825499">
                <a:moveTo>
                  <a:pt x="0" y="0"/>
                </a:moveTo>
                <a:lnTo>
                  <a:pt x="6002336" y="0"/>
                </a:lnTo>
                <a:lnTo>
                  <a:pt x="6002336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solidFill>
            <a:srgbClr val="FF82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737" y="5508625"/>
            <a:ext cx="6002334" cy="825499"/>
          </a:xfrm>
          <a:custGeom>
            <a:avLst/>
            <a:gdLst/>
            <a:ahLst/>
            <a:cxnLst/>
            <a:rect l="l" t="t" r="r" b="b"/>
            <a:pathLst>
              <a:path w="6002334" h="825499">
                <a:moveTo>
                  <a:pt x="0" y="0"/>
                </a:moveTo>
                <a:lnTo>
                  <a:pt x="6002334" y="0"/>
                </a:lnTo>
                <a:lnTo>
                  <a:pt x="6002334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5587" y="2289175"/>
            <a:ext cx="5949948" cy="15875"/>
          </a:xfrm>
          <a:custGeom>
            <a:avLst/>
            <a:gdLst/>
            <a:ahLst/>
            <a:cxnLst/>
            <a:rect l="l" t="t" r="r" b="b"/>
            <a:pathLst>
              <a:path w="5949948" h="15875">
                <a:moveTo>
                  <a:pt x="0" y="15875"/>
                </a:moveTo>
                <a:lnTo>
                  <a:pt x="5949948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8287" y="2990850"/>
            <a:ext cx="5954710" cy="1587"/>
          </a:xfrm>
          <a:custGeom>
            <a:avLst/>
            <a:gdLst/>
            <a:ahLst/>
            <a:cxnLst/>
            <a:rect l="l" t="t" r="r" b="b"/>
            <a:pathLst>
              <a:path w="5954710" h="1587">
                <a:moveTo>
                  <a:pt x="0" y="0"/>
                </a:moveTo>
                <a:lnTo>
                  <a:pt x="5954710" y="15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8287" y="3638550"/>
            <a:ext cx="5956298" cy="1588"/>
          </a:xfrm>
          <a:custGeom>
            <a:avLst/>
            <a:gdLst/>
            <a:ahLst/>
            <a:cxnLst/>
            <a:rect l="l" t="t" r="r" b="b"/>
            <a:pathLst>
              <a:path w="5956298" h="1588">
                <a:moveTo>
                  <a:pt x="0" y="0"/>
                </a:moveTo>
                <a:lnTo>
                  <a:pt x="5956298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2299" y="1585913"/>
            <a:ext cx="1587" cy="2027236"/>
          </a:xfrm>
          <a:custGeom>
            <a:avLst/>
            <a:gdLst/>
            <a:ahLst/>
            <a:cxnLst/>
            <a:rect l="l" t="t" r="r" b="b"/>
            <a:pathLst>
              <a:path w="1587" h="2027236">
                <a:moveTo>
                  <a:pt x="0" y="0"/>
                </a:moveTo>
                <a:lnTo>
                  <a:pt x="1587" y="202723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591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52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7651" y="1729739"/>
            <a:ext cx="6680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97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80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ers</a:t>
            </a:r>
            <a:r>
              <a:rPr sz="1400" b="1" spc="-10" dirty="0"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9176" y="1640554"/>
            <a:ext cx="628650" cy="640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0">
              <a:lnSpc>
                <a:spcPct val="982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Header Length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9900" y="1636713"/>
            <a:ext cx="1327150" cy="643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y</a:t>
            </a:r>
            <a:r>
              <a:rPr sz="1400" b="1" spc="-10" dirty="0">
                <a:latin typeface="Arial"/>
                <a:cs typeface="Arial"/>
              </a:rPr>
              <a:t>pe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of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Serv</a:t>
            </a:r>
            <a:r>
              <a:rPr sz="1400" b="1" spc="-5" dirty="0">
                <a:latin typeface="Arial"/>
                <a:cs typeface="Arial"/>
              </a:rPr>
              <a:t>ice</a:t>
            </a:r>
            <a:endParaRPr sz="14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(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15" dirty="0">
                <a:latin typeface="Arial"/>
                <a:cs typeface="Arial"/>
              </a:rPr>
              <a:t>OS)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0425" y="1808163"/>
            <a:ext cx="257302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ota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l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Length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(Bytes)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22501" y="2538413"/>
            <a:ext cx="173164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Identification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92700" y="2319338"/>
            <a:ext cx="1587" cy="658811"/>
          </a:xfrm>
          <a:custGeom>
            <a:avLst/>
            <a:gdLst/>
            <a:ahLst/>
            <a:cxnLst/>
            <a:rect l="l" t="t" r="r" b="b"/>
            <a:pathLst>
              <a:path w="1587" h="658811">
                <a:moveTo>
                  <a:pt x="0" y="0"/>
                </a:moveTo>
                <a:lnTo>
                  <a:pt x="1587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57712" y="2424113"/>
            <a:ext cx="40132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3</a:t>
            </a:r>
            <a:r>
              <a:rPr sz="1400" b="1" spc="-10" dirty="0"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19612" y="2627313"/>
            <a:ext cx="28257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Fla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89126" y="2627313"/>
            <a:ext cx="4050665" cy="1141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gs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143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0" dirty="0">
                <a:latin typeface="Arial"/>
                <a:cs typeface="Arial"/>
              </a:rPr>
              <a:t>Header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Checksum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30812" y="2555875"/>
            <a:ext cx="205486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13-bi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0" dirty="0">
                <a:latin typeface="Arial"/>
                <a:cs typeface="Arial"/>
              </a:rPr>
              <a:t>Fragmen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35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fset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22599" y="3017838"/>
            <a:ext cx="1588" cy="601661"/>
          </a:xfrm>
          <a:custGeom>
            <a:avLst/>
            <a:gdLst/>
            <a:ahLst/>
            <a:cxnLst/>
            <a:rect l="l" t="t" r="r" b="b"/>
            <a:pathLst>
              <a:path w="1588" h="601661">
                <a:moveTo>
                  <a:pt x="0" y="0"/>
                </a:moveTo>
                <a:lnTo>
                  <a:pt x="1588" y="60166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728787" y="3112453"/>
            <a:ext cx="107950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 marR="12700" indent="-1016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ime </a:t>
            </a:r>
            <a:r>
              <a:rPr sz="1400" b="1" spc="-10" dirty="0">
                <a:latin typeface="Arial"/>
                <a:cs typeface="Arial"/>
              </a:rPr>
              <a:t>to Live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(TTL)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78162" y="3194050"/>
            <a:ext cx="13354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8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Pr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otocol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25587" y="4286250"/>
            <a:ext cx="5967410" cy="1588"/>
          </a:xfrm>
          <a:custGeom>
            <a:avLst/>
            <a:gdLst/>
            <a:ahLst/>
            <a:cxnLst/>
            <a:rect l="l" t="t" r="r" b="b"/>
            <a:pathLst>
              <a:path w="5967410" h="1588">
                <a:moveTo>
                  <a:pt x="0" y="0"/>
                </a:moveTo>
                <a:lnTo>
                  <a:pt x="5967410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109912" y="3854450"/>
            <a:ext cx="2837180" cy="1561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7470"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Source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Des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tination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2"/>
              </a:spcBef>
            </a:pPr>
            <a:endParaRPr sz="1400"/>
          </a:p>
          <a:p>
            <a:pPr marL="67945" algn="ctr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Op</a:t>
            </a:r>
            <a:r>
              <a:rPr sz="1600" spc="-5" dirty="0">
                <a:latin typeface="Arial"/>
                <a:cs typeface="Arial"/>
              </a:rPr>
              <a:t>tions </a:t>
            </a:r>
            <a:r>
              <a:rPr sz="1600" spc="0" dirty="0">
                <a:latin typeface="Arial"/>
                <a:cs typeface="Arial"/>
              </a:rPr>
              <a:t>(i</a:t>
            </a:r>
            <a:r>
              <a:rPr sz="1600" spc="-5" dirty="0">
                <a:latin typeface="Arial"/>
                <a:cs typeface="Arial"/>
              </a:rPr>
              <a:t>f </a:t>
            </a:r>
            <a:r>
              <a:rPr sz="1600" spc="0" dirty="0">
                <a:latin typeface="Arial"/>
                <a:cs typeface="Arial"/>
              </a:rPr>
              <a:t>any)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267198" y="1447801"/>
            <a:ext cx="3352799" cy="990599"/>
          </a:xfrm>
          <a:custGeom>
            <a:avLst/>
            <a:gdLst/>
            <a:ahLst/>
            <a:cxnLst/>
            <a:rect l="l" t="t" r="r" b="b"/>
            <a:pathLst>
              <a:path w="3352799" h="990599">
                <a:moveTo>
                  <a:pt x="0" y="495299"/>
                </a:moveTo>
                <a:lnTo>
                  <a:pt x="5557" y="454677"/>
                </a:lnTo>
                <a:lnTo>
                  <a:pt x="21941" y="414959"/>
                </a:lnTo>
                <a:lnTo>
                  <a:pt x="48720" y="376273"/>
                </a:lnTo>
                <a:lnTo>
                  <a:pt x="85463" y="338746"/>
                </a:lnTo>
                <a:lnTo>
                  <a:pt x="131739" y="302506"/>
                </a:lnTo>
                <a:lnTo>
                  <a:pt x="187116" y="267680"/>
                </a:lnTo>
                <a:lnTo>
                  <a:pt x="251163" y="234396"/>
                </a:lnTo>
                <a:lnTo>
                  <a:pt x="323447" y="202782"/>
                </a:lnTo>
                <a:lnTo>
                  <a:pt x="403539" y="172963"/>
                </a:lnTo>
                <a:lnTo>
                  <a:pt x="491006" y="145069"/>
                </a:lnTo>
                <a:lnTo>
                  <a:pt x="585416" y="119227"/>
                </a:lnTo>
                <a:lnTo>
                  <a:pt x="686339" y="95564"/>
                </a:lnTo>
                <a:lnTo>
                  <a:pt x="793343" y="74207"/>
                </a:lnTo>
                <a:lnTo>
                  <a:pt x="905997" y="55284"/>
                </a:lnTo>
                <a:lnTo>
                  <a:pt x="1023869" y="38923"/>
                </a:lnTo>
                <a:lnTo>
                  <a:pt x="1146527" y="25250"/>
                </a:lnTo>
                <a:lnTo>
                  <a:pt x="1273541" y="14394"/>
                </a:lnTo>
                <a:lnTo>
                  <a:pt x="1404478" y="6482"/>
                </a:lnTo>
                <a:lnTo>
                  <a:pt x="1538908" y="1641"/>
                </a:lnTo>
                <a:lnTo>
                  <a:pt x="1676399" y="0"/>
                </a:lnTo>
                <a:lnTo>
                  <a:pt x="1813890" y="1641"/>
                </a:lnTo>
                <a:lnTo>
                  <a:pt x="1948320" y="6482"/>
                </a:lnTo>
                <a:lnTo>
                  <a:pt x="2079257" y="14394"/>
                </a:lnTo>
                <a:lnTo>
                  <a:pt x="2206271" y="25250"/>
                </a:lnTo>
                <a:lnTo>
                  <a:pt x="2328929" y="38923"/>
                </a:lnTo>
                <a:lnTo>
                  <a:pt x="2446801" y="55284"/>
                </a:lnTo>
                <a:lnTo>
                  <a:pt x="2559455" y="74207"/>
                </a:lnTo>
                <a:lnTo>
                  <a:pt x="2666459" y="95564"/>
                </a:lnTo>
                <a:lnTo>
                  <a:pt x="2767382" y="119227"/>
                </a:lnTo>
                <a:lnTo>
                  <a:pt x="2861793" y="145069"/>
                </a:lnTo>
                <a:lnTo>
                  <a:pt x="2949259" y="172963"/>
                </a:lnTo>
                <a:lnTo>
                  <a:pt x="3029351" y="202782"/>
                </a:lnTo>
                <a:lnTo>
                  <a:pt x="3101636" y="234396"/>
                </a:lnTo>
                <a:lnTo>
                  <a:pt x="3165682" y="267680"/>
                </a:lnTo>
                <a:lnTo>
                  <a:pt x="3221059" y="302506"/>
                </a:lnTo>
                <a:lnTo>
                  <a:pt x="3267335" y="338746"/>
                </a:lnTo>
                <a:lnTo>
                  <a:pt x="3304078" y="376273"/>
                </a:lnTo>
                <a:lnTo>
                  <a:pt x="3330857" y="414959"/>
                </a:lnTo>
                <a:lnTo>
                  <a:pt x="3347242" y="454677"/>
                </a:lnTo>
                <a:lnTo>
                  <a:pt x="3352799" y="495299"/>
                </a:lnTo>
                <a:lnTo>
                  <a:pt x="3347242" y="535922"/>
                </a:lnTo>
                <a:lnTo>
                  <a:pt x="3330857" y="575640"/>
                </a:lnTo>
                <a:lnTo>
                  <a:pt x="3304078" y="614326"/>
                </a:lnTo>
                <a:lnTo>
                  <a:pt x="3267335" y="651852"/>
                </a:lnTo>
                <a:lnTo>
                  <a:pt x="3221059" y="688092"/>
                </a:lnTo>
                <a:lnTo>
                  <a:pt x="3165682" y="722918"/>
                </a:lnTo>
                <a:lnTo>
                  <a:pt x="3101636" y="756202"/>
                </a:lnTo>
                <a:lnTo>
                  <a:pt x="3029351" y="787817"/>
                </a:lnTo>
                <a:lnTo>
                  <a:pt x="2949259" y="817635"/>
                </a:lnTo>
                <a:lnTo>
                  <a:pt x="2861793" y="845529"/>
                </a:lnTo>
                <a:lnTo>
                  <a:pt x="2767382" y="871372"/>
                </a:lnTo>
                <a:lnTo>
                  <a:pt x="2666459" y="895035"/>
                </a:lnTo>
                <a:lnTo>
                  <a:pt x="2559455" y="916392"/>
                </a:lnTo>
                <a:lnTo>
                  <a:pt x="2446801" y="935315"/>
                </a:lnTo>
                <a:lnTo>
                  <a:pt x="2328929" y="951676"/>
                </a:lnTo>
                <a:lnTo>
                  <a:pt x="2206271" y="965349"/>
                </a:lnTo>
                <a:lnTo>
                  <a:pt x="2079257" y="976205"/>
                </a:lnTo>
                <a:lnTo>
                  <a:pt x="1948320" y="984117"/>
                </a:lnTo>
                <a:lnTo>
                  <a:pt x="1813890" y="988957"/>
                </a:lnTo>
                <a:lnTo>
                  <a:pt x="1676399" y="990599"/>
                </a:lnTo>
                <a:lnTo>
                  <a:pt x="1538908" y="988957"/>
                </a:lnTo>
                <a:lnTo>
                  <a:pt x="1404478" y="984117"/>
                </a:lnTo>
                <a:lnTo>
                  <a:pt x="1273541" y="976205"/>
                </a:lnTo>
                <a:lnTo>
                  <a:pt x="1146527" y="965349"/>
                </a:lnTo>
                <a:lnTo>
                  <a:pt x="1023869" y="951676"/>
                </a:lnTo>
                <a:lnTo>
                  <a:pt x="905997" y="935315"/>
                </a:lnTo>
                <a:lnTo>
                  <a:pt x="793343" y="916392"/>
                </a:lnTo>
                <a:lnTo>
                  <a:pt x="686339" y="895035"/>
                </a:lnTo>
                <a:lnTo>
                  <a:pt x="585416" y="871372"/>
                </a:lnTo>
                <a:lnTo>
                  <a:pt x="491006" y="845529"/>
                </a:lnTo>
                <a:lnTo>
                  <a:pt x="403539" y="817635"/>
                </a:lnTo>
                <a:lnTo>
                  <a:pt x="323447" y="787817"/>
                </a:lnTo>
                <a:lnTo>
                  <a:pt x="251163" y="756202"/>
                </a:lnTo>
                <a:lnTo>
                  <a:pt x="187116" y="722918"/>
                </a:lnTo>
                <a:lnTo>
                  <a:pt x="131739" y="688092"/>
                </a:lnTo>
                <a:lnTo>
                  <a:pt x="85463" y="651852"/>
                </a:lnTo>
                <a:lnTo>
                  <a:pt x="48720" y="614326"/>
                </a:lnTo>
                <a:lnTo>
                  <a:pt x="21941" y="575640"/>
                </a:lnTo>
                <a:lnTo>
                  <a:pt x="5557" y="535922"/>
                </a:lnTo>
                <a:lnTo>
                  <a:pt x="0" y="495299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76800" y="2743200"/>
            <a:ext cx="3962398" cy="1025525"/>
          </a:xfrm>
          <a:custGeom>
            <a:avLst/>
            <a:gdLst/>
            <a:ahLst/>
            <a:cxnLst/>
            <a:rect l="l" t="t" r="r" b="b"/>
            <a:pathLst>
              <a:path w="3962398" h="1025525">
                <a:moveTo>
                  <a:pt x="0" y="0"/>
                </a:moveTo>
                <a:lnTo>
                  <a:pt x="3962398" y="0"/>
                </a:lnTo>
                <a:lnTo>
                  <a:pt x="3962398" y="1025525"/>
                </a:lnTo>
                <a:lnTo>
                  <a:pt x="0" y="10255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76800" y="2743200"/>
            <a:ext cx="3962399" cy="1025524"/>
          </a:xfrm>
          <a:custGeom>
            <a:avLst/>
            <a:gdLst/>
            <a:ahLst/>
            <a:cxnLst/>
            <a:rect l="l" t="t" r="r" b="b"/>
            <a:pathLst>
              <a:path w="3962399" h="1025524">
                <a:moveTo>
                  <a:pt x="0" y="0"/>
                </a:moveTo>
                <a:lnTo>
                  <a:pt x="3962399" y="0"/>
                </a:lnTo>
                <a:lnTo>
                  <a:pt x="3962399" y="1025524"/>
                </a:lnTo>
                <a:lnTo>
                  <a:pt x="0" y="1025524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55540" y="2798762"/>
            <a:ext cx="3655060" cy="92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Speci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fies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leng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en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tire IP</a:t>
            </a:r>
            <a:r>
              <a:rPr sz="2000" spc="-40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packe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t: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ytes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this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header plus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ytes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47A00"/>
                </a:solidFill>
                <a:latin typeface="Arial"/>
                <a:cs typeface="Arial"/>
              </a:rPr>
              <a:t>Pay</a:t>
            </a:r>
            <a:r>
              <a:rPr sz="2000" b="1" spc="-10" dirty="0">
                <a:solidFill>
                  <a:srgbClr val="F47A00"/>
                </a:solidFill>
                <a:latin typeface="Arial"/>
                <a:cs typeface="Arial"/>
              </a:rPr>
              <a:t>loa</a:t>
            </a:r>
            <a:r>
              <a:rPr sz="2000" b="1" spc="-15" dirty="0">
                <a:solidFill>
                  <a:srgbClr val="F47A00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14800" y="5897562"/>
            <a:ext cx="76009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Payload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850" y="1560513"/>
            <a:ext cx="6007098" cy="3311523"/>
          </a:xfrm>
          <a:custGeom>
            <a:avLst/>
            <a:gdLst/>
            <a:ahLst/>
            <a:cxnLst/>
            <a:rect l="l" t="t" r="r" b="b"/>
            <a:pathLst>
              <a:path w="6007098" h="3311523">
                <a:moveTo>
                  <a:pt x="0" y="0"/>
                </a:moveTo>
                <a:lnTo>
                  <a:pt x="6007098" y="0"/>
                </a:lnTo>
                <a:lnTo>
                  <a:pt x="6007098" y="3311523"/>
                </a:lnTo>
                <a:lnTo>
                  <a:pt x="0" y="3311523"/>
                </a:lnTo>
                <a:lnTo>
                  <a:pt x="0" y="0"/>
                </a:lnTo>
                <a:close/>
              </a:path>
            </a:pathLst>
          </a:custGeom>
          <a:solidFill>
            <a:srgbClr val="FEE8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66850" y="1560513"/>
            <a:ext cx="6007098" cy="3311524"/>
          </a:xfrm>
          <a:custGeom>
            <a:avLst/>
            <a:gdLst/>
            <a:ahLst/>
            <a:cxnLst/>
            <a:rect l="l" t="t" r="r" b="b"/>
            <a:pathLst>
              <a:path w="6007098" h="3311524">
                <a:moveTo>
                  <a:pt x="0" y="0"/>
                </a:moveTo>
                <a:lnTo>
                  <a:pt x="6007098" y="0"/>
                </a:lnTo>
                <a:lnTo>
                  <a:pt x="6007098" y="3311524"/>
                </a:lnTo>
                <a:lnTo>
                  <a:pt x="0" y="331152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437" y="4862513"/>
            <a:ext cx="6002336" cy="635000"/>
          </a:xfrm>
          <a:custGeom>
            <a:avLst/>
            <a:gdLst/>
            <a:ahLst/>
            <a:cxnLst/>
            <a:rect l="l" t="t" r="r" b="b"/>
            <a:pathLst>
              <a:path w="6002336" h="635000">
                <a:moveTo>
                  <a:pt x="0" y="0"/>
                </a:moveTo>
                <a:lnTo>
                  <a:pt x="6002336" y="0"/>
                </a:lnTo>
                <a:lnTo>
                  <a:pt x="6002336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68437" y="4862514"/>
            <a:ext cx="6002334" cy="634999"/>
          </a:xfrm>
          <a:custGeom>
            <a:avLst/>
            <a:gdLst/>
            <a:ahLst/>
            <a:cxnLst/>
            <a:rect l="l" t="t" r="r" b="b"/>
            <a:pathLst>
              <a:path w="6002334" h="634999">
                <a:moveTo>
                  <a:pt x="0" y="0"/>
                </a:moveTo>
                <a:lnTo>
                  <a:pt x="6002334" y="0"/>
                </a:lnTo>
                <a:lnTo>
                  <a:pt x="6002334" y="634999"/>
                </a:lnTo>
                <a:lnTo>
                  <a:pt x="0" y="6349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noAutofit/>
          </a:bodyPr>
          <a:lstStyle/>
          <a:p>
            <a:pPr marL="1143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P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Packet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Str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55737" y="5508625"/>
            <a:ext cx="6002336" cy="825499"/>
          </a:xfrm>
          <a:custGeom>
            <a:avLst/>
            <a:gdLst/>
            <a:ahLst/>
            <a:cxnLst/>
            <a:rect l="l" t="t" r="r" b="b"/>
            <a:pathLst>
              <a:path w="6002336" h="825499">
                <a:moveTo>
                  <a:pt x="0" y="0"/>
                </a:moveTo>
                <a:lnTo>
                  <a:pt x="6002336" y="0"/>
                </a:lnTo>
                <a:lnTo>
                  <a:pt x="6002336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solidFill>
            <a:srgbClr val="FF82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737" y="5508625"/>
            <a:ext cx="6002334" cy="825499"/>
          </a:xfrm>
          <a:custGeom>
            <a:avLst/>
            <a:gdLst/>
            <a:ahLst/>
            <a:cxnLst/>
            <a:rect l="l" t="t" r="r" b="b"/>
            <a:pathLst>
              <a:path w="6002334" h="825499">
                <a:moveTo>
                  <a:pt x="0" y="0"/>
                </a:moveTo>
                <a:lnTo>
                  <a:pt x="6002334" y="0"/>
                </a:lnTo>
                <a:lnTo>
                  <a:pt x="6002334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5587" y="2289175"/>
            <a:ext cx="5949948" cy="15875"/>
          </a:xfrm>
          <a:custGeom>
            <a:avLst/>
            <a:gdLst/>
            <a:ahLst/>
            <a:cxnLst/>
            <a:rect l="l" t="t" r="r" b="b"/>
            <a:pathLst>
              <a:path w="5949948" h="15875">
                <a:moveTo>
                  <a:pt x="0" y="15875"/>
                </a:moveTo>
                <a:lnTo>
                  <a:pt x="5949948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8287" y="2990850"/>
            <a:ext cx="5954710" cy="1587"/>
          </a:xfrm>
          <a:custGeom>
            <a:avLst/>
            <a:gdLst/>
            <a:ahLst/>
            <a:cxnLst/>
            <a:rect l="l" t="t" r="r" b="b"/>
            <a:pathLst>
              <a:path w="5954710" h="1587">
                <a:moveTo>
                  <a:pt x="0" y="0"/>
                </a:moveTo>
                <a:lnTo>
                  <a:pt x="5954710" y="15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8287" y="3638550"/>
            <a:ext cx="5956298" cy="1588"/>
          </a:xfrm>
          <a:custGeom>
            <a:avLst/>
            <a:gdLst/>
            <a:ahLst/>
            <a:cxnLst/>
            <a:rect l="l" t="t" r="r" b="b"/>
            <a:pathLst>
              <a:path w="5956298" h="1588">
                <a:moveTo>
                  <a:pt x="0" y="0"/>
                </a:moveTo>
                <a:lnTo>
                  <a:pt x="5956298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2299" y="1585913"/>
            <a:ext cx="1587" cy="2027236"/>
          </a:xfrm>
          <a:custGeom>
            <a:avLst/>
            <a:gdLst/>
            <a:ahLst/>
            <a:cxnLst/>
            <a:rect l="l" t="t" r="r" b="b"/>
            <a:pathLst>
              <a:path w="1587" h="2027236">
                <a:moveTo>
                  <a:pt x="0" y="0"/>
                </a:moveTo>
                <a:lnTo>
                  <a:pt x="1587" y="202723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591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52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7651" y="1729739"/>
            <a:ext cx="6680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97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80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ers</a:t>
            </a:r>
            <a:r>
              <a:rPr sz="1400" b="1" spc="-10" dirty="0"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9176" y="1640554"/>
            <a:ext cx="628650" cy="640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0">
              <a:lnSpc>
                <a:spcPct val="982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Header Length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9900" y="1636713"/>
            <a:ext cx="1327150" cy="643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y</a:t>
            </a:r>
            <a:r>
              <a:rPr sz="1400" b="1" spc="-10" dirty="0">
                <a:latin typeface="Arial"/>
                <a:cs typeface="Arial"/>
              </a:rPr>
              <a:t>pe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of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Serv</a:t>
            </a:r>
            <a:r>
              <a:rPr sz="1400" b="1" spc="-5" dirty="0">
                <a:latin typeface="Arial"/>
                <a:cs typeface="Arial"/>
              </a:rPr>
              <a:t>ice</a:t>
            </a:r>
            <a:endParaRPr sz="14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(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15" dirty="0">
                <a:latin typeface="Arial"/>
                <a:cs typeface="Arial"/>
              </a:rPr>
              <a:t>OS)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0425" y="1808163"/>
            <a:ext cx="257302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ota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l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Length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(Bytes)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22501" y="2538413"/>
            <a:ext cx="173164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Identification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92700" y="2319338"/>
            <a:ext cx="1587" cy="658811"/>
          </a:xfrm>
          <a:custGeom>
            <a:avLst/>
            <a:gdLst/>
            <a:ahLst/>
            <a:cxnLst/>
            <a:rect l="l" t="t" r="r" b="b"/>
            <a:pathLst>
              <a:path w="1587" h="658811">
                <a:moveTo>
                  <a:pt x="0" y="0"/>
                </a:moveTo>
                <a:lnTo>
                  <a:pt x="1587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57712" y="2424113"/>
            <a:ext cx="40132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3</a:t>
            </a:r>
            <a:r>
              <a:rPr sz="1400" b="1" spc="-10" dirty="0"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19612" y="2627313"/>
            <a:ext cx="28257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Fla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22599" y="3017838"/>
            <a:ext cx="1588" cy="601661"/>
          </a:xfrm>
          <a:custGeom>
            <a:avLst/>
            <a:gdLst/>
            <a:ahLst/>
            <a:cxnLst/>
            <a:rect l="l" t="t" r="r" b="b"/>
            <a:pathLst>
              <a:path w="1588" h="601661">
                <a:moveTo>
                  <a:pt x="0" y="0"/>
                </a:moveTo>
                <a:lnTo>
                  <a:pt x="1588" y="60166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789126" y="2555875"/>
            <a:ext cx="3745865" cy="136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tabLst>
                <a:tab pos="454025" algn="l"/>
              </a:tabLst>
            </a:pPr>
            <a:r>
              <a:rPr sz="2100" b="1" spc="-22" baseline="-13888" dirty="0">
                <a:latin typeface="Arial"/>
                <a:cs typeface="Arial"/>
              </a:rPr>
              <a:t>g</a:t>
            </a:r>
            <a:r>
              <a:rPr sz="2100" b="1" spc="-15" baseline="-13888" dirty="0">
                <a:latin typeface="Arial"/>
                <a:cs typeface="Arial"/>
              </a:rPr>
              <a:t>s	</a:t>
            </a:r>
            <a:r>
              <a:rPr sz="1600" spc="-10" dirty="0">
                <a:latin typeface="Arial"/>
                <a:cs typeface="Arial"/>
              </a:rPr>
              <a:t>13-bi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0" dirty="0">
                <a:latin typeface="Arial"/>
                <a:cs typeface="Arial"/>
              </a:rPr>
              <a:t>Fragmen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35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fset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42"/>
              </a:spcBef>
            </a:pPr>
            <a:endParaRPr sz="1200"/>
          </a:p>
          <a:p>
            <a:pPr marL="1143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0" dirty="0">
                <a:latin typeface="Arial"/>
                <a:cs typeface="Arial"/>
              </a:rPr>
              <a:t>Header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Checksum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28787" y="3112453"/>
            <a:ext cx="107950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 marR="12700" indent="-1016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ime </a:t>
            </a:r>
            <a:r>
              <a:rPr sz="1400" b="1" spc="-10" dirty="0">
                <a:latin typeface="Arial"/>
                <a:cs typeface="Arial"/>
              </a:rPr>
              <a:t>to Live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(TTL)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78162" y="3194050"/>
            <a:ext cx="13354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8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Pr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otocol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25587" y="4286250"/>
            <a:ext cx="5967410" cy="1588"/>
          </a:xfrm>
          <a:custGeom>
            <a:avLst/>
            <a:gdLst/>
            <a:ahLst/>
            <a:cxnLst/>
            <a:rect l="l" t="t" r="r" b="b"/>
            <a:pathLst>
              <a:path w="5967410" h="1588">
                <a:moveTo>
                  <a:pt x="0" y="0"/>
                </a:moveTo>
                <a:lnTo>
                  <a:pt x="5967410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09912" y="3854450"/>
            <a:ext cx="2837180" cy="1561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7470"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Source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Des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tination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2"/>
              </a:spcBef>
            </a:pPr>
            <a:endParaRPr sz="1400"/>
          </a:p>
          <a:p>
            <a:pPr marL="67945" algn="ctr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Op</a:t>
            </a:r>
            <a:r>
              <a:rPr sz="1600" spc="-5" dirty="0">
                <a:latin typeface="Arial"/>
                <a:cs typeface="Arial"/>
              </a:rPr>
              <a:t>tions </a:t>
            </a:r>
            <a:r>
              <a:rPr sz="1600" spc="0" dirty="0">
                <a:latin typeface="Arial"/>
                <a:cs typeface="Arial"/>
              </a:rPr>
              <a:t>(i</a:t>
            </a:r>
            <a:r>
              <a:rPr sz="1600" spc="-5" dirty="0">
                <a:latin typeface="Arial"/>
                <a:cs typeface="Arial"/>
              </a:rPr>
              <a:t>f </a:t>
            </a:r>
            <a:r>
              <a:rPr sz="1600" spc="0" dirty="0">
                <a:latin typeface="Arial"/>
                <a:cs typeface="Arial"/>
              </a:rPr>
              <a:t>any)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43200" y="2933700"/>
            <a:ext cx="1828799" cy="723899"/>
          </a:xfrm>
          <a:custGeom>
            <a:avLst/>
            <a:gdLst/>
            <a:ahLst/>
            <a:cxnLst/>
            <a:rect l="l" t="t" r="r" b="b"/>
            <a:pathLst>
              <a:path w="1828799" h="723899">
                <a:moveTo>
                  <a:pt x="0" y="361949"/>
                </a:moveTo>
                <a:lnTo>
                  <a:pt x="11967" y="303239"/>
                </a:lnTo>
                <a:lnTo>
                  <a:pt x="46616" y="247545"/>
                </a:lnTo>
                <a:lnTo>
                  <a:pt x="102063" y="195613"/>
                </a:lnTo>
                <a:lnTo>
                  <a:pt x="136998" y="171290"/>
                </a:lnTo>
                <a:lnTo>
                  <a:pt x="176426" y="148187"/>
                </a:lnTo>
                <a:lnTo>
                  <a:pt x="220112" y="126396"/>
                </a:lnTo>
                <a:lnTo>
                  <a:pt x="267821" y="106012"/>
                </a:lnTo>
                <a:lnTo>
                  <a:pt x="319318" y="87127"/>
                </a:lnTo>
                <a:lnTo>
                  <a:pt x="374367" y="69835"/>
                </a:lnTo>
                <a:lnTo>
                  <a:pt x="432733" y="54228"/>
                </a:lnTo>
                <a:lnTo>
                  <a:pt x="494180" y="40400"/>
                </a:lnTo>
                <a:lnTo>
                  <a:pt x="558474" y="28443"/>
                </a:lnTo>
                <a:lnTo>
                  <a:pt x="625378" y="18452"/>
                </a:lnTo>
                <a:lnTo>
                  <a:pt x="694658" y="10519"/>
                </a:lnTo>
                <a:lnTo>
                  <a:pt x="766079" y="4737"/>
                </a:lnTo>
                <a:lnTo>
                  <a:pt x="839404" y="1199"/>
                </a:lnTo>
                <a:lnTo>
                  <a:pt x="914399" y="0"/>
                </a:lnTo>
                <a:lnTo>
                  <a:pt x="989394" y="1199"/>
                </a:lnTo>
                <a:lnTo>
                  <a:pt x="1062720" y="4737"/>
                </a:lnTo>
                <a:lnTo>
                  <a:pt x="1134140" y="10519"/>
                </a:lnTo>
                <a:lnTo>
                  <a:pt x="1203420" y="18452"/>
                </a:lnTo>
                <a:lnTo>
                  <a:pt x="1270325" y="28443"/>
                </a:lnTo>
                <a:lnTo>
                  <a:pt x="1334619" y="40400"/>
                </a:lnTo>
                <a:lnTo>
                  <a:pt x="1396066" y="54228"/>
                </a:lnTo>
                <a:lnTo>
                  <a:pt x="1454432" y="69835"/>
                </a:lnTo>
                <a:lnTo>
                  <a:pt x="1509481" y="87127"/>
                </a:lnTo>
                <a:lnTo>
                  <a:pt x="1560977" y="106012"/>
                </a:lnTo>
                <a:lnTo>
                  <a:pt x="1608687" y="126396"/>
                </a:lnTo>
                <a:lnTo>
                  <a:pt x="1652373" y="148187"/>
                </a:lnTo>
                <a:lnTo>
                  <a:pt x="1691801" y="171290"/>
                </a:lnTo>
                <a:lnTo>
                  <a:pt x="1726735" y="195613"/>
                </a:lnTo>
                <a:lnTo>
                  <a:pt x="1756941" y="221062"/>
                </a:lnTo>
                <a:lnTo>
                  <a:pt x="1802224" y="274969"/>
                </a:lnTo>
                <a:lnTo>
                  <a:pt x="1825768" y="332264"/>
                </a:lnTo>
                <a:lnTo>
                  <a:pt x="1828799" y="361949"/>
                </a:lnTo>
                <a:lnTo>
                  <a:pt x="1825768" y="391635"/>
                </a:lnTo>
                <a:lnTo>
                  <a:pt x="1802224" y="448930"/>
                </a:lnTo>
                <a:lnTo>
                  <a:pt x="1756941" y="502837"/>
                </a:lnTo>
                <a:lnTo>
                  <a:pt x="1726735" y="528286"/>
                </a:lnTo>
                <a:lnTo>
                  <a:pt x="1691801" y="552609"/>
                </a:lnTo>
                <a:lnTo>
                  <a:pt x="1652373" y="575712"/>
                </a:lnTo>
                <a:lnTo>
                  <a:pt x="1608687" y="597503"/>
                </a:lnTo>
                <a:lnTo>
                  <a:pt x="1560977" y="617887"/>
                </a:lnTo>
                <a:lnTo>
                  <a:pt x="1509481" y="636771"/>
                </a:lnTo>
                <a:lnTo>
                  <a:pt x="1454432" y="654064"/>
                </a:lnTo>
                <a:lnTo>
                  <a:pt x="1396066" y="669671"/>
                </a:lnTo>
                <a:lnTo>
                  <a:pt x="1334619" y="683499"/>
                </a:lnTo>
                <a:lnTo>
                  <a:pt x="1270325" y="695455"/>
                </a:lnTo>
                <a:lnTo>
                  <a:pt x="1203420" y="705447"/>
                </a:lnTo>
                <a:lnTo>
                  <a:pt x="1134140" y="713380"/>
                </a:lnTo>
                <a:lnTo>
                  <a:pt x="1062720" y="719162"/>
                </a:lnTo>
                <a:lnTo>
                  <a:pt x="989394" y="722699"/>
                </a:lnTo>
                <a:lnTo>
                  <a:pt x="914399" y="723899"/>
                </a:lnTo>
                <a:lnTo>
                  <a:pt x="839404" y="722699"/>
                </a:lnTo>
                <a:lnTo>
                  <a:pt x="766079" y="719162"/>
                </a:lnTo>
                <a:lnTo>
                  <a:pt x="694658" y="713380"/>
                </a:lnTo>
                <a:lnTo>
                  <a:pt x="625378" y="705447"/>
                </a:lnTo>
                <a:lnTo>
                  <a:pt x="558474" y="695455"/>
                </a:lnTo>
                <a:lnTo>
                  <a:pt x="494180" y="683499"/>
                </a:lnTo>
                <a:lnTo>
                  <a:pt x="432733" y="669671"/>
                </a:lnTo>
                <a:lnTo>
                  <a:pt x="374367" y="654064"/>
                </a:lnTo>
                <a:lnTo>
                  <a:pt x="319318" y="636771"/>
                </a:lnTo>
                <a:lnTo>
                  <a:pt x="267821" y="617887"/>
                </a:lnTo>
                <a:lnTo>
                  <a:pt x="220112" y="597503"/>
                </a:lnTo>
                <a:lnTo>
                  <a:pt x="176426" y="575712"/>
                </a:lnTo>
                <a:lnTo>
                  <a:pt x="136998" y="552609"/>
                </a:lnTo>
                <a:lnTo>
                  <a:pt x="102063" y="528286"/>
                </a:lnTo>
                <a:lnTo>
                  <a:pt x="71858" y="502837"/>
                </a:lnTo>
                <a:lnTo>
                  <a:pt x="26574" y="448930"/>
                </a:lnTo>
                <a:lnTo>
                  <a:pt x="3031" y="391635"/>
                </a:lnTo>
                <a:lnTo>
                  <a:pt x="0" y="361949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76800" y="2590800"/>
            <a:ext cx="3657598" cy="1330325"/>
          </a:xfrm>
          <a:custGeom>
            <a:avLst/>
            <a:gdLst/>
            <a:ahLst/>
            <a:cxnLst/>
            <a:rect l="l" t="t" r="r" b="b"/>
            <a:pathLst>
              <a:path w="3657598" h="1330325">
                <a:moveTo>
                  <a:pt x="0" y="0"/>
                </a:moveTo>
                <a:lnTo>
                  <a:pt x="3657598" y="0"/>
                </a:lnTo>
                <a:lnTo>
                  <a:pt x="3657598" y="1330325"/>
                </a:lnTo>
                <a:lnTo>
                  <a:pt x="0" y="1330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76800" y="2590800"/>
            <a:ext cx="3657599" cy="1330324"/>
          </a:xfrm>
          <a:custGeom>
            <a:avLst/>
            <a:gdLst/>
            <a:ahLst/>
            <a:cxnLst/>
            <a:rect l="l" t="t" r="r" b="b"/>
            <a:pathLst>
              <a:path w="3657599" h="1330324">
                <a:moveTo>
                  <a:pt x="0" y="0"/>
                </a:moveTo>
                <a:lnTo>
                  <a:pt x="3657599" y="0"/>
                </a:lnTo>
                <a:lnTo>
                  <a:pt x="3657599" y="1330324"/>
                </a:lnTo>
                <a:lnTo>
                  <a:pt x="0" y="1330324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955540" y="2646362"/>
            <a:ext cx="3385185" cy="1229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Speci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fies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how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to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terpret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the start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47A00"/>
                </a:solidFill>
                <a:latin typeface="Arial"/>
                <a:cs typeface="Arial"/>
              </a:rPr>
              <a:t>Pay</a:t>
            </a:r>
            <a:r>
              <a:rPr sz="2000" b="1" spc="-10" dirty="0">
                <a:solidFill>
                  <a:srgbClr val="F47A00"/>
                </a:solidFill>
                <a:latin typeface="Arial"/>
                <a:cs typeface="Arial"/>
              </a:rPr>
              <a:t>loa</a:t>
            </a:r>
            <a:r>
              <a:rPr sz="2000" b="1" spc="-20" dirty="0">
                <a:solidFill>
                  <a:srgbClr val="F47A00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which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is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header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i="1" spc="-165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i="1" spc="0" dirty="0">
                <a:solidFill>
                  <a:srgbClr val="F47A00"/>
                </a:solidFill>
                <a:latin typeface="Arial"/>
                <a:cs typeface="Arial"/>
              </a:rPr>
              <a:t>ranspo</a:t>
            </a:r>
            <a:r>
              <a:rPr sz="2000" i="1" spc="-10" dirty="0">
                <a:solidFill>
                  <a:srgbClr val="F47A00"/>
                </a:solidFill>
                <a:latin typeface="Arial"/>
                <a:cs typeface="Arial"/>
              </a:rPr>
              <a:t>rt Protocol</a:t>
            </a:r>
            <a:r>
              <a:rPr sz="20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such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as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47A00"/>
                </a:solidFill>
                <a:latin typeface="Arial"/>
                <a:cs typeface="Arial"/>
              </a:rPr>
              <a:t>TC</a:t>
            </a:r>
            <a:r>
              <a:rPr sz="2000" b="1" spc="0" dirty="0">
                <a:solidFill>
                  <a:srgbClr val="F47A00"/>
                </a:solidFill>
                <a:latin typeface="Arial"/>
                <a:cs typeface="Arial"/>
              </a:rPr>
              <a:t>P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or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47A00"/>
                </a:solidFill>
                <a:latin typeface="Arial"/>
                <a:cs typeface="Arial"/>
              </a:rPr>
              <a:t>UDP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14800" y="5897562"/>
            <a:ext cx="76009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Payload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Lo</a:t>
            </a:r>
            <a:r>
              <a:rPr sz="3600" b="1" spc="0" dirty="0">
                <a:latin typeface="Arial"/>
                <a:cs typeface="Arial"/>
              </a:rPr>
              <a:t>ca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-Area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Ne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35" dirty="0">
                <a:latin typeface="Arial"/>
                <a:cs typeface="Arial"/>
              </a:rPr>
              <a:t>w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rks: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7939" y="1722120"/>
            <a:ext cx="3227070" cy="9442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1463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From: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A To: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C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Message: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Hello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world!</a:t>
            </a:r>
            <a:endParaRPr sz="2000">
              <a:latin typeface="Courier New"/>
              <a:cs typeface="Courier Ne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06499" y="4635500"/>
          <a:ext cx="5181597" cy="1219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R="189230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99">
                <a:tc gridSpan="2"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Hello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0" dirty="0">
                          <a:latin typeface="Courier New"/>
                          <a:cs typeface="Courier New"/>
                        </a:rPr>
                        <a:t>world!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06499" y="3340100"/>
          <a:ext cx="5181597" cy="609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99"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Hello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0" dirty="0">
                          <a:latin typeface="Courier New"/>
                          <a:cs typeface="Courier New"/>
                        </a:rPr>
                        <a:t>world!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850" y="1560513"/>
            <a:ext cx="6007098" cy="3311523"/>
          </a:xfrm>
          <a:custGeom>
            <a:avLst/>
            <a:gdLst/>
            <a:ahLst/>
            <a:cxnLst/>
            <a:rect l="l" t="t" r="r" b="b"/>
            <a:pathLst>
              <a:path w="6007098" h="3311523">
                <a:moveTo>
                  <a:pt x="0" y="0"/>
                </a:moveTo>
                <a:lnTo>
                  <a:pt x="6007098" y="0"/>
                </a:lnTo>
                <a:lnTo>
                  <a:pt x="6007098" y="3311523"/>
                </a:lnTo>
                <a:lnTo>
                  <a:pt x="0" y="3311523"/>
                </a:lnTo>
                <a:lnTo>
                  <a:pt x="0" y="0"/>
                </a:lnTo>
                <a:close/>
              </a:path>
            </a:pathLst>
          </a:custGeom>
          <a:solidFill>
            <a:srgbClr val="FEE8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66850" y="1560513"/>
            <a:ext cx="6007098" cy="3311524"/>
          </a:xfrm>
          <a:custGeom>
            <a:avLst/>
            <a:gdLst/>
            <a:ahLst/>
            <a:cxnLst/>
            <a:rect l="l" t="t" r="r" b="b"/>
            <a:pathLst>
              <a:path w="6007098" h="3311524">
                <a:moveTo>
                  <a:pt x="0" y="0"/>
                </a:moveTo>
                <a:lnTo>
                  <a:pt x="6007098" y="0"/>
                </a:lnTo>
                <a:lnTo>
                  <a:pt x="6007098" y="3311524"/>
                </a:lnTo>
                <a:lnTo>
                  <a:pt x="0" y="331152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437" y="4862513"/>
            <a:ext cx="6002336" cy="635000"/>
          </a:xfrm>
          <a:custGeom>
            <a:avLst/>
            <a:gdLst/>
            <a:ahLst/>
            <a:cxnLst/>
            <a:rect l="l" t="t" r="r" b="b"/>
            <a:pathLst>
              <a:path w="6002336" h="635000">
                <a:moveTo>
                  <a:pt x="0" y="0"/>
                </a:moveTo>
                <a:lnTo>
                  <a:pt x="6002336" y="0"/>
                </a:lnTo>
                <a:lnTo>
                  <a:pt x="6002336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68437" y="4862514"/>
            <a:ext cx="6002334" cy="634999"/>
          </a:xfrm>
          <a:custGeom>
            <a:avLst/>
            <a:gdLst/>
            <a:ahLst/>
            <a:cxnLst/>
            <a:rect l="l" t="t" r="r" b="b"/>
            <a:pathLst>
              <a:path w="6002334" h="634999">
                <a:moveTo>
                  <a:pt x="0" y="0"/>
                </a:moveTo>
                <a:lnTo>
                  <a:pt x="6002334" y="0"/>
                </a:lnTo>
                <a:lnTo>
                  <a:pt x="6002334" y="634999"/>
                </a:lnTo>
                <a:lnTo>
                  <a:pt x="0" y="6349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noAutofit/>
          </a:bodyPr>
          <a:lstStyle/>
          <a:p>
            <a:pPr marL="1143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P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Packet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Str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55737" y="5508625"/>
            <a:ext cx="6002336" cy="825499"/>
          </a:xfrm>
          <a:custGeom>
            <a:avLst/>
            <a:gdLst/>
            <a:ahLst/>
            <a:cxnLst/>
            <a:rect l="l" t="t" r="r" b="b"/>
            <a:pathLst>
              <a:path w="6002336" h="825499">
                <a:moveTo>
                  <a:pt x="0" y="0"/>
                </a:moveTo>
                <a:lnTo>
                  <a:pt x="6002336" y="0"/>
                </a:lnTo>
                <a:lnTo>
                  <a:pt x="6002336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solidFill>
            <a:srgbClr val="FF82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737" y="5508625"/>
            <a:ext cx="6002334" cy="825499"/>
          </a:xfrm>
          <a:custGeom>
            <a:avLst/>
            <a:gdLst/>
            <a:ahLst/>
            <a:cxnLst/>
            <a:rect l="l" t="t" r="r" b="b"/>
            <a:pathLst>
              <a:path w="6002334" h="825499">
                <a:moveTo>
                  <a:pt x="0" y="0"/>
                </a:moveTo>
                <a:lnTo>
                  <a:pt x="6002334" y="0"/>
                </a:lnTo>
                <a:lnTo>
                  <a:pt x="6002334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5587" y="2289175"/>
            <a:ext cx="5949948" cy="15875"/>
          </a:xfrm>
          <a:custGeom>
            <a:avLst/>
            <a:gdLst/>
            <a:ahLst/>
            <a:cxnLst/>
            <a:rect l="l" t="t" r="r" b="b"/>
            <a:pathLst>
              <a:path w="5949948" h="15875">
                <a:moveTo>
                  <a:pt x="0" y="15875"/>
                </a:moveTo>
                <a:lnTo>
                  <a:pt x="5949948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8287" y="2990850"/>
            <a:ext cx="5954710" cy="1587"/>
          </a:xfrm>
          <a:custGeom>
            <a:avLst/>
            <a:gdLst/>
            <a:ahLst/>
            <a:cxnLst/>
            <a:rect l="l" t="t" r="r" b="b"/>
            <a:pathLst>
              <a:path w="5954710" h="1587">
                <a:moveTo>
                  <a:pt x="0" y="0"/>
                </a:moveTo>
                <a:lnTo>
                  <a:pt x="5954710" y="15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8287" y="3638550"/>
            <a:ext cx="5956298" cy="1588"/>
          </a:xfrm>
          <a:custGeom>
            <a:avLst/>
            <a:gdLst/>
            <a:ahLst/>
            <a:cxnLst/>
            <a:rect l="l" t="t" r="r" b="b"/>
            <a:pathLst>
              <a:path w="5956298" h="1588">
                <a:moveTo>
                  <a:pt x="0" y="0"/>
                </a:moveTo>
                <a:lnTo>
                  <a:pt x="5956298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2299" y="1585913"/>
            <a:ext cx="1587" cy="2027236"/>
          </a:xfrm>
          <a:custGeom>
            <a:avLst/>
            <a:gdLst/>
            <a:ahLst/>
            <a:cxnLst/>
            <a:rect l="l" t="t" r="r" b="b"/>
            <a:pathLst>
              <a:path w="1587" h="2027236">
                <a:moveTo>
                  <a:pt x="0" y="0"/>
                </a:moveTo>
                <a:lnTo>
                  <a:pt x="1587" y="202723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591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52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7651" y="1729739"/>
            <a:ext cx="6680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97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80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ers</a:t>
            </a:r>
            <a:r>
              <a:rPr sz="1400" b="1" spc="-10" dirty="0"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9176" y="1640554"/>
            <a:ext cx="628650" cy="640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0">
              <a:lnSpc>
                <a:spcPct val="982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Header Length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9900" y="1636713"/>
            <a:ext cx="1327150" cy="643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y</a:t>
            </a:r>
            <a:r>
              <a:rPr sz="1400" b="1" spc="-10" dirty="0">
                <a:latin typeface="Arial"/>
                <a:cs typeface="Arial"/>
              </a:rPr>
              <a:t>pe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of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Serv</a:t>
            </a:r>
            <a:r>
              <a:rPr sz="1400" b="1" spc="-5" dirty="0">
                <a:latin typeface="Arial"/>
                <a:cs typeface="Arial"/>
              </a:rPr>
              <a:t>ice</a:t>
            </a:r>
            <a:endParaRPr sz="14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(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15" dirty="0">
                <a:latin typeface="Arial"/>
                <a:cs typeface="Arial"/>
              </a:rPr>
              <a:t>OS)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0425" y="1808163"/>
            <a:ext cx="257302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ota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l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Length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(Bytes)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22501" y="2538413"/>
            <a:ext cx="173164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Identification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92700" y="2319338"/>
            <a:ext cx="1587" cy="658811"/>
          </a:xfrm>
          <a:custGeom>
            <a:avLst/>
            <a:gdLst/>
            <a:ahLst/>
            <a:cxnLst/>
            <a:rect l="l" t="t" r="r" b="b"/>
            <a:pathLst>
              <a:path w="1587" h="658811">
                <a:moveTo>
                  <a:pt x="0" y="0"/>
                </a:moveTo>
                <a:lnTo>
                  <a:pt x="1587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19612" y="2439353"/>
            <a:ext cx="4902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81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3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15" dirty="0">
                <a:latin typeface="Arial"/>
                <a:cs typeface="Arial"/>
              </a:rPr>
              <a:t>Flags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30812" y="2555875"/>
            <a:ext cx="205486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13-bi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0" dirty="0">
                <a:latin typeface="Arial"/>
                <a:cs typeface="Arial"/>
              </a:rPr>
              <a:t>Fragmen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35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fset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22599" y="3017838"/>
            <a:ext cx="1588" cy="601661"/>
          </a:xfrm>
          <a:custGeom>
            <a:avLst/>
            <a:gdLst/>
            <a:ahLst/>
            <a:cxnLst/>
            <a:rect l="l" t="t" r="r" b="b"/>
            <a:pathLst>
              <a:path w="1588" h="601661">
                <a:moveTo>
                  <a:pt x="0" y="0"/>
                </a:moveTo>
                <a:lnTo>
                  <a:pt x="1588" y="60166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728787" y="3112453"/>
            <a:ext cx="107950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 marR="12700" indent="-1016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ime </a:t>
            </a:r>
            <a:r>
              <a:rPr sz="1400" b="1" spc="-10" dirty="0">
                <a:latin typeface="Arial"/>
                <a:cs typeface="Arial"/>
              </a:rPr>
              <a:t>to Live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(TTL)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78162" y="3194050"/>
            <a:ext cx="13354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8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Pr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otocol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87900" y="3211513"/>
            <a:ext cx="227330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0" dirty="0">
                <a:latin typeface="Arial"/>
                <a:cs typeface="Arial"/>
              </a:rPr>
              <a:t>Header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Checksum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25587" y="4286250"/>
            <a:ext cx="5967410" cy="1588"/>
          </a:xfrm>
          <a:custGeom>
            <a:avLst/>
            <a:gdLst/>
            <a:ahLst/>
            <a:cxnLst/>
            <a:rect l="l" t="t" r="r" b="b"/>
            <a:pathLst>
              <a:path w="5967410" h="1588">
                <a:moveTo>
                  <a:pt x="0" y="0"/>
                </a:moveTo>
                <a:lnTo>
                  <a:pt x="5967410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09912" y="3854450"/>
            <a:ext cx="2837180" cy="1561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7470"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Source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Des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tination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2"/>
              </a:spcBef>
            </a:pPr>
            <a:endParaRPr sz="1400"/>
          </a:p>
          <a:p>
            <a:pPr marL="67945" algn="ctr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Op</a:t>
            </a:r>
            <a:r>
              <a:rPr sz="1600" spc="-5" dirty="0">
                <a:latin typeface="Arial"/>
                <a:cs typeface="Arial"/>
              </a:rPr>
              <a:t>tions </a:t>
            </a:r>
            <a:r>
              <a:rPr sz="1600" spc="0" dirty="0">
                <a:latin typeface="Arial"/>
                <a:cs typeface="Arial"/>
              </a:rPr>
              <a:t>(i</a:t>
            </a:r>
            <a:r>
              <a:rPr sz="1600" spc="-5" dirty="0">
                <a:latin typeface="Arial"/>
                <a:cs typeface="Arial"/>
              </a:rPr>
              <a:t>f </a:t>
            </a:r>
            <a:r>
              <a:rPr sz="1600" spc="0" dirty="0">
                <a:latin typeface="Arial"/>
                <a:cs typeface="Arial"/>
              </a:rPr>
              <a:t>any)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71600" y="3581400"/>
            <a:ext cx="6248398" cy="1371599"/>
          </a:xfrm>
          <a:custGeom>
            <a:avLst/>
            <a:gdLst/>
            <a:ahLst/>
            <a:cxnLst/>
            <a:rect l="l" t="t" r="r" b="b"/>
            <a:pathLst>
              <a:path w="6248398" h="1371599">
                <a:moveTo>
                  <a:pt x="0" y="685799"/>
                </a:moveTo>
                <a:lnTo>
                  <a:pt x="10356" y="629553"/>
                </a:lnTo>
                <a:lnTo>
                  <a:pt x="40890" y="574559"/>
                </a:lnTo>
                <a:lnTo>
                  <a:pt x="90797" y="520994"/>
                </a:lnTo>
                <a:lnTo>
                  <a:pt x="159273" y="469033"/>
                </a:lnTo>
                <a:lnTo>
                  <a:pt x="245515" y="418855"/>
                </a:lnTo>
                <a:lnTo>
                  <a:pt x="348717" y="370635"/>
                </a:lnTo>
                <a:lnTo>
                  <a:pt x="468076" y="324549"/>
                </a:lnTo>
                <a:lnTo>
                  <a:pt x="602789" y="280775"/>
                </a:lnTo>
                <a:lnTo>
                  <a:pt x="752050" y="239488"/>
                </a:lnTo>
                <a:lnTo>
                  <a:pt x="915056" y="200866"/>
                </a:lnTo>
                <a:lnTo>
                  <a:pt x="1091003" y="165084"/>
                </a:lnTo>
                <a:lnTo>
                  <a:pt x="1279087" y="132319"/>
                </a:lnTo>
                <a:lnTo>
                  <a:pt x="1478504" y="102748"/>
                </a:lnTo>
                <a:lnTo>
                  <a:pt x="1688449" y="76547"/>
                </a:lnTo>
                <a:lnTo>
                  <a:pt x="1908119" y="53893"/>
                </a:lnTo>
                <a:lnTo>
                  <a:pt x="2136710" y="34962"/>
                </a:lnTo>
                <a:lnTo>
                  <a:pt x="2373417" y="19931"/>
                </a:lnTo>
                <a:lnTo>
                  <a:pt x="2617437" y="8975"/>
                </a:lnTo>
                <a:lnTo>
                  <a:pt x="2867966" y="2273"/>
                </a:lnTo>
                <a:lnTo>
                  <a:pt x="3124199" y="0"/>
                </a:lnTo>
                <a:lnTo>
                  <a:pt x="3380432" y="2273"/>
                </a:lnTo>
                <a:lnTo>
                  <a:pt x="3630960" y="8975"/>
                </a:lnTo>
                <a:lnTo>
                  <a:pt x="3874980" y="19931"/>
                </a:lnTo>
                <a:lnTo>
                  <a:pt x="4111687" y="34962"/>
                </a:lnTo>
                <a:lnTo>
                  <a:pt x="4340278" y="53893"/>
                </a:lnTo>
                <a:lnTo>
                  <a:pt x="4559948" y="76547"/>
                </a:lnTo>
                <a:lnTo>
                  <a:pt x="4769893" y="102748"/>
                </a:lnTo>
                <a:lnTo>
                  <a:pt x="4969310" y="132319"/>
                </a:lnTo>
                <a:lnTo>
                  <a:pt x="5157394" y="165084"/>
                </a:lnTo>
                <a:lnTo>
                  <a:pt x="5333341" y="200866"/>
                </a:lnTo>
                <a:lnTo>
                  <a:pt x="5496347" y="239488"/>
                </a:lnTo>
                <a:lnTo>
                  <a:pt x="5645609" y="280775"/>
                </a:lnTo>
                <a:lnTo>
                  <a:pt x="5780321" y="324549"/>
                </a:lnTo>
                <a:lnTo>
                  <a:pt x="5899680" y="370635"/>
                </a:lnTo>
                <a:lnTo>
                  <a:pt x="6002883" y="418855"/>
                </a:lnTo>
                <a:lnTo>
                  <a:pt x="6089124" y="469033"/>
                </a:lnTo>
                <a:lnTo>
                  <a:pt x="6157600" y="520994"/>
                </a:lnTo>
                <a:lnTo>
                  <a:pt x="6207507" y="574559"/>
                </a:lnTo>
                <a:lnTo>
                  <a:pt x="6238041" y="629553"/>
                </a:lnTo>
                <a:lnTo>
                  <a:pt x="6248398" y="685799"/>
                </a:lnTo>
                <a:lnTo>
                  <a:pt x="6238041" y="742046"/>
                </a:lnTo>
                <a:lnTo>
                  <a:pt x="6207507" y="797040"/>
                </a:lnTo>
                <a:lnTo>
                  <a:pt x="6157600" y="850605"/>
                </a:lnTo>
                <a:lnTo>
                  <a:pt x="6089124" y="902565"/>
                </a:lnTo>
                <a:lnTo>
                  <a:pt x="6002883" y="952744"/>
                </a:lnTo>
                <a:lnTo>
                  <a:pt x="5899680" y="1000964"/>
                </a:lnTo>
                <a:lnTo>
                  <a:pt x="5780321" y="1047049"/>
                </a:lnTo>
                <a:lnTo>
                  <a:pt x="5645609" y="1090824"/>
                </a:lnTo>
                <a:lnTo>
                  <a:pt x="5496347" y="1132110"/>
                </a:lnTo>
                <a:lnTo>
                  <a:pt x="5333341" y="1170733"/>
                </a:lnTo>
                <a:lnTo>
                  <a:pt x="5157394" y="1206515"/>
                </a:lnTo>
                <a:lnTo>
                  <a:pt x="4969310" y="1239279"/>
                </a:lnTo>
                <a:lnTo>
                  <a:pt x="4769893" y="1268850"/>
                </a:lnTo>
                <a:lnTo>
                  <a:pt x="4559948" y="1295051"/>
                </a:lnTo>
                <a:lnTo>
                  <a:pt x="4340278" y="1317705"/>
                </a:lnTo>
                <a:lnTo>
                  <a:pt x="4111687" y="1336636"/>
                </a:lnTo>
                <a:lnTo>
                  <a:pt x="3874980" y="1351668"/>
                </a:lnTo>
                <a:lnTo>
                  <a:pt x="3630960" y="1362623"/>
                </a:lnTo>
                <a:lnTo>
                  <a:pt x="3380432" y="1369326"/>
                </a:lnTo>
                <a:lnTo>
                  <a:pt x="3124199" y="1371599"/>
                </a:lnTo>
                <a:lnTo>
                  <a:pt x="2867966" y="1369326"/>
                </a:lnTo>
                <a:lnTo>
                  <a:pt x="2617437" y="1362623"/>
                </a:lnTo>
                <a:lnTo>
                  <a:pt x="2373417" y="1351668"/>
                </a:lnTo>
                <a:lnTo>
                  <a:pt x="2136710" y="1336636"/>
                </a:lnTo>
                <a:lnTo>
                  <a:pt x="1908119" y="1317705"/>
                </a:lnTo>
                <a:lnTo>
                  <a:pt x="1688449" y="1295051"/>
                </a:lnTo>
                <a:lnTo>
                  <a:pt x="1478504" y="1268850"/>
                </a:lnTo>
                <a:lnTo>
                  <a:pt x="1279087" y="1239279"/>
                </a:lnTo>
                <a:lnTo>
                  <a:pt x="1091003" y="1206515"/>
                </a:lnTo>
                <a:lnTo>
                  <a:pt x="915056" y="1170733"/>
                </a:lnTo>
                <a:lnTo>
                  <a:pt x="752050" y="1132110"/>
                </a:lnTo>
                <a:lnTo>
                  <a:pt x="602789" y="1090824"/>
                </a:lnTo>
                <a:lnTo>
                  <a:pt x="468076" y="1047049"/>
                </a:lnTo>
                <a:lnTo>
                  <a:pt x="348717" y="1000964"/>
                </a:lnTo>
                <a:lnTo>
                  <a:pt x="245515" y="952744"/>
                </a:lnTo>
                <a:lnTo>
                  <a:pt x="159273" y="902565"/>
                </a:lnTo>
                <a:lnTo>
                  <a:pt x="90797" y="850605"/>
                </a:lnTo>
                <a:lnTo>
                  <a:pt x="40890" y="797040"/>
                </a:lnTo>
                <a:lnTo>
                  <a:pt x="10356" y="742046"/>
                </a:lnTo>
                <a:lnTo>
                  <a:pt x="0" y="685799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114800" y="5897562"/>
            <a:ext cx="76009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Payload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(C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-30" dirty="0">
                <a:latin typeface="Arial"/>
                <a:cs typeface="Arial"/>
              </a:rPr>
              <a:t>nu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39" y="1264920"/>
            <a:ext cx="8150859" cy="5255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3200" spc="-25" dirty="0">
                <a:latin typeface="Arial"/>
                <a:cs typeface="Arial"/>
              </a:rPr>
              <a:t>T</a:t>
            </a:r>
            <a:r>
              <a:rPr sz="3200" spc="0" dirty="0">
                <a:latin typeface="Arial"/>
                <a:cs typeface="Arial"/>
              </a:rPr>
              <a:t>wo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spc="-25" dirty="0">
                <a:latin typeface="Arial"/>
                <a:cs typeface="Arial"/>
              </a:rPr>
              <a:t>P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0" dirty="0">
                <a:latin typeface="Arial"/>
                <a:cs typeface="Arial"/>
              </a:rPr>
              <a:t>addresses</a:t>
            </a:r>
            <a:endParaRPr sz="32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295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Source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IP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address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(32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</a:t>
            </a:r>
            <a:r>
              <a:rPr sz="2800" spc="-10" dirty="0">
                <a:latin typeface="Arial"/>
                <a:cs typeface="Arial"/>
              </a:rPr>
              <a:t>ts)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De</a:t>
            </a:r>
            <a:r>
              <a:rPr sz="2800" spc="-15" dirty="0">
                <a:latin typeface="Arial"/>
                <a:cs typeface="Arial"/>
              </a:rPr>
              <a:t>stina</a:t>
            </a:r>
            <a:r>
              <a:rPr sz="2800" spc="-10" dirty="0">
                <a:latin typeface="Arial"/>
                <a:cs typeface="Arial"/>
              </a:rPr>
              <a:t>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IP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address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(32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</a:t>
            </a:r>
            <a:r>
              <a:rPr sz="2800" spc="-10" dirty="0">
                <a:latin typeface="Arial"/>
                <a:cs typeface="Arial"/>
              </a:rPr>
              <a:t>ts)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3200" spc="0" dirty="0">
                <a:latin typeface="Arial"/>
                <a:cs typeface="Arial"/>
              </a:rPr>
              <a:t>De</a:t>
            </a:r>
            <a:r>
              <a:rPr sz="3200" spc="-20" dirty="0">
                <a:latin typeface="Arial"/>
                <a:cs typeface="Arial"/>
              </a:rPr>
              <a:t>s</a:t>
            </a:r>
            <a:r>
              <a:rPr sz="3200" spc="-15" dirty="0">
                <a:latin typeface="Arial"/>
                <a:cs typeface="Arial"/>
              </a:rPr>
              <a:t>t</a:t>
            </a:r>
            <a:r>
              <a:rPr sz="3200" spc="0" dirty="0">
                <a:latin typeface="Arial"/>
                <a:cs typeface="Arial"/>
              </a:rPr>
              <a:t>ina</a:t>
            </a:r>
            <a:r>
              <a:rPr sz="3200" spc="-15" dirty="0">
                <a:latin typeface="Arial"/>
                <a:cs typeface="Arial"/>
              </a:rPr>
              <a:t>t</a:t>
            </a:r>
            <a:r>
              <a:rPr sz="3200" spc="0" dirty="0">
                <a:latin typeface="Arial"/>
                <a:cs typeface="Arial"/>
              </a:rPr>
              <a:t>ion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0" dirty="0">
                <a:latin typeface="Arial"/>
                <a:cs typeface="Arial"/>
              </a:rPr>
              <a:t>address</a:t>
            </a:r>
            <a:endParaRPr sz="32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275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Unique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FF0000"/>
                </a:solidFill>
                <a:latin typeface="Arial"/>
                <a:cs typeface="Arial"/>
              </a:rPr>
              <a:t>iden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tifier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2800" spc="0" dirty="0">
                <a:solidFill>
                  <a:srgbClr val="FF0000"/>
                </a:solidFill>
                <a:latin typeface="Arial"/>
                <a:cs typeface="Arial"/>
              </a:rPr>
              <a:t>loca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tor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receiving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ho</a:t>
            </a:r>
            <a:r>
              <a:rPr sz="2800" spc="-15" dirty="0">
                <a:latin typeface="Arial"/>
                <a:cs typeface="Arial"/>
              </a:rPr>
              <a:t>st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Allows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each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node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make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forwarding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decisions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3200" spc="0" dirty="0">
                <a:latin typeface="Arial"/>
                <a:cs typeface="Arial"/>
              </a:rPr>
              <a:t>Source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0" dirty="0">
                <a:latin typeface="Arial"/>
                <a:cs typeface="Arial"/>
              </a:rPr>
              <a:t>address</a:t>
            </a:r>
            <a:endParaRPr sz="32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75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Unique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iden</a:t>
            </a:r>
            <a:r>
              <a:rPr sz="2800" spc="-10" dirty="0">
                <a:latin typeface="Arial"/>
                <a:cs typeface="Arial"/>
              </a:rPr>
              <a:t>tifier</a:t>
            </a:r>
            <a:r>
              <a:rPr sz="2800" spc="-15" dirty="0">
                <a:latin typeface="Arial"/>
                <a:cs typeface="Arial"/>
              </a:rPr>
              <a:t>/</a:t>
            </a:r>
            <a:r>
              <a:rPr sz="2800" spc="0" dirty="0">
                <a:latin typeface="Arial"/>
                <a:cs typeface="Arial"/>
              </a:rPr>
              <a:t>loca</a:t>
            </a:r>
            <a:r>
              <a:rPr sz="2800" spc="-10" dirty="0">
                <a:latin typeface="Arial"/>
                <a:cs typeface="Arial"/>
              </a:rPr>
              <a:t>tor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sending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ho</a:t>
            </a:r>
            <a:r>
              <a:rPr sz="2800" spc="-15" dirty="0">
                <a:latin typeface="Arial"/>
                <a:cs typeface="Arial"/>
              </a:rPr>
              <a:t>st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Recipien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can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decide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whe</a:t>
            </a:r>
            <a:r>
              <a:rPr sz="2800" spc="-10" dirty="0">
                <a:latin typeface="Arial"/>
                <a:cs typeface="Arial"/>
              </a:rPr>
              <a:t>ther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accep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packe</a:t>
            </a:r>
            <a:r>
              <a:rPr sz="2800" spc="-10" dirty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Enables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recipien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send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reply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back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source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sta</a:t>
            </a:r>
            <a:r>
              <a:rPr sz="3600" b="1" spc="-10" dirty="0">
                <a:latin typeface="Arial"/>
                <a:cs typeface="Arial"/>
              </a:rPr>
              <a:t>l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ve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-30" dirty="0">
                <a:latin typeface="Arial"/>
                <a:cs typeface="Arial"/>
              </a:rPr>
              <a:t>op</a:t>
            </a:r>
            <a:r>
              <a:rPr sz="3600" b="1" spc="0" dirty="0">
                <a:latin typeface="Arial"/>
                <a:cs typeface="Arial"/>
              </a:rPr>
              <a:t>es: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9200" y="1295400"/>
            <a:ext cx="6438898" cy="5208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5676900"/>
            <a:ext cx="2285999" cy="928687"/>
          </a:xfrm>
          <a:custGeom>
            <a:avLst/>
            <a:gdLst/>
            <a:ahLst/>
            <a:cxnLst/>
            <a:rect l="l" t="t" r="r" b="b"/>
            <a:pathLst>
              <a:path w="2285999" h="928687">
                <a:moveTo>
                  <a:pt x="0" y="0"/>
                </a:moveTo>
                <a:lnTo>
                  <a:pt x="2285999" y="0"/>
                </a:lnTo>
                <a:lnTo>
                  <a:pt x="2285999" y="928687"/>
                </a:lnTo>
                <a:lnTo>
                  <a:pt x="0" y="92868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8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8339" y="5745003"/>
            <a:ext cx="1965960" cy="536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100"/>
              </a:lnSpc>
            </a:pPr>
            <a:r>
              <a:rPr sz="1800" dirty="0">
                <a:solidFill>
                  <a:srgbClr val="008000"/>
                </a:solidFill>
                <a:latin typeface="Arial"/>
                <a:cs typeface="Arial"/>
              </a:rPr>
              <a:t>(Po</a:t>
            </a:r>
            <a:r>
              <a:rPr sz="1800" spc="-10" dirty="0">
                <a:solidFill>
                  <a:srgbClr val="008000"/>
                </a:solidFill>
                <a:latin typeface="Arial"/>
                <a:cs typeface="Arial"/>
              </a:rPr>
              <a:t>st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1800" spc="-40" dirty="0">
                <a:solidFill>
                  <a:srgbClr val="008000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fice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doesn’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t look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t the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le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tter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39" y="6275863"/>
            <a:ext cx="207200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8000"/>
                </a:solidFill>
                <a:latin typeface="Arial"/>
                <a:cs typeface="Arial"/>
              </a:rPr>
              <a:t>inside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 the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envelope)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A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-30" dirty="0">
                <a:latin typeface="Arial"/>
                <a:cs typeface="Arial"/>
              </a:rPr>
              <a:t>og</a:t>
            </a:r>
            <a:r>
              <a:rPr sz="3600" b="1" spc="0" dirty="0">
                <a:latin typeface="Arial"/>
                <a:cs typeface="Arial"/>
              </a:rPr>
              <a:t>y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f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to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sta</a:t>
            </a:r>
            <a:r>
              <a:rPr sz="3600" b="1" spc="-10" dirty="0">
                <a:latin typeface="Arial"/>
                <a:cs typeface="Arial"/>
              </a:rPr>
              <a:t>l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ve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-30" dirty="0">
                <a:latin typeface="Arial"/>
                <a:cs typeface="Arial"/>
              </a:rPr>
              <a:t>op</a:t>
            </a:r>
            <a:r>
              <a:rPr sz="3600" b="1" spc="0" dirty="0">
                <a:latin typeface="Arial"/>
                <a:cs typeface="Arial"/>
              </a:rPr>
              <a:t>es: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9200" y="1295400"/>
            <a:ext cx="6438898" cy="5208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4999" y="1371601"/>
            <a:ext cx="1981199" cy="1828799"/>
          </a:xfrm>
          <a:custGeom>
            <a:avLst/>
            <a:gdLst/>
            <a:ahLst/>
            <a:cxnLst/>
            <a:rect l="l" t="t" r="r" b="b"/>
            <a:pathLst>
              <a:path w="1981199" h="1828799">
                <a:moveTo>
                  <a:pt x="1981199" y="0"/>
                </a:moveTo>
                <a:lnTo>
                  <a:pt x="0" y="1828799"/>
                </a:lnTo>
              </a:path>
            </a:pathLst>
          </a:custGeom>
          <a:ln w="50799">
            <a:solidFill>
              <a:srgbClr val="FF2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38798" y="1447801"/>
            <a:ext cx="2133599" cy="1752599"/>
          </a:xfrm>
          <a:custGeom>
            <a:avLst/>
            <a:gdLst/>
            <a:ahLst/>
            <a:cxnLst/>
            <a:rect l="l" t="t" r="r" b="b"/>
            <a:pathLst>
              <a:path w="2133599" h="1752599">
                <a:moveTo>
                  <a:pt x="0" y="0"/>
                </a:moveTo>
                <a:lnTo>
                  <a:pt x="2133599" y="1752599"/>
                </a:lnTo>
              </a:path>
            </a:pathLst>
          </a:custGeom>
          <a:ln w="50799">
            <a:solidFill>
              <a:srgbClr val="FF2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8999" y="3636963"/>
            <a:ext cx="1523999" cy="0"/>
          </a:xfrm>
          <a:custGeom>
            <a:avLst/>
            <a:gdLst/>
            <a:ahLst/>
            <a:cxnLst/>
            <a:rect l="l" t="t" r="r" b="b"/>
            <a:pathLst>
              <a:path w="1523999">
                <a:moveTo>
                  <a:pt x="1523999" y="0"/>
                </a:moveTo>
                <a:lnTo>
                  <a:pt x="0" y="0"/>
                </a:lnTo>
              </a:path>
            </a:pathLst>
          </a:custGeom>
          <a:ln w="50799">
            <a:solidFill>
              <a:srgbClr val="FF2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2438400"/>
            <a:ext cx="1523999" cy="1"/>
          </a:xfrm>
          <a:custGeom>
            <a:avLst/>
            <a:gdLst/>
            <a:ahLst/>
            <a:cxnLst/>
            <a:rect l="l" t="t" r="r" b="b"/>
            <a:pathLst>
              <a:path w="1523999" h="1">
                <a:moveTo>
                  <a:pt x="1523999" y="0"/>
                </a:moveTo>
                <a:lnTo>
                  <a:pt x="0" y="1"/>
                </a:lnTo>
              </a:path>
            </a:pathLst>
          </a:custGeom>
          <a:ln w="50799">
            <a:solidFill>
              <a:srgbClr val="FF2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9600" y="5676900"/>
            <a:ext cx="2438399" cy="928687"/>
          </a:xfrm>
          <a:custGeom>
            <a:avLst/>
            <a:gdLst/>
            <a:ahLst/>
            <a:cxnLst/>
            <a:rect l="l" t="t" r="r" b="b"/>
            <a:pathLst>
              <a:path w="2438399" h="928687">
                <a:moveTo>
                  <a:pt x="0" y="0"/>
                </a:moveTo>
                <a:lnTo>
                  <a:pt x="2438399" y="0"/>
                </a:lnTo>
                <a:lnTo>
                  <a:pt x="2438399" y="928687"/>
                </a:lnTo>
                <a:lnTo>
                  <a:pt x="0" y="92868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8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88339" y="5745003"/>
            <a:ext cx="2198370" cy="536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100"/>
              </a:lnSpc>
            </a:pPr>
            <a:r>
              <a:rPr sz="1800" dirty="0">
                <a:solidFill>
                  <a:srgbClr val="008000"/>
                </a:solidFill>
                <a:latin typeface="Arial"/>
                <a:cs typeface="Arial"/>
              </a:rPr>
              <a:t>(Rou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ters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don’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t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look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t th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e </a:t>
            </a:r>
            <a:r>
              <a:rPr sz="1800" b="1" spc="-15" dirty="0">
                <a:solidFill>
                  <a:srgbClr val="008000"/>
                </a:solidFill>
                <a:latin typeface="Arial"/>
                <a:cs typeface="Arial"/>
              </a:rPr>
              <a:t>payload </a:t>
            </a:r>
            <a:r>
              <a:rPr sz="1800" spc="-15" dirty="0">
                <a:solidFill>
                  <a:srgbClr val="008000"/>
                </a:solidFill>
                <a:latin typeface="Arial"/>
                <a:cs typeface="Arial"/>
              </a:rPr>
              <a:t>beyond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81200" y="2514600"/>
            <a:ext cx="1371598" cy="641350"/>
          </a:xfrm>
          <a:custGeom>
            <a:avLst/>
            <a:gdLst/>
            <a:ahLst/>
            <a:cxnLst/>
            <a:rect l="l" t="t" r="r" b="b"/>
            <a:pathLst>
              <a:path w="1371598" h="641350">
                <a:moveTo>
                  <a:pt x="0" y="0"/>
                </a:moveTo>
                <a:lnTo>
                  <a:pt x="1371598" y="0"/>
                </a:lnTo>
                <a:lnTo>
                  <a:pt x="1371598" y="641350"/>
                </a:lnTo>
                <a:lnTo>
                  <a:pt x="0" y="641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59939" y="2576194"/>
            <a:ext cx="1050290" cy="536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10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source </a:t>
            </a:r>
            <a:r>
              <a:rPr sz="1800" b="1" spc="0" dirty="0">
                <a:solidFill>
                  <a:srgbClr val="0000FF"/>
                </a:solidFill>
                <a:latin typeface="Arial"/>
                <a:cs typeface="Arial"/>
              </a:rPr>
              <a:t>address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81400" y="3778250"/>
            <a:ext cx="1752598" cy="641350"/>
          </a:xfrm>
          <a:custGeom>
            <a:avLst/>
            <a:gdLst/>
            <a:ahLst/>
            <a:cxnLst/>
            <a:rect l="l" t="t" r="r" b="b"/>
            <a:pathLst>
              <a:path w="1752598" h="641350">
                <a:moveTo>
                  <a:pt x="0" y="0"/>
                </a:moveTo>
                <a:lnTo>
                  <a:pt x="1752598" y="0"/>
                </a:lnTo>
                <a:lnTo>
                  <a:pt x="1752598" y="641350"/>
                </a:lnTo>
                <a:lnTo>
                  <a:pt x="0" y="641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60140" y="3839845"/>
            <a:ext cx="1520190" cy="536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100"/>
              </a:lnSpc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IP</a:t>
            </a:r>
            <a:r>
              <a:rPr sz="18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des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tination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address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8339" y="6275863"/>
            <a:ext cx="147066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8000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008000"/>
                </a:solidFill>
                <a:latin typeface="Arial"/>
                <a:cs typeface="Arial"/>
              </a:rPr>
              <a:t>IP</a:t>
            </a:r>
            <a:r>
              <a:rPr sz="1800" spc="-3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008000"/>
                </a:solidFill>
                <a:latin typeface="Arial"/>
                <a:cs typeface="Arial"/>
              </a:rPr>
              <a:t>header)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33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15" dirty="0" err="1">
                <a:latin typeface="Arial"/>
                <a:cs typeface="Arial"/>
              </a:rPr>
              <a:t>I</a:t>
            </a:r>
            <a:r>
              <a:rPr sz="3600" b="1" spc="0" dirty="0" err="1">
                <a:latin typeface="Arial"/>
                <a:cs typeface="Arial"/>
              </a:rPr>
              <a:t>P:</a:t>
            </a:r>
            <a:r>
              <a:rPr lang="en-US" sz="3600" b="1" dirty="0" err="1">
                <a:latin typeface="Arial"/>
                <a:cs typeface="Arial"/>
              </a:rPr>
              <a:t>“</a:t>
            </a:r>
            <a:r>
              <a:rPr lang="en-US" sz="3600" b="1" i="1" dirty="0" err="1">
                <a:latin typeface="Arial"/>
                <a:cs typeface="Arial"/>
              </a:rPr>
              <a:t>Best</a:t>
            </a:r>
            <a:r>
              <a:rPr sz="3600" b="1" i="1" spc="-5" dirty="0">
                <a:latin typeface="Arial"/>
                <a:cs typeface="Arial"/>
              </a:rPr>
              <a:t> </a:t>
            </a:r>
            <a:r>
              <a:rPr sz="3600" b="1" i="1" spc="-15" dirty="0">
                <a:latin typeface="Arial"/>
                <a:cs typeface="Arial"/>
              </a:rPr>
              <a:t>Eff</a:t>
            </a:r>
            <a:r>
              <a:rPr sz="3600" b="1" i="1" spc="-25" dirty="0">
                <a:latin typeface="Arial"/>
                <a:cs typeface="Arial"/>
              </a:rPr>
              <a:t>o</a:t>
            </a:r>
            <a:r>
              <a:rPr sz="3600" b="1" i="1" spc="0" dirty="0">
                <a:latin typeface="Arial"/>
                <a:cs typeface="Arial"/>
              </a:rPr>
              <a:t>rt</a:t>
            </a:r>
            <a:r>
              <a:rPr sz="3600" b="1" i="1" spc="-5" dirty="0">
                <a:latin typeface="Arial"/>
                <a:cs typeface="Arial"/>
              </a:rPr>
              <a:t> </a:t>
            </a:r>
            <a:r>
              <a:rPr sz="3600" b="1" spc="530" dirty="0">
                <a:latin typeface="Arial"/>
                <a:cs typeface="Arial"/>
              </a:rPr>
              <a:t>”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De</a:t>
            </a:r>
            <a:r>
              <a:rPr sz="3600" b="1" spc="-15" dirty="0">
                <a:latin typeface="Arial"/>
                <a:cs typeface="Arial"/>
              </a:rPr>
              <a:t>li</a:t>
            </a:r>
            <a:r>
              <a:rPr sz="3600" b="1" spc="0" dirty="0">
                <a:latin typeface="Arial"/>
                <a:cs typeface="Arial"/>
              </a:rPr>
              <a:t>very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" y="1285240"/>
            <a:ext cx="8289290" cy="3096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8600" marR="303530" indent="-215900">
              <a:lnSpc>
                <a:spcPts val="3300"/>
              </a:lnSpc>
              <a:buFont typeface="Arial"/>
              <a:buChar char="•"/>
              <a:tabLst>
                <a:tab pos="236220" algn="l"/>
              </a:tabLst>
            </a:pPr>
            <a:r>
              <a:rPr sz="2800" dirty="0">
                <a:latin typeface="Arial"/>
                <a:cs typeface="Arial"/>
              </a:rPr>
              <a:t>Rou</a:t>
            </a:r>
            <a:r>
              <a:rPr sz="2800" spc="-10" dirty="0">
                <a:latin typeface="Arial"/>
                <a:cs typeface="Arial"/>
              </a:rPr>
              <a:t>ters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inspe</a:t>
            </a:r>
            <a:r>
              <a:rPr sz="2800" spc="-15" dirty="0">
                <a:latin typeface="Arial"/>
                <a:cs typeface="Arial"/>
              </a:rPr>
              <a:t>ct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de</a:t>
            </a:r>
            <a:r>
              <a:rPr sz="2800" spc="-15" dirty="0">
                <a:latin typeface="Arial"/>
                <a:cs typeface="Arial"/>
              </a:rPr>
              <a:t>stina</a:t>
            </a:r>
            <a:r>
              <a:rPr sz="2800" spc="-10" dirty="0">
                <a:latin typeface="Arial"/>
                <a:cs typeface="Arial"/>
              </a:rPr>
              <a:t>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addre</a:t>
            </a:r>
            <a:r>
              <a:rPr sz="2800" spc="-15" dirty="0">
                <a:latin typeface="Arial"/>
                <a:cs typeface="Arial"/>
              </a:rPr>
              <a:t>ss,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loca</a:t>
            </a:r>
            <a:r>
              <a:rPr sz="2800" spc="-10" dirty="0">
                <a:latin typeface="Arial"/>
                <a:cs typeface="Arial"/>
              </a:rPr>
              <a:t>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465" dirty="0">
                <a:latin typeface="Arial"/>
                <a:cs typeface="Arial"/>
              </a:rPr>
              <a:t>“ne</a:t>
            </a:r>
            <a:r>
              <a:rPr sz="2800" spc="-15" dirty="0">
                <a:latin typeface="Arial"/>
                <a:cs typeface="Arial"/>
              </a:rPr>
              <a:t>xt</a:t>
            </a:r>
            <a:r>
              <a:rPr sz="2800" spc="-10" dirty="0">
                <a:latin typeface="Arial"/>
                <a:cs typeface="Arial"/>
              </a:rPr>
              <a:t> ho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spc="465" dirty="0">
                <a:latin typeface="Arial"/>
                <a:cs typeface="Arial"/>
              </a:rPr>
              <a:t>”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forwarding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table</a:t>
            </a:r>
            <a:endParaRPr sz="28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Address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~unique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iden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tifier/locator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receiving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st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12"/>
              </a:spcBef>
              <a:buFont typeface="Arial"/>
              <a:buChar char="–"/>
            </a:pPr>
            <a:endParaRPr sz="600"/>
          </a:p>
          <a:p>
            <a:pPr lvl="1">
              <a:lnSpc>
                <a:spcPts val="1000"/>
              </a:lnSpc>
              <a:buFont typeface="Arial"/>
              <a:buChar char="–"/>
            </a:pPr>
            <a:endParaRPr sz="100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spc="-25" dirty="0">
                <a:latin typeface="Arial"/>
                <a:cs typeface="Arial"/>
              </a:rPr>
              <a:t>Only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provides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465" dirty="0">
                <a:latin typeface="Arial"/>
                <a:cs typeface="Arial"/>
              </a:rPr>
              <a:t>“</a:t>
            </a:r>
            <a:r>
              <a:rPr sz="2800" i="1" spc="-10" dirty="0">
                <a:solidFill>
                  <a:srgbClr val="FF0000"/>
                </a:solidFill>
                <a:latin typeface="Arial"/>
                <a:cs typeface="Arial"/>
              </a:rPr>
              <a:t>I’ll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0" dirty="0">
                <a:solidFill>
                  <a:srgbClr val="FF0000"/>
                </a:solidFill>
                <a:latin typeface="Arial"/>
                <a:cs typeface="Arial"/>
              </a:rPr>
              <a:t>give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i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800" spc="465" dirty="0">
                <a:latin typeface="Arial"/>
                <a:cs typeface="Arial"/>
              </a:rPr>
              <a:t>”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delivery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service</a:t>
            </a:r>
            <a:r>
              <a:rPr sz="2800" spc="-1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may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lo</a:t>
            </a:r>
            <a:r>
              <a:rPr sz="2400" spc="-10" dirty="0">
                <a:latin typeface="Arial"/>
                <a:cs typeface="Arial"/>
              </a:rPr>
              <a:t>st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may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corrup</a:t>
            </a:r>
            <a:r>
              <a:rPr sz="2400" spc="-10" dirty="0">
                <a:latin typeface="Arial"/>
                <a:cs typeface="Arial"/>
              </a:rPr>
              <a:t>ted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3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may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delivered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ou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order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08140" y="5295900"/>
            <a:ext cx="1741340" cy="1074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24150" y="4837112"/>
            <a:ext cx="3608387" cy="2020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14500" y="5959924"/>
            <a:ext cx="1306514" cy="15425"/>
          </a:xfrm>
          <a:custGeom>
            <a:avLst/>
            <a:gdLst/>
            <a:ahLst/>
            <a:cxnLst/>
            <a:rect l="l" t="t" r="r" b="b"/>
            <a:pathLst>
              <a:path w="1306514" h="15425">
                <a:moveTo>
                  <a:pt x="0" y="15425"/>
                </a:moveTo>
                <a:lnTo>
                  <a:pt x="1306514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4145" y="5903678"/>
            <a:ext cx="114966" cy="114291"/>
          </a:xfrm>
          <a:custGeom>
            <a:avLst/>
            <a:gdLst/>
            <a:ahLst/>
            <a:cxnLst/>
            <a:rect l="l" t="t" r="r" b="b"/>
            <a:pathLst>
              <a:path w="114966" h="114291">
                <a:moveTo>
                  <a:pt x="0" y="0"/>
                </a:moveTo>
                <a:lnTo>
                  <a:pt x="1348" y="114291"/>
                </a:lnTo>
                <a:lnTo>
                  <a:pt x="114966" y="557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22987" y="5811837"/>
            <a:ext cx="1057274" cy="0"/>
          </a:xfrm>
          <a:custGeom>
            <a:avLst/>
            <a:gdLst/>
            <a:ahLst/>
            <a:cxnLst/>
            <a:rect l="l" t="t" r="r" b="b"/>
            <a:pathLst>
              <a:path w="1057274">
                <a:moveTo>
                  <a:pt x="0" y="0"/>
                </a:moveTo>
                <a:lnTo>
                  <a:pt x="1057274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04060" y="575468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4698682"/>
            <a:ext cx="821055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5" dirty="0">
                <a:latin typeface="Times New Roman"/>
                <a:cs typeface="Times New Roman"/>
              </a:rPr>
              <a:t>our</a:t>
            </a:r>
            <a:r>
              <a:rPr sz="2400" spc="-20" dirty="0">
                <a:latin typeface="Times New Roman"/>
                <a:cs typeface="Times New Roman"/>
              </a:rPr>
              <a:t>c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03452" y="4781233"/>
            <a:ext cx="1363345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tin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5114899"/>
            <a:ext cx="1520089" cy="1530912"/>
          </a:xfrm>
          <a:custGeom>
            <a:avLst/>
            <a:gdLst/>
            <a:ahLst/>
            <a:cxnLst/>
            <a:rect l="l" t="t" r="r" b="b"/>
            <a:pathLst>
              <a:path w="1520089" h="1530912">
                <a:moveTo>
                  <a:pt x="1520089" y="994490"/>
                </a:moveTo>
                <a:lnTo>
                  <a:pt x="539886" y="994490"/>
                </a:lnTo>
                <a:lnTo>
                  <a:pt x="496152" y="1008051"/>
                </a:lnTo>
                <a:lnTo>
                  <a:pt x="417733" y="1039694"/>
                </a:lnTo>
                <a:lnTo>
                  <a:pt x="383048" y="1056269"/>
                </a:lnTo>
                <a:lnTo>
                  <a:pt x="348362" y="1071337"/>
                </a:lnTo>
                <a:lnTo>
                  <a:pt x="316693" y="1087911"/>
                </a:lnTo>
                <a:lnTo>
                  <a:pt x="288040" y="1101473"/>
                </a:lnTo>
                <a:lnTo>
                  <a:pt x="262403" y="1116541"/>
                </a:lnTo>
                <a:lnTo>
                  <a:pt x="239782" y="1130102"/>
                </a:lnTo>
                <a:lnTo>
                  <a:pt x="218669" y="1142156"/>
                </a:lnTo>
                <a:lnTo>
                  <a:pt x="200572" y="1154211"/>
                </a:lnTo>
                <a:lnTo>
                  <a:pt x="185491" y="1163252"/>
                </a:lnTo>
                <a:lnTo>
                  <a:pt x="173427" y="1170785"/>
                </a:lnTo>
                <a:lnTo>
                  <a:pt x="165887" y="1176813"/>
                </a:lnTo>
                <a:lnTo>
                  <a:pt x="161362" y="1179826"/>
                </a:lnTo>
                <a:lnTo>
                  <a:pt x="159854" y="1182840"/>
                </a:lnTo>
                <a:lnTo>
                  <a:pt x="262403" y="1530912"/>
                </a:lnTo>
                <a:lnTo>
                  <a:pt x="271451" y="1529405"/>
                </a:lnTo>
                <a:lnTo>
                  <a:pt x="297088" y="1523378"/>
                </a:lnTo>
                <a:lnTo>
                  <a:pt x="337806" y="1514337"/>
                </a:lnTo>
                <a:lnTo>
                  <a:pt x="390588" y="1505296"/>
                </a:lnTo>
                <a:lnTo>
                  <a:pt x="453927" y="1491735"/>
                </a:lnTo>
                <a:lnTo>
                  <a:pt x="606241" y="1463105"/>
                </a:lnTo>
                <a:lnTo>
                  <a:pt x="690692" y="1449544"/>
                </a:lnTo>
                <a:lnTo>
                  <a:pt x="776652" y="1434476"/>
                </a:lnTo>
                <a:lnTo>
                  <a:pt x="950079" y="1407354"/>
                </a:lnTo>
                <a:lnTo>
                  <a:pt x="1109934" y="1387765"/>
                </a:lnTo>
                <a:lnTo>
                  <a:pt x="1180813" y="1383245"/>
                </a:lnTo>
                <a:lnTo>
                  <a:pt x="1241136" y="1380231"/>
                </a:lnTo>
                <a:lnTo>
                  <a:pt x="1304475" y="1380231"/>
                </a:lnTo>
                <a:lnTo>
                  <a:pt x="1331620" y="1377218"/>
                </a:lnTo>
                <a:lnTo>
                  <a:pt x="1367814" y="1359136"/>
                </a:lnTo>
                <a:lnTo>
                  <a:pt x="1399482" y="1329000"/>
                </a:lnTo>
                <a:lnTo>
                  <a:pt x="1428136" y="1289823"/>
                </a:lnTo>
                <a:lnTo>
                  <a:pt x="1452264" y="1241605"/>
                </a:lnTo>
                <a:lnTo>
                  <a:pt x="1471870" y="1187360"/>
                </a:lnTo>
                <a:lnTo>
                  <a:pt x="1489966" y="1130102"/>
                </a:lnTo>
                <a:lnTo>
                  <a:pt x="1506555" y="1071337"/>
                </a:lnTo>
                <a:lnTo>
                  <a:pt x="1517112" y="1011064"/>
                </a:lnTo>
                <a:lnTo>
                  <a:pt x="1520089" y="994490"/>
                </a:lnTo>
                <a:close/>
              </a:path>
              <a:path w="1520089" h="1530912">
                <a:moveTo>
                  <a:pt x="1304475" y="1380231"/>
                </a:moveTo>
                <a:lnTo>
                  <a:pt x="1241136" y="1380231"/>
                </a:lnTo>
                <a:lnTo>
                  <a:pt x="1290902" y="1381738"/>
                </a:lnTo>
                <a:lnTo>
                  <a:pt x="1304475" y="1380231"/>
                </a:lnTo>
                <a:close/>
              </a:path>
              <a:path w="1520089" h="1530912">
                <a:moveTo>
                  <a:pt x="1354241" y="0"/>
                </a:moveTo>
                <a:lnTo>
                  <a:pt x="1242644" y="3013"/>
                </a:lnTo>
                <a:lnTo>
                  <a:pt x="1123507" y="21094"/>
                </a:lnTo>
                <a:lnTo>
                  <a:pt x="1002862" y="54244"/>
                </a:lnTo>
                <a:lnTo>
                  <a:pt x="880709" y="96434"/>
                </a:lnTo>
                <a:lnTo>
                  <a:pt x="758555" y="147665"/>
                </a:lnTo>
                <a:lnTo>
                  <a:pt x="639418" y="206432"/>
                </a:lnTo>
                <a:lnTo>
                  <a:pt x="526314" y="268211"/>
                </a:lnTo>
                <a:lnTo>
                  <a:pt x="417733" y="329990"/>
                </a:lnTo>
                <a:lnTo>
                  <a:pt x="318201" y="393275"/>
                </a:lnTo>
                <a:lnTo>
                  <a:pt x="227717" y="453547"/>
                </a:lnTo>
                <a:lnTo>
                  <a:pt x="87467" y="552996"/>
                </a:lnTo>
                <a:lnTo>
                  <a:pt x="40717" y="589159"/>
                </a:lnTo>
                <a:lnTo>
                  <a:pt x="10556" y="613268"/>
                </a:lnTo>
                <a:lnTo>
                  <a:pt x="0" y="620802"/>
                </a:lnTo>
                <a:lnTo>
                  <a:pt x="117628" y="1071337"/>
                </a:lnTo>
                <a:lnTo>
                  <a:pt x="119137" y="1069830"/>
                </a:lnTo>
                <a:lnTo>
                  <a:pt x="126677" y="1066816"/>
                </a:lnTo>
                <a:lnTo>
                  <a:pt x="137233" y="1062296"/>
                </a:lnTo>
                <a:lnTo>
                  <a:pt x="153822" y="1057775"/>
                </a:lnTo>
                <a:lnTo>
                  <a:pt x="194540" y="1044214"/>
                </a:lnTo>
                <a:lnTo>
                  <a:pt x="248830" y="1029146"/>
                </a:lnTo>
                <a:lnTo>
                  <a:pt x="312169" y="1014078"/>
                </a:lnTo>
                <a:lnTo>
                  <a:pt x="383048" y="1002024"/>
                </a:lnTo>
                <a:lnTo>
                  <a:pt x="499169" y="994490"/>
                </a:lnTo>
                <a:lnTo>
                  <a:pt x="1520089" y="994490"/>
                </a:lnTo>
                <a:lnTo>
                  <a:pt x="1527667" y="952299"/>
                </a:lnTo>
                <a:lnTo>
                  <a:pt x="1535209" y="898054"/>
                </a:lnTo>
                <a:lnTo>
                  <a:pt x="1541241" y="849836"/>
                </a:lnTo>
                <a:lnTo>
                  <a:pt x="1544257" y="807646"/>
                </a:lnTo>
                <a:lnTo>
                  <a:pt x="1547272" y="776003"/>
                </a:lnTo>
                <a:lnTo>
                  <a:pt x="1548781" y="754908"/>
                </a:lnTo>
                <a:lnTo>
                  <a:pt x="1550289" y="747374"/>
                </a:lnTo>
                <a:lnTo>
                  <a:pt x="1559337" y="747374"/>
                </a:lnTo>
                <a:lnTo>
                  <a:pt x="1571402" y="744360"/>
                </a:lnTo>
                <a:lnTo>
                  <a:pt x="1587990" y="742853"/>
                </a:lnTo>
                <a:lnTo>
                  <a:pt x="1606087" y="739840"/>
                </a:lnTo>
                <a:lnTo>
                  <a:pt x="1628707" y="735319"/>
                </a:lnTo>
                <a:lnTo>
                  <a:pt x="1652837" y="729292"/>
                </a:lnTo>
                <a:lnTo>
                  <a:pt x="1676966" y="724772"/>
                </a:lnTo>
                <a:lnTo>
                  <a:pt x="1702602" y="715731"/>
                </a:lnTo>
                <a:lnTo>
                  <a:pt x="1729747" y="708197"/>
                </a:lnTo>
                <a:lnTo>
                  <a:pt x="1753877" y="697649"/>
                </a:lnTo>
                <a:lnTo>
                  <a:pt x="1800627" y="673540"/>
                </a:lnTo>
                <a:lnTo>
                  <a:pt x="1838328" y="643404"/>
                </a:lnTo>
                <a:lnTo>
                  <a:pt x="1862458" y="602721"/>
                </a:lnTo>
                <a:lnTo>
                  <a:pt x="1883571" y="542449"/>
                </a:lnTo>
                <a:lnTo>
                  <a:pt x="1895635" y="465602"/>
                </a:lnTo>
                <a:lnTo>
                  <a:pt x="1897143" y="423411"/>
                </a:lnTo>
                <a:lnTo>
                  <a:pt x="1892618" y="378207"/>
                </a:lnTo>
                <a:lnTo>
                  <a:pt x="1882062" y="333004"/>
                </a:lnTo>
                <a:lnTo>
                  <a:pt x="1863966" y="287798"/>
                </a:lnTo>
                <a:lnTo>
                  <a:pt x="1838328" y="242595"/>
                </a:lnTo>
                <a:lnTo>
                  <a:pt x="1803643" y="197391"/>
                </a:lnTo>
                <a:lnTo>
                  <a:pt x="1758402" y="155200"/>
                </a:lnTo>
                <a:lnTo>
                  <a:pt x="1702602" y="114517"/>
                </a:lnTo>
                <a:lnTo>
                  <a:pt x="1634741" y="78353"/>
                </a:lnTo>
                <a:lnTo>
                  <a:pt x="1554814" y="43696"/>
                </a:lnTo>
                <a:lnTo>
                  <a:pt x="1461312" y="16574"/>
                </a:lnTo>
                <a:lnTo>
                  <a:pt x="1354241" y="0"/>
                </a:lnTo>
                <a:close/>
              </a:path>
            </a:pathLst>
          </a:custGeom>
          <a:solidFill>
            <a:srgbClr val="CFEA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72233" y="5984325"/>
            <a:ext cx="571557" cy="586146"/>
          </a:xfrm>
          <a:custGeom>
            <a:avLst/>
            <a:gdLst/>
            <a:ahLst/>
            <a:cxnLst/>
            <a:rect l="l" t="t" r="r" b="b"/>
            <a:pathLst>
              <a:path w="571557" h="586146">
                <a:moveTo>
                  <a:pt x="247322" y="0"/>
                </a:moveTo>
                <a:lnTo>
                  <a:pt x="183983" y="3013"/>
                </a:lnTo>
                <a:lnTo>
                  <a:pt x="156838" y="6027"/>
                </a:lnTo>
                <a:lnTo>
                  <a:pt x="131201" y="10547"/>
                </a:lnTo>
                <a:lnTo>
                  <a:pt x="107072" y="13561"/>
                </a:lnTo>
                <a:lnTo>
                  <a:pt x="87467" y="18081"/>
                </a:lnTo>
                <a:lnTo>
                  <a:pt x="70878" y="22601"/>
                </a:lnTo>
                <a:lnTo>
                  <a:pt x="57306" y="25615"/>
                </a:lnTo>
                <a:lnTo>
                  <a:pt x="46749" y="30135"/>
                </a:lnTo>
                <a:lnTo>
                  <a:pt x="40717" y="30135"/>
                </a:lnTo>
                <a:lnTo>
                  <a:pt x="39209" y="31642"/>
                </a:lnTo>
                <a:lnTo>
                  <a:pt x="0" y="580119"/>
                </a:lnTo>
                <a:lnTo>
                  <a:pt x="1507" y="580119"/>
                </a:lnTo>
                <a:lnTo>
                  <a:pt x="9048" y="581625"/>
                </a:lnTo>
                <a:lnTo>
                  <a:pt x="19604" y="581625"/>
                </a:lnTo>
                <a:lnTo>
                  <a:pt x="54290" y="584639"/>
                </a:lnTo>
                <a:lnTo>
                  <a:pt x="76911" y="586146"/>
                </a:lnTo>
                <a:lnTo>
                  <a:pt x="102548" y="584639"/>
                </a:lnTo>
                <a:lnTo>
                  <a:pt x="129693" y="584639"/>
                </a:lnTo>
                <a:lnTo>
                  <a:pt x="159854" y="581625"/>
                </a:lnTo>
                <a:lnTo>
                  <a:pt x="226208" y="569571"/>
                </a:lnTo>
                <a:lnTo>
                  <a:pt x="298595" y="546969"/>
                </a:lnTo>
                <a:lnTo>
                  <a:pt x="334789" y="531901"/>
                </a:lnTo>
                <a:lnTo>
                  <a:pt x="372492" y="513819"/>
                </a:lnTo>
                <a:lnTo>
                  <a:pt x="411700" y="491217"/>
                </a:lnTo>
                <a:lnTo>
                  <a:pt x="446387" y="464095"/>
                </a:lnTo>
                <a:lnTo>
                  <a:pt x="478055" y="435466"/>
                </a:lnTo>
                <a:lnTo>
                  <a:pt x="503693" y="402316"/>
                </a:lnTo>
                <a:lnTo>
                  <a:pt x="526314" y="370673"/>
                </a:lnTo>
                <a:lnTo>
                  <a:pt x="544410" y="334510"/>
                </a:lnTo>
                <a:lnTo>
                  <a:pt x="557984" y="298347"/>
                </a:lnTo>
                <a:lnTo>
                  <a:pt x="571557" y="229033"/>
                </a:lnTo>
                <a:lnTo>
                  <a:pt x="570048" y="192870"/>
                </a:lnTo>
                <a:lnTo>
                  <a:pt x="554967" y="128078"/>
                </a:lnTo>
                <a:lnTo>
                  <a:pt x="518773" y="75339"/>
                </a:lnTo>
                <a:lnTo>
                  <a:pt x="464483" y="36163"/>
                </a:lnTo>
                <a:lnTo>
                  <a:pt x="390588" y="13561"/>
                </a:lnTo>
                <a:lnTo>
                  <a:pt x="352885" y="7533"/>
                </a:lnTo>
                <a:lnTo>
                  <a:pt x="315184" y="3013"/>
                </a:lnTo>
                <a:lnTo>
                  <a:pt x="247322" y="0"/>
                </a:lnTo>
                <a:close/>
              </a:path>
            </a:pathLst>
          </a:custGeom>
          <a:solidFill>
            <a:srgbClr val="C261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7386" y="5883369"/>
            <a:ext cx="640926" cy="162734"/>
          </a:xfrm>
          <a:custGeom>
            <a:avLst/>
            <a:gdLst/>
            <a:ahLst/>
            <a:cxnLst/>
            <a:rect l="l" t="t" r="r" b="b"/>
            <a:pathLst>
              <a:path w="640926" h="162734">
                <a:moveTo>
                  <a:pt x="343839" y="0"/>
                </a:moveTo>
                <a:lnTo>
                  <a:pt x="336297" y="0"/>
                </a:lnTo>
                <a:lnTo>
                  <a:pt x="327249" y="1506"/>
                </a:lnTo>
                <a:lnTo>
                  <a:pt x="315185" y="3013"/>
                </a:lnTo>
                <a:lnTo>
                  <a:pt x="295580" y="4520"/>
                </a:lnTo>
                <a:lnTo>
                  <a:pt x="272959" y="9040"/>
                </a:lnTo>
                <a:lnTo>
                  <a:pt x="247322" y="10547"/>
                </a:lnTo>
                <a:lnTo>
                  <a:pt x="220177" y="15067"/>
                </a:lnTo>
                <a:lnTo>
                  <a:pt x="75403" y="30135"/>
                </a:lnTo>
                <a:lnTo>
                  <a:pt x="31669" y="36163"/>
                </a:lnTo>
                <a:lnTo>
                  <a:pt x="18096" y="37669"/>
                </a:lnTo>
                <a:lnTo>
                  <a:pt x="7540" y="39176"/>
                </a:lnTo>
                <a:lnTo>
                  <a:pt x="4524" y="39176"/>
                </a:lnTo>
                <a:lnTo>
                  <a:pt x="0" y="132598"/>
                </a:lnTo>
                <a:lnTo>
                  <a:pt x="346855" y="132598"/>
                </a:lnTo>
                <a:lnTo>
                  <a:pt x="355904" y="134105"/>
                </a:lnTo>
                <a:lnTo>
                  <a:pt x="367966" y="135612"/>
                </a:lnTo>
                <a:lnTo>
                  <a:pt x="384556" y="137118"/>
                </a:lnTo>
                <a:lnTo>
                  <a:pt x="402652" y="140132"/>
                </a:lnTo>
                <a:lnTo>
                  <a:pt x="446387" y="146159"/>
                </a:lnTo>
                <a:lnTo>
                  <a:pt x="520281" y="155200"/>
                </a:lnTo>
                <a:lnTo>
                  <a:pt x="542902" y="156707"/>
                </a:lnTo>
                <a:lnTo>
                  <a:pt x="565523" y="159721"/>
                </a:lnTo>
                <a:lnTo>
                  <a:pt x="585128" y="161227"/>
                </a:lnTo>
                <a:lnTo>
                  <a:pt x="612273" y="161227"/>
                </a:lnTo>
                <a:lnTo>
                  <a:pt x="621321" y="162734"/>
                </a:lnTo>
                <a:lnTo>
                  <a:pt x="625846" y="161227"/>
                </a:lnTo>
                <a:lnTo>
                  <a:pt x="630370" y="158214"/>
                </a:lnTo>
                <a:lnTo>
                  <a:pt x="636403" y="152187"/>
                </a:lnTo>
                <a:lnTo>
                  <a:pt x="639418" y="143146"/>
                </a:lnTo>
                <a:lnTo>
                  <a:pt x="639418" y="138625"/>
                </a:lnTo>
                <a:lnTo>
                  <a:pt x="640926" y="135612"/>
                </a:lnTo>
                <a:lnTo>
                  <a:pt x="640926" y="117530"/>
                </a:lnTo>
                <a:lnTo>
                  <a:pt x="639418" y="111503"/>
                </a:lnTo>
                <a:lnTo>
                  <a:pt x="639418" y="109996"/>
                </a:lnTo>
                <a:lnTo>
                  <a:pt x="636403" y="108489"/>
                </a:lnTo>
                <a:lnTo>
                  <a:pt x="627355" y="105476"/>
                </a:lnTo>
                <a:lnTo>
                  <a:pt x="613781" y="99448"/>
                </a:lnTo>
                <a:lnTo>
                  <a:pt x="595685" y="91914"/>
                </a:lnTo>
                <a:lnTo>
                  <a:pt x="573065" y="82874"/>
                </a:lnTo>
                <a:lnTo>
                  <a:pt x="548935" y="73833"/>
                </a:lnTo>
                <a:lnTo>
                  <a:pt x="523298" y="63285"/>
                </a:lnTo>
                <a:lnTo>
                  <a:pt x="497661" y="54244"/>
                </a:lnTo>
                <a:lnTo>
                  <a:pt x="469007" y="43697"/>
                </a:lnTo>
                <a:lnTo>
                  <a:pt x="441862" y="33149"/>
                </a:lnTo>
                <a:lnTo>
                  <a:pt x="416225" y="22601"/>
                </a:lnTo>
                <a:lnTo>
                  <a:pt x="393603" y="15067"/>
                </a:lnTo>
                <a:lnTo>
                  <a:pt x="372491" y="9040"/>
                </a:lnTo>
                <a:lnTo>
                  <a:pt x="355904" y="3013"/>
                </a:lnTo>
                <a:lnTo>
                  <a:pt x="343839" y="0"/>
                </a:lnTo>
                <a:close/>
              </a:path>
            </a:pathLst>
          </a:custGeom>
          <a:solidFill>
            <a:srgbClr val="CF8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5934" y="5566940"/>
            <a:ext cx="1153668" cy="406836"/>
          </a:xfrm>
          <a:custGeom>
            <a:avLst/>
            <a:gdLst/>
            <a:ahLst/>
            <a:cxnLst/>
            <a:rect l="l" t="t" r="r" b="b"/>
            <a:pathLst>
              <a:path w="1153668" h="406836">
                <a:moveTo>
                  <a:pt x="431306" y="0"/>
                </a:moveTo>
                <a:lnTo>
                  <a:pt x="239781" y="0"/>
                </a:lnTo>
                <a:lnTo>
                  <a:pt x="159854" y="3013"/>
                </a:lnTo>
                <a:lnTo>
                  <a:pt x="93499" y="3013"/>
                </a:lnTo>
                <a:lnTo>
                  <a:pt x="64846" y="4519"/>
                </a:lnTo>
                <a:lnTo>
                  <a:pt x="43733" y="6026"/>
                </a:lnTo>
                <a:lnTo>
                  <a:pt x="10556" y="6026"/>
                </a:lnTo>
                <a:lnTo>
                  <a:pt x="1507" y="7533"/>
                </a:lnTo>
                <a:lnTo>
                  <a:pt x="0" y="7533"/>
                </a:lnTo>
                <a:lnTo>
                  <a:pt x="140250" y="372180"/>
                </a:lnTo>
                <a:lnTo>
                  <a:pt x="405669" y="372180"/>
                </a:lnTo>
                <a:lnTo>
                  <a:pt x="449402" y="373686"/>
                </a:lnTo>
                <a:lnTo>
                  <a:pt x="493136" y="373686"/>
                </a:lnTo>
                <a:lnTo>
                  <a:pt x="533854" y="375193"/>
                </a:lnTo>
                <a:lnTo>
                  <a:pt x="571555" y="378207"/>
                </a:lnTo>
                <a:lnTo>
                  <a:pt x="604734" y="379713"/>
                </a:lnTo>
                <a:lnTo>
                  <a:pt x="631879" y="381220"/>
                </a:lnTo>
                <a:lnTo>
                  <a:pt x="654500" y="385741"/>
                </a:lnTo>
                <a:lnTo>
                  <a:pt x="671087" y="387248"/>
                </a:lnTo>
                <a:lnTo>
                  <a:pt x="690692" y="390261"/>
                </a:lnTo>
                <a:lnTo>
                  <a:pt x="708790" y="391768"/>
                </a:lnTo>
                <a:lnTo>
                  <a:pt x="728394" y="394782"/>
                </a:lnTo>
                <a:lnTo>
                  <a:pt x="747999" y="396288"/>
                </a:lnTo>
                <a:lnTo>
                  <a:pt x="767605" y="399302"/>
                </a:lnTo>
                <a:lnTo>
                  <a:pt x="784192" y="399302"/>
                </a:lnTo>
                <a:lnTo>
                  <a:pt x="802289" y="402316"/>
                </a:lnTo>
                <a:lnTo>
                  <a:pt x="818879" y="402316"/>
                </a:lnTo>
                <a:lnTo>
                  <a:pt x="833959" y="403822"/>
                </a:lnTo>
                <a:lnTo>
                  <a:pt x="847531" y="403822"/>
                </a:lnTo>
                <a:lnTo>
                  <a:pt x="859596" y="405329"/>
                </a:lnTo>
                <a:lnTo>
                  <a:pt x="880709" y="405329"/>
                </a:lnTo>
                <a:lnTo>
                  <a:pt x="882217" y="406836"/>
                </a:lnTo>
                <a:lnTo>
                  <a:pt x="883725" y="405329"/>
                </a:lnTo>
                <a:lnTo>
                  <a:pt x="891265" y="399302"/>
                </a:lnTo>
                <a:lnTo>
                  <a:pt x="903330" y="390261"/>
                </a:lnTo>
                <a:lnTo>
                  <a:pt x="918410" y="379713"/>
                </a:lnTo>
                <a:lnTo>
                  <a:pt x="935000" y="364645"/>
                </a:lnTo>
                <a:lnTo>
                  <a:pt x="956111" y="348071"/>
                </a:lnTo>
                <a:lnTo>
                  <a:pt x="977225" y="328482"/>
                </a:lnTo>
                <a:lnTo>
                  <a:pt x="1001353" y="307387"/>
                </a:lnTo>
                <a:lnTo>
                  <a:pt x="1023975" y="283278"/>
                </a:lnTo>
                <a:lnTo>
                  <a:pt x="1048103" y="259169"/>
                </a:lnTo>
                <a:lnTo>
                  <a:pt x="1070723" y="233554"/>
                </a:lnTo>
                <a:lnTo>
                  <a:pt x="1111442" y="177802"/>
                </a:lnTo>
                <a:lnTo>
                  <a:pt x="1143111" y="120543"/>
                </a:lnTo>
                <a:lnTo>
                  <a:pt x="1153668" y="91914"/>
                </a:lnTo>
                <a:lnTo>
                  <a:pt x="1146127" y="87394"/>
                </a:lnTo>
                <a:lnTo>
                  <a:pt x="1132555" y="84380"/>
                </a:lnTo>
                <a:lnTo>
                  <a:pt x="1112951" y="78353"/>
                </a:lnTo>
                <a:lnTo>
                  <a:pt x="1088821" y="72326"/>
                </a:lnTo>
                <a:lnTo>
                  <a:pt x="1060168" y="66298"/>
                </a:lnTo>
                <a:lnTo>
                  <a:pt x="1026991" y="58764"/>
                </a:lnTo>
                <a:lnTo>
                  <a:pt x="987781" y="52737"/>
                </a:lnTo>
                <a:lnTo>
                  <a:pt x="948572" y="45203"/>
                </a:lnTo>
                <a:lnTo>
                  <a:pt x="856580" y="30135"/>
                </a:lnTo>
                <a:lnTo>
                  <a:pt x="701249" y="12053"/>
                </a:lnTo>
                <a:lnTo>
                  <a:pt x="648466" y="9039"/>
                </a:lnTo>
                <a:lnTo>
                  <a:pt x="594176" y="4519"/>
                </a:lnTo>
                <a:lnTo>
                  <a:pt x="431306" y="0"/>
                </a:lnTo>
                <a:close/>
              </a:path>
            </a:pathLst>
          </a:custGeom>
          <a:solidFill>
            <a:srgbClr val="E2B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1192" y="5556392"/>
            <a:ext cx="500677" cy="370674"/>
          </a:xfrm>
          <a:custGeom>
            <a:avLst/>
            <a:gdLst/>
            <a:ahLst/>
            <a:cxnLst/>
            <a:rect l="l" t="t" r="r" b="b"/>
            <a:pathLst>
              <a:path w="500677" h="370674">
                <a:moveTo>
                  <a:pt x="500677" y="369167"/>
                </a:moveTo>
                <a:lnTo>
                  <a:pt x="425273" y="369167"/>
                </a:lnTo>
                <a:lnTo>
                  <a:pt x="434322" y="370674"/>
                </a:lnTo>
                <a:lnTo>
                  <a:pt x="496153" y="370674"/>
                </a:lnTo>
                <a:lnTo>
                  <a:pt x="500677" y="369167"/>
                </a:lnTo>
                <a:close/>
              </a:path>
              <a:path w="500677" h="370674">
                <a:moveTo>
                  <a:pt x="517265" y="367660"/>
                </a:moveTo>
                <a:lnTo>
                  <a:pt x="410193" y="367660"/>
                </a:lnTo>
                <a:lnTo>
                  <a:pt x="416225" y="369167"/>
                </a:lnTo>
                <a:lnTo>
                  <a:pt x="512741" y="369167"/>
                </a:lnTo>
                <a:lnTo>
                  <a:pt x="517265" y="367660"/>
                </a:lnTo>
                <a:close/>
              </a:path>
              <a:path w="500677" h="370674">
                <a:moveTo>
                  <a:pt x="143266" y="0"/>
                </a:moveTo>
                <a:lnTo>
                  <a:pt x="114612" y="0"/>
                </a:lnTo>
                <a:lnTo>
                  <a:pt x="111596" y="1507"/>
                </a:lnTo>
                <a:lnTo>
                  <a:pt x="107072" y="4521"/>
                </a:lnTo>
                <a:lnTo>
                  <a:pt x="102548" y="10548"/>
                </a:lnTo>
                <a:lnTo>
                  <a:pt x="96516" y="15068"/>
                </a:lnTo>
                <a:lnTo>
                  <a:pt x="81435" y="30137"/>
                </a:lnTo>
                <a:lnTo>
                  <a:pt x="73895" y="40684"/>
                </a:lnTo>
                <a:lnTo>
                  <a:pt x="64846" y="49725"/>
                </a:lnTo>
                <a:lnTo>
                  <a:pt x="55798" y="60272"/>
                </a:lnTo>
                <a:lnTo>
                  <a:pt x="40717" y="84381"/>
                </a:lnTo>
                <a:lnTo>
                  <a:pt x="31669" y="96435"/>
                </a:lnTo>
                <a:lnTo>
                  <a:pt x="19604" y="123558"/>
                </a:lnTo>
                <a:lnTo>
                  <a:pt x="10556" y="150680"/>
                </a:lnTo>
                <a:lnTo>
                  <a:pt x="4524" y="180817"/>
                </a:lnTo>
                <a:lnTo>
                  <a:pt x="0" y="226021"/>
                </a:lnTo>
                <a:lnTo>
                  <a:pt x="0" y="286293"/>
                </a:lnTo>
                <a:lnTo>
                  <a:pt x="1508" y="295334"/>
                </a:lnTo>
                <a:lnTo>
                  <a:pt x="1508" y="313415"/>
                </a:lnTo>
                <a:lnTo>
                  <a:pt x="392097" y="366153"/>
                </a:lnTo>
                <a:lnTo>
                  <a:pt x="399636" y="366153"/>
                </a:lnTo>
                <a:lnTo>
                  <a:pt x="404160" y="367660"/>
                </a:lnTo>
                <a:lnTo>
                  <a:pt x="533855" y="367660"/>
                </a:lnTo>
                <a:lnTo>
                  <a:pt x="539886" y="366153"/>
                </a:lnTo>
                <a:lnTo>
                  <a:pt x="557983" y="360126"/>
                </a:lnTo>
                <a:lnTo>
                  <a:pt x="568540" y="357112"/>
                </a:lnTo>
                <a:lnTo>
                  <a:pt x="580603" y="352592"/>
                </a:lnTo>
                <a:lnTo>
                  <a:pt x="595686" y="346565"/>
                </a:lnTo>
                <a:lnTo>
                  <a:pt x="612273" y="340538"/>
                </a:lnTo>
                <a:lnTo>
                  <a:pt x="651483" y="320949"/>
                </a:lnTo>
                <a:lnTo>
                  <a:pt x="692201" y="292320"/>
                </a:lnTo>
                <a:lnTo>
                  <a:pt x="731409" y="253143"/>
                </a:lnTo>
                <a:lnTo>
                  <a:pt x="752523" y="232048"/>
                </a:lnTo>
                <a:lnTo>
                  <a:pt x="788717" y="189857"/>
                </a:lnTo>
                <a:lnTo>
                  <a:pt x="805306" y="168762"/>
                </a:lnTo>
                <a:lnTo>
                  <a:pt x="820386" y="149174"/>
                </a:lnTo>
                <a:lnTo>
                  <a:pt x="833958" y="131092"/>
                </a:lnTo>
                <a:lnTo>
                  <a:pt x="846023" y="116024"/>
                </a:lnTo>
                <a:lnTo>
                  <a:pt x="855072" y="102463"/>
                </a:lnTo>
                <a:lnTo>
                  <a:pt x="862612" y="91915"/>
                </a:lnTo>
                <a:lnTo>
                  <a:pt x="865628" y="85888"/>
                </a:lnTo>
                <a:lnTo>
                  <a:pt x="868644" y="84381"/>
                </a:lnTo>
                <a:lnTo>
                  <a:pt x="865628" y="84381"/>
                </a:lnTo>
                <a:lnTo>
                  <a:pt x="859596" y="82874"/>
                </a:lnTo>
                <a:lnTo>
                  <a:pt x="850548" y="79861"/>
                </a:lnTo>
                <a:lnTo>
                  <a:pt x="838483" y="76847"/>
                </a:lnTo>
                <a:lnTo>
                  <a:pt x="823403" y="73833"/>
                </a:lnTo>
                <a:lnTo>
                  <a:pt x="806813" y="69313"/>
                </a:lnTo>
                <a:lnTo>
                  <a:pt x="787209" y="64792"/>
                </a:lnTo>
                <a:lnTo>
                  <a:pt x="766096" y="60272"/>
                </a:lnTo>
                <a:lnTo>
                  <a:pt x="741967" y="55752"/>
                </a:lnTo>
                <a:lnTo>
                  <a:pt x="717837" y="49725"/>
                </a:lnTo>
                <a:lnTo>
                  <a:pt x="693708" y="45204"/>
                </a:lnTo>
                <a:lnTo>
                  <a:pt x="668072" y="40684"/>
                </a:lnTo>
                <a:lnTo>
                  <a:pt x="639418" y="36163"/>
                </a:lnTo>
                <a:lnTo>
                  <a:pt x="586637" y="27123"/>
                </a:lnTo>
                <a:lnTo>
                  <a:pt x="562507" y="25615"/>
                </a:lnTo>
                <a:lnTo>
                  <a:pt x="533855" y="21095"/>
                </a:lnTo>
                <a:lnTo>
                  <a:pt x="502185" y="19588"/>
                </a:lnTo>
                <a:lnTo>
                  <a:pt x="432815" y="13562"/>
                </a:lnTo>
                <a:lnTo>
                  <a:pt x="395112" y="12054"/>
                </a:lnTo>
                <a:lnTo>
                  <a:pt x="358918" y="9041"/>
                </a:lnTo>
                <a:lnTo>
                  <a:pt x="190015" y="1507"/>
                </a:lnTo>
                <a:lnTo>
                  <a:pt x="165887" y="1507"/>
                </a:lnTo>
                <a:lnTo>
                  <a:pt x="143266" y="0"/>
                </a:lnTo>
                <a:close/>
              </a:path>
            </a:pathLst>
          </a:custGeom>
          <a:solidFill>
            <a:srgbClr val="D89D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79410" y="5776386"/>
            <a:ext cx="125168" cy="123557"/>
          </a:xfrm>
          <a:custGeom>
            <a:avLst/>
            <a:gdLst/>
            <a:ahLst/>
            <a:cxnLst/>
            <a:rect l="l" t="t" r="r" b="b"/>
            <a:pathLst>
              <a:path w="125168" h="123557">
                <a:moveTo>
                  <a:pt x="107072" y="1506"/>
                </a:moveTo>
                <a:lnTo>
                  <a:pt x="33177" y="1506"/>
                </a:lnTo>
                <a:lnTo>
                  <a:pt x="33177" y="37670"/>
                </a:lnTo>
                <a:lnTo>
                  <a:pt x="28653" y="42190"/>
                </a:lnTo>
                <a:lnTo>
                  <a:pt x="22619" y="45204"/>
                </a:lnTo>
                <a:lnTo>
                  <a:pt x="18096" y="51231"/>
                </a:lnTo>
                <a:lnTo>
                  <a:pt x="13572" y="54244"/>
                </a:lnTo>
                <a:lnTo>
                  <a:pt x="10556" y="58765"/>
                </a:lnTo>
                <a:lnTo>
                  <a:pt x="4523" y="70819"/>
                </a:lnTo>
                <a:lnTo>
                  <a:pt x="3016" y="75340"/>
                </a:lnTo>
                <a:lnTo>
                  <a:pt x="0" y="79860"/>
                </a:lnTo>
                <a:lnTo>
                  <a:pt x="0" y="91914"/>
                </a:lnTo>
                <a:lnTo>
                  <a:pt x="1508" y="96435"/>
                </a:lnTo>
                <a:lnTo>
                  <a:pt x="34684" y="119037"/>
                </a:lnTo>
                <a:lnTo>
                  <a:pt x="58813" y="123557"/>
                </a:lnTo>
                <a:lnTo>
                  <a:pt x="73894" y="123557"/>
                </a:lnTo>
                <a:lnTo>
                  <a:pt x="81434" y="122051"/>
                </a:lnTo>
                <a:lnTo>
                  <a:pt x="87468" y="120544"/>
                </a:lnTo>
                <a:lnTo>
                  <a:pt x="93499" y="117530"/>
                </a:lnTo>
                <a:lnTo>
                  <a:pt x="98023" y="111503"/>
                </a:lnTo>
                <a:lnTo>
                  <a:pt x="102548" y="106983"/>
                </a:lnTo>
                <a:lnTo>
                  <a:pt x="107072" y="99449"/>
                </a:lnTo>
                <a:lnTo>
                  <a:pt x="111596" y="93421"/>
                </a:lnTo>
                <a:lnTo>
                  <a:pt x="113104" y="84380"/>
                </a:lnTo>
                <a:lnTo>
                  <a:pt x="117628" y="76847"/>
                </a:lnTo>
                <a:lnTo>
                  <a:pt x="119137" y="67806"/>
                </a:lnTo>
                <a:lnTo>
                  <a:pt x="122152" y="60272"/>
                </a:lnTo>
                <a:lnTo>
                  <a:pt x="125168" y="42190"/>
                </a:lnTo>
                <a:lnTo>
                  <a:pt x="125168" y="21095"/>
                </a:lnTo>
                <a:lnTo>
                  <a:pt x="123661" y="15067"/>
                </a:lnTo>
                <a:lnTo>
                  <a:pt x="122152" y="10547"/>
                </a:lnTo>
                <a:lnTo>
                  <a:pt x="120644" y="7534"/>
                </a:lnTo>
                <a:lnTo>
                  <a:pt x="117628" y="6027"/>
                </a:lnTo>
                <a:lnTo>
                  <a:pt x="113104" y="3013"/>
                </a:lnTo>
                <a:lnTo>
                  <a:pt x="107072" y="1506"/>
                </a:lnTo>
                <a:close/>
              </a:path>
              <a:path w="125168" h="123557">
                <a:moveTo>
                  <a:pt x="95007" y="0"/>
                </a:moveTo>
                <a:lnTo>
                  <a:pt x="39209" y="0"/>
                </a:lnTo>
                <a:lnTo>
                  <a:pt x="34684" y="1506"/>
                </a:lnTo>
                <a:lnTo>
                  <a:pt x="101041" y="1506"/>
                </a:lnTo>
                <a:lnTo>
                  <a:pt x="95007" y="0"/>
                </a:lnTo>
                <a:close/>
              </a:path>
            </a:pathLst>
          </a:custGeom>
          <a:solidFill>
            <a:srgbClr val="DFE6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99378" y="5368042"/>
            <a:ext cx="428289" cy="337523"/>
          </a:xfrm>
          <a:custGeom>
            <a:avLst/>
            <a:gdLst/>
            <a:ahLst/>
            <a:cxnLst/>
            <a:rect l="l" t="t" r="r" b="b"/>
            <a:pathLst>
              <a:path w="428289" h="337523">
                <a:moveTo>
                  <a:pt x="61830" y="0"/>
                </a:moveTo>
                <a:lnTo>
                  <a:pt x="60322" y="3013"/>
                </a:lnTo>
                <a:lnTo>
                  <a:pt x="58814" y="12054"/>
                </a:lnTo>
                <a:lnTo>
                  <a:pt x="54290" y="25615"/>
                </a:lnTo>
                <a:lnTo>
                  <a:pt x="51274" y="43696"/>
                </a:lnTo>
                <a:lnTo>
                  <a:pt x="46749" y="64792"/>
                </a:lnTo>
                <a:lnTo>
                  <a:pt x="42225" y="88901"/>
                </a:lnTo>
                <a:lnTo>
                  <a:pt x="36193" y="114517"/>
                </a:lnTo>
                <a:lnTo>
                  <a:pt x="31669" y="141639"/>
                </a:lnTo>
                <a:lnTo>
                  <a:pt x="25636" y="167255"/>
                </a:lnTo>
                <a:lnTo>
                  <a:pt x="19604" y="194377"/>
                </a:lnTo>
                <a:lnTo>
                  <a:pt x="13572" y="218486"/>
                </a:lnTo>
                <a:lnTo>
                  <a:pt x="10556" y="239581"/>
                </a:lnTo>
                <a:lnTo>
                  <a:pt x="6032" y="257663"/>
                </a:lnTo>
                <a:lnTo>
                  <a:pt x="3015" y="272731"/>
                </a:lnTo>
                <a:lnTo>
                  <a:pt x="0" y="281772"/>
                </a:lnTo>
                <a:lnTo>
                  <a:pt x="0" y="287799"/>
                </a:lnTo>
                <a:lnTo>
                  <a:pt x="3015" y="287799"/>
                </a:lnTo>
                <a:lnTo>
                  <a:pt x="12064" y="290813"/>
                </a:lnTo>
                <a:lnTo>
                  <a:pt x="27145" y="293826"/>
                </a:lnTo>
                <a:lnTo>
                  <a:pt x="48257" y="299853"/>
                </a:lnTo>
                <a:lnTo>
                  <a:pt x="70878" y="305881"/>
                </a:lnTo>
                <a:lnTo>
                  <a:pt x="98024" y="311908"/>
                </a:lnTo>
                <a:lnTo>
                  <a:pt x="126677" y="316428"/>
                </a:lnTo>
                <a:lnTo>
                  <a:pt x="156838" y="322456"/>
                </a:lnTo>
                <a:lnTo>
                  <a:pt x="215653" y="331496"/>
                </a:lnTo>
                <a:lnTo>
                  <a:pt x="268435" y="337523"/>
                </a:lnTo>
                <a:lnTo>
                  <a:pt x="291057" y="337523"/>
                </a:lnTo>
                <a:lnTo>
                  <a:pt x="309153" y="336017"/>
                </a:lnTo>
                <a:lnTo>
                  <a:pt x="322725" y="334510"/>
                </a:lnTo>
                <a:lnTo>
                  <a:pt x="330265" y="329989"/>
                </a:lnTo>
                <a:lnTo>
                  <a:pt x="333282" y="319442"/>
                </a:lnTo>
                <a:lnTo>
                  <a:pt x="340823" y="305881"/>
                </a:lnTo>
                <a:lnTo>
                  <a:pt x="348362" y="289306"/>
                </a:lnTo>
                <a:lnTo>
                  <a:pt x="355903" y="269717"/>
                </a:lnTo>
                <a:lnTo>
                  <a:pt x="373999" y="224513"/>
                </a:lnTo>
                <a:lnTo>
                  <a:pt x="384555" y="198898"/>
                </a:lnTo>
                <a:lnTo>
                  <a:pt x="393604" y="173282"/>
                </a:lnTo>
                <a:lnTo>
                  <a:pt x="401144" y="147666"/>
                </a:lnTo>
                <a:lnTo>
                  <a:pt x="410193" y="123558"/>
                </a:lnTo>
                <a:lnTo>
                  <a:pt x="416225" y="100956"/>
                </a:lnTo>
                <a:lnTo>
                  <a:pt x="422258" y="79861"/>
                </a:lnTo>
                <a:lnTo>
                  <a:pt x="426781" y="63286"/>
                </a:lnTo>
                <a:lnTo>
                  <a:pt x="428289" y="48218"/>
                </a:lnTo>
                <a:lnTo>
                  <a:pt x="428289" y="39176"/>
                </a:lnTo>
                <a:lnTo>
                  <a:pt x="364950" y="39176"/>
                </a:lnTo>
                <a:lnTo>
                  <a:pt x="149298" y="28629"/>
                </a:lnTo>
                <a:lnTo>
                  <a:pt x="61830" y="0"/>
                </a:lnTo>
                <a:close/>
              </a:path>
              <a:path w="428289" h="337523">
                <a:moveTo>
                  <a:pt x="413209" y="28629"/>
                </a:moveTo>
                <a:lnTo>
                  <a:pt x="398128" y="28629"/>
                </a:lnTo>
                <a:lnTo>
                  <a:pt x="389079" y="31643"/>
                </a:lnTo>
                <a:lnTo>
                  <a:pt x="383048" y="31643"/>
                </a:lnTo>
                <a:lnTo>
                  <a:pt x="373999" y="34655"/>
                </a:lnTo>
                <a:lnTo>
                  <a:pt x="372492" y="36163"/>
                </a:lnTo>
                <a:lnTo>
                  <a:pt x="366459" y="37670"/>
                </a:lnTo>
                <a:lnTo>
                  <a:pt x="364950" y="39176"/>
                </a:lnTo>
                <a:lnTo>
                  <a:pt x="428289" y="39176"/>
                </a:lnTo>
                <a:lnTo>
                  <a:pt x="428289" y="37670"/>
                </a:lnTo>
                <a:lnTo>
                  <a:pt x="426781" y="34655"/>
                </a:lnTo>
                <a:lnTo>
                  <a:pt x="422258" y="31643"/>
                </a:lnTo>
                <a:lnTo>
                  <a:pt x="413209" y="28629"/>
                </a:lnTo>
                <a:close/>
              </a:path>
            </a:pathLst>
          </a:custGeom>
          <a:solidFill>
            <a:srgbClr val="BFCC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29644" y="5402698"/>
            <a:ext cx="125169" cy="322456"/>
          </a:xfrm>
          <a:custGeom>
            <a:avLst/>
            <a:gdLst/>
            <a:ahLst/>
            <a:cxnLst/>
            <a:rect l="l" t="t" r="r" b="b"/>
            <a:pathLst>
              <a:path w="125169" h="322456">
                <a:moveTo>
                  <a:pt x="104056" y="0"/>
                </a:moveTo>
                <a:lnTo>
                  <a:pt x="102548" y="1507"/>
                </a:lnTo>
                <a:lnTo>
                  <a:pt x="98023" y="1507"/>
                </a:lnTo>
                <a:lnTo>
                  <a:pt x="95007" y="4521"/>
                </a:lnTo>
                <a:lnTo>
                  <a:pt x="90483" y="7534"/>
                </a:lnTo>
                <a:lnTo>
                  <a:pt x="85959" y="12054"/>
                </a:lnTo>
                <a:lnTo>
                  <a:pt x="79927" y="16576"/>
                </a:lnTo>
                <a:lnTo>
                  <a:pt x="76911" y="24109"/>
                </a:lnTo>
                <a:lnTo>
                  <a:pt x="72386" y="31643"/>
                </a:lnTo>
                <a:lnTo>
                  <a:pt x="67862" y="40684"/>
                </a:lnTo>
                <a:lnTo>
                  <a:pt x="63338" y="48218"/>
                </a:lnTo>
                <a:lnTo>
                  <a:pt x="58813" y="58766"/>
                </a:lnTo>
                <a:lnTo>
                  <a:pt x="54289" y="66300"/>
                </a:lnTo>
                <a:lnTo>
                  <a:pt x="49766" y="76847"/>
                </a:lnTo>
                <a:lnTo>
                  <a:pt x="46749" y="85888"/>
                </a:lnTo>
                <a:lnTo>
                  <a:pt x="42226" y="94929"/>
                </a:lnTo>
                <a:lnTo>
                  <a:pt x="39209" y="102463"/>
                </a:lnTo>
                <a:lnTo>
                  <a:pt x="36193" y="111504"/>
                </a:lnTo>
                <a:lnTo>
                  <a:pt x="33177" y="117530"/>
                </a:lnTo>
                <a:lnTo>
                  <a:pt x="31668" y="125065"/>
                </a:lnTo>
                <a:lnTo>
                  <a:pt x="28653" y="131093"/>
                </a:lnTo>
                <a:lnTo>
                  <a:pt x="25637" y="141640"/>
                </a:lnTo>
                <a:lnTo>
                  <a:pt x="22619" y="153694"/>
                </a:lnTo>
                <a:lnTo>
                  <a:pt x="21112" y="167256"/>
                </a:lnTo>
                <a:lnTo>
                  <a:pt x="18096" y="182323"/>
                </a:lnTo>
                <a:lnTo>
                  <a:pt x="15081" y="198898"/>
                </a:lnTo>
                <a:lnTo>
                  <a:pt x="12064" y="216980"/>
                </a:lnTo>
                <a:lnTo>
                  <a:pt x="10557" y="233555"/>
                </a:lnTo>
                <a:lnTo>
                  <a:pt x="7539" y="250130"/>
                </a:lnTo>
                <a:lnTo>
                  <a:pt x="6032" y="266705"/>
                </a:lnTo>
                <a:lnTo>
                  <a:pt x="3016" y="281772"/>
                </a:lnTo>
                <a:lnTo>
                  <a:pt x="1508" y="295334"/>
                </a:lnTo>
                <a:lnTo>
                  <a:pt x="0" y="305881"/>
                </a:lnTo>
                <a:lnTo>
                  <a:pt x="0" y="322456"/>
                </a:lnTo>
                <a:lnTo>
                  <a:pt x="37702" y="320949"/>
                </a:lnTo>
                <a:lnTo>
                  <a:pt x="37702" y="313415"/>
                </a:lnTo>
                <a:lnTo>
                  <a:pt x="39209" y="307388"/>
                </a:lnTo>
                <a:lnTo>
                  <a:pt x="40717" y="296841"/>
                </a:lnTo>
                <a:lnTo>
                  <a:pt x="42226" y="284786"/>
                </a:lnTo>
                <a:lnTo>
                  <a:pt x="45241" y="272732"/>
                </a:lnTo>
                <a:lnTo>
                  <a:pt x="48258" y="259170"/>
                </a:lnTo>
                <a:lnTo>
                  <a:pt x="51274" y="244102"/>
                </a:lnTo>
                <a:lnTo>
                  <a:pt x="52782" y="229034"/>
                </a:lnTo>
                <a:lnTo>
                  <a:pt x="55798" y="215473"/>
                </a:lnTo>
                <a:lnTo>
                  <a:pt x="58813" y="200405"/>
                </a:lnTo>
                <a:lnTo>
                  <a:pt x="61831" y="186844"/>
                </a:lnTo>
                <a:lnTo>
                  <a:pt x="64847" y="174790"/>
                </a:lnTo>
                <a:lnTo>
                  <a:pt x="67862" y="165748"/>
                </a:lnTo>
                <a:lnTo>
                  <a:pt x="69371" y="158215"/>
                </a:lnTo>
                <a:lnTo>
                  <a:pt x="72386" y="153694"/>
                </a:lnTo>
                <a:lnTo>
                  <a:pt x="73896" y="147667"/>
                </a:lnTo>
                <a:lnTo>
                  <a:pt x="75403" y="143146"/>
                </a:lnTo>
                <a:lnTo>
                  <a:pt x="78419" y="135613"/>
                </a:lnTo>
                <a:lnTo>
                  <a:pt x="91992" y="113010"/>
                </a:lnTo>
                <a:lnTo>
                  <a:pt x="96516" y="103969"/>
                </a:lnTo>
                <a:lnTo>
                  <a:pt x="102548" y="96436"/>
                </a:lnTo>
                <a:lnTo>
                  <a:pt x="105564" y="87395"/>
                </a:lnTo>
                <a:lnTo>
                  <a:pt x="110088" y="79861"/>
                </a:lnTo>
                <a:lnTo>
                  <a:pt x="120644" y="58766"/>
                </a:lnTo>
                <a:lnTo>
                  <a:pt x="123661" y="54245"/>
                </a:lnTo>
                <a:lnTo>
                  <a:pt x="123661" y="49725"/>
                </a:lnTo>
                <a:lnTo>
                  <a:pt x="125169" y="48218"/>
                </a:lnTo>
                <a:lnTo>
                  <a:pt x="123661" y="45205"/>
                </a:lnTo>
                <a:lnTo>
                  <a:pt x="123661" y="42191"/>
                </a:lnTo>
                <a:lnTo>
                  <a:pt x="122152" y="37670"/>
                </a:lnTo>
                <a:lnTo>
                  <a:pt x="122152" y="34657"/>
                </a:lnTo>
                <a:lnTo>
                  <a:pt x="120644" y="28630"/>
                </a:lnTo>
                <a:lnTo>
                  <a:pt x="117628" y="19589"/>
                </a:lnTo>
                <a:lnTo>
                  <a:pt x="117628" y="15068"/>
                </a:lnTo>
                <a:lnTo>
                  <a:pt x="114613" y="10548"/>
                </a:lnTo>
                <a:lnTo>
                  <a:pt x="113104" y="7534"/>
                </a:lnTo>
                <a:lnTo>
                  <a:pt x="108579" y="3014"/>
                </a:lnTo>
                <a:lnTo>
                  <a:pt x="104056" y="0"/>
                </a:lnTo>
                <a:close/>
              </a:path>
            </a:pathLst>
          </a:custGeom>
          <a:solidFill>
            <a:srgbClr val="ABB0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93917" y="5716113"/>
            <a:ext cx="152314" cy="182323"/>
          </a:xfrm>
          <a:custGeom>
            <a:avLst/>
            <a:gdLst/>
            <a:ahLst/>
            <a:cxnLst/>
            <a:rect l="l" t="t" r="r" b="b"/>
            <a:pathLst>
              <a:path w="152314" h="182323">
                <a:moveTo>
                  <a:pt x="132709" y="0"/>
                </a:moveTo>
                <a:lnTo>
                  <a:pt x="30161" y="117530"/>
                </a:lnTo>
                <a:lnTo>
                  <a:pt x="0" y="173282"/>
                </a:lnTo>
                <a:lnTo>
                  <a:pt x="40717" y="182323"/>
                </a:lnTo>
                <a:lnTo>
                  <a:pt x="152314" y="15067"/>
                </a:lnTo>
                <a:lnTo>
                  <a:pt x="132709" y="0"/>
                </a:lnTo>
                <a:close/>
              </a:path>
            </a:pathLst>
          </a:custGeom>
          <a:solidFill>
            <a:srgbClr val="919E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7620" y="5657348"/>
            <a:ext cx="465991" cy="232047"/>
          </a:xfrm>
          <a:custGeom>
            <a:avLst/>
            <a:gdLst/>
            <a:ahLst/>
            <a:cxnLst/>
            <a:rect l="l" t="t" r="r" b="b"/>
            <a:pathLst>
              <a:path w="465991" h="232047">
                <a:moveTo>
                  <a:pt x="288040" y="3013"/>
                </a:moveTo>
                <a:lnTo>
                  <a:pt x="138741" y="3013"/>
                </a:lnTo>
                <a:lnTo>
                  <a:pt x="135725" y="4520"/>
                </a:lnTo>
                <a:lnTo>
                  <a:pt x="126677" y="10547"/>
                </a:lnTo>
                <a:lnTo>
                  <a:pt x="120645" y="13561"/>
                </a:lnTo>
                <a:lnTo>
                  <a:pt x="113104" y="18081"/>
                </a:lnTo>
                <a:lnTo>
                  <a:pt x="107072" y="22602"/>
                </a:lnTo>
                <a:lnTo>
                  <a:pt x="99532" y="27122"/>
                </a:lnTo>
                <a:lnTo>
                  <a:pt x="91991" y="34656"/>
                </a:lnTo>
                <a:lnTo>
                  <a:pt x="82943" y="40683"/>
                </a:lnTo>
                <a:lnTo>
                  <a:pt x="67862" y="55751"/>
                </a:lnTo>
                <a:lnTo>
                  <a:pt x="60322" y="64792"/>
                </a:lnTo>
                <a:lnTo>
                  <a:pt x="52782" y="72326"/>
                </a:lnTo>
                <a:lnTo>
                  <a:pt x="46749" y="82874"/>
                </a:lnTo>
                <a:lnTo>
                  <a:pt x="18096" y="129585"/>
                </a:lnTo>
                <a:lnTo>
                  <a:pt x="15080" y="138625"/>
                </a:lnTo>
                <a:lnTo>
                  <a:pt x="10556" y="147666"/>
                </a:lnTo>
                <a:lnTo>
                  <a:pt x="9048" y="156707"/>
                </a:lnTo>
                <a:lnTo>
                  <a:pt x="6032" y="164241"/>
                </a:lnTo>
                <a:lnTo>
                  <a:pt x="3016" y="170268"/>
                </a:lnTo>
                <a:lnTo>
                  <a:pt x="3016" y="176295"/>
                </a:lnTo>
                <a:lnTo>
                  <a:pt x="1508" y="182322"/>
                </a:lnTo>
                <a:lnTo>
                  <a:pt x="0" y="186843"/>
                </a:lnTo>
                <a:lnTo>
                  <a:pt x="0" y="192870"/>
                </a:lnTo>
                <a:lnTo>
                  <a:pt x="230733" y="215472"/>
                </a:lnTo>
                <a:lnTo>
                  <a:pt x="336297" y="232047"/>
                </a:lnTo>
                <a:lnTo>
                  <a:pt x="401145" y="119037"/>
                </a:lnTo>
                <a:lnTo>
                  <a:pt x="465991" y="34656"/>
                </a:lnTo>
                <a:lnTo>
                  <a:pt x="465991" y="33149"/>
                </a:lnTo>
                <a:lnTo>
                  <a:pt x="461467" y="33149"/>
                </a:lnTo>
                <a:lnTo>
                  <a:pt x="458451" y="31642"/>
                </a:lnTo>
                <a:lnTo>
                  <a:pt x="453926" y="30135"/>
                </a:lnTo>
                <a:lnTo>
                  <a:pt x="447895" y="30135"/>
                </a:lnTo>
                <a:lnTo>
                  <a:pt x="441862" y="28629"/>
                </a:lnTo>
                <a:lnTo>
                  <a:pt x="434322" y="27122"/>
                </a:lnTo>
                <a:lnTo>
                  <a:pt x="416225" y="24108"/>
                </a:lnTo>
                <a:lnTo>
                  <a:pt x="405670" y="22602"/>
                </a:lnTo>
                <a:lnTo>
                  <a:pt x="395112" y="19588"/>
                </a:lnTo>
                <a:lnTo>
                  <a:pt x="383048" y="16574"/>
                </a:lnTo>
                <a:lnTo>
                  <a:pt x="369476" y="15067"/>
                </a:lnTo>
                <a:lnTo>
                  <a:pt x="354393" y="12054"/>
                </a:lnTo>
                <a:lnTo>
                  <a:pt x="339313" y="10547"/>
                </a:lnTo>
                <a:lnTo>
                  <a:pt x="306136" y="4520"/>
                </a:lnTo>
                <a:lnTo>
                  <a:pt x="288040" y="3013"/>
                </a:lnTo>
                <a:close/>
              </a:path>
              <a:path w="465991" h="232047">
                <a:moveTo>
                  <a:pt x="254862" y="0"/>
                </a:moveTo>
                <a:lnTo>
                  <a:pt x="170411" y="0"/>
                </a:lnTo>
                <a:lnTo>
                  <a:pt x="159854" y="1506"/>
                </a:lnTo>
                <a:lnTo>
                  <a:pt x="143266" y="1506"/>
                </a:lnTo>
                <a:lnTo>
                  <a:pt x="141758" y="3013"/>
                </a:lnTo>
                <a:lnTo>
                  <a:pt x="272959" y="3013"/>
                </a:lnTo>
                <a:lnTo>
                  <a:pt x="254862" y="0"/>
                </a:lnTo>
                <a:close/>
              </a:path>
            </a:pathLst>
          </a:custGeom>
          <a:solidFill>
            <a:srgbClr val="ABB0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4499" y="5928573"/>
            <a:ext cx="490000" cy="647925"/>
          </a:xfrm>
          <a:custGeom>
            <a:avLst/>
            <a:gdLst/>
            <a:ahLst/>
            <a:cxnLst/>
            <a:rect l="l" t="t" r="r" b="b"/>
            <a:pathLst>
              <a:path w="490000" h="647925">
                <a:moveTo>
                  <a:pt x="490000" y="482177"/>
                </a:moveTo>
                <a:lnTo>
                  <a:pt x="230733" y="482177"/>
                </a:lnTo>
                <a:lnTo>
                  <a:pt x="244306" y="486697"/>
                </a:lnTo>
                <a:lnTo>
                  <a:pt x="257878" y="498752"/>
                </a:lnTo>
                <a:lnTo>
                  <a:pt x="271451" y="513820"/>
                </a:lnTo>
                <a:lnTo>
                  <a:pt x="285024" y="530394"/>
                </a:lnTo>
                <a:lnTo>
                  <a:pt x="330266" y="593680"/>
                </a:lnTo>
                <a:lnTo>
                  <a:pt x="345346" y="613269"/>
                </a:lnTo>
                <a:lnTo>
                  <a:pt x="360427" y="628337"/>
                </a:lnTo>
                <a:lnTo>
                  <a:pt x="375507" y="640391"/>
                </a:lnTo>
                <a:lnTo>
                  <a:pt x="392096" y="647925"/>
                </a:lnTo>
                <a:lnTo>
                  <a:pt x="407177" y="647925"/>
                </a:lnTo>
                <a:lnTo>
                  <a:pt x="438846" y="625323"/>
                </a:lnTo>
                <a:lnTo>
                  <a:pt x="465991" y="566558"/>
                </a:lnTo>
                <a:lnTo>
                  <a:pt x="478056" y="531901"/>
                </a:lnTo>
                <a:lnTo>
                  <a:pt x="490000" y="482177"/>
                </a:lnTo>
                <a:close/>
              </a:path>
              <a:path w="490000" h="647925">
                <a:moveTo>
                  <a:pt x="220177" y="485190"/>
                </a:moveTo>
                <a:lnTo>
                  <a:pt x="140249" y="485190"/>
                </a:lnTo>
                <a:lnTo>
                  <a:pt x="143266" y="489711"/>
                </a:lnTo>
                <a:lnTo>
                  <a:pt x="144774" y="491218"/>
                </a:lnTo>
                <a:lnTo>
                  <a:pt x="147790" y="492724"/>
                </a:lnTo>
                <a:lnTo>
                  <a:pt x="150806" y="495738"/>
                </a:lnTo>
                <a:lnTo>
                  <a:pt x="156838" y="497245"/>
                </a:lnTo>
                <a:lnTo>
                  <a:pt x="159854" y="498752"/>
                </a:lnTo>
                <a:lnTo>
                  <a:pt x="179459" y="498752"/>
                </a:lnTo>
                <a:lnTo>
                  <a:pt x="187000" y="497245"/>
                </a:lnTo>
                <a:lnTo>
                  <a:pt x="197556" y="494231"/>
                </a:lnTo>
                <a:lnTo>
                  <a:pt x="208112" y="489711"/>
                </a:lnTo>
                <a:lnTo>
                  <a:pt x="220177" y="485190"/>
                </a:lnTo>
                <a:close/>
              </a:path>
              <a:path w="490000" h="647925">
                <a:moveTo>
                  <a:pt x="140249" y="0"/>
                </a:moveTo>
                <a:lnTo>
                  <a:pt x="137233" y="1506"/>
                </a:lnTo>
                <a:lnTo>
                  <a:pt x="132709" y="3013"/>
                </a:lnTo>
                <a:lnTo>
                  <a:pt x="126677" y="7534"/>
                </a:lnTo>
                <a:lnTo>
                  <a:pt x="119137" y="12054"/>
                </a:lnTo>
                <a:lnTo>
                  <a:pt x="110088" y="18081"/>
                </a:lnTo>
                <a:lnTo>
                  <a:pt x="102548" y="27122"/>
                </a:lnTo>
                <a:lnTo>
                  <a:pt x="93499" y="36163"/>
                </a:lnTo>
                <a:lnTo>
                  <a:pt x="84451" y="46710"/>
                </a:lnTo>
                <a:lnTo>
                  <a:pt x="73895" y="55751"/>
                </a:lnTo>
                <a:lnTo>
                  <a:pt x="55798" y="79860"/>
                </a:lnTo>
                <a:lnTo>
                  <a:pt x="48258" y="94928"/>
                </a:lnTo>
                <a:lnTo>
                  <a:pt x="33177" y="122051"/>
                </a:lnTo>
                <a:lnTo>
                  <a:pt x="27145" y="137119"/>
                </a:lnTo>
                <a:lnTo>
                  <a:pt x="13572" y="189857"/>
                </a:lnTo>
                <a:lnTo>
                  <a:pt x="7540" y="236568"/>
                </a:lnTo>
                <a:lnTo>
                  <a:pt x="1508" y="287799"/>
                </a:lnTo>
                <a:lnTo>
                  <a:pt x="0" y="313415"/>
                </a:lnTo>
                <a:lnTo>
                  <a:pt x="0" y="364646"/>
                </a:lnTo>
                <a:lnTo>
                  <a:pt x="3016" y="411357"/>
                </a:lnTo>
                <a:lnTo>
                  <a:pt x="12064" y="449027"/>
                </a:lnTo>
                <a:lnTo>
                  <a:pt x="34685" y="480670"/>
                </a:lnTo>
                <a:lnTo>
                  <a:pt x="72387" y="489711"/>
                </a:lnTo>
                <a:lnTo>
                  <a:pt x="81435" y="489711"/>
                </a:lnTo>
                <a:lnTo>
                  <a:pt x="90483" y="491218"/>
                </a:lnTo>
                <a:lnTo>
                  <a:pt x="107072" y="491218"/>
                </a:lnTo>
                <a:lnTo>
                  <a:pt x="119137" y="488204"/>
                </a:lnTo>
                <a:lnTo>
                  <a:pt x="125169" y="488204"/>
                </a:lnTo>
                <a:lnTo>
                  <a:pt x="131201" y="486697"/>
                </a:lnTo>
                <a:lnTo>
                  <a:pt x="134217" y="485190"/>
                </a:lnTo>
                <a:lnTo>
                  <a:pt x="220177" y="485190"/>
                </a:lnTo>
                <a:lnTo>
                  <a:pt x="230733" y="482177"/>
                </a:lnTo>
                <a:lnTo>
                  <a:pt x="490000" y="482177"/>
                </a:lnTo>
                <a:lnTo>
                  <a:pt x="496152" y="456561"/>
                </a:lnTo>
                <a:lnTo>
                  <a:pt x="502185" y="417384"/>
                </a:lnTo>
                <a:lnTo>
                  <a:pt x="506709" y="378207"/>
                </a:lnTo>
                <a:lnTo>
                  <a:pt x="509725" y="339030"/>
                </a:lnTo>
                <a:lnTo>
                  <a:pt x="512741" y="302867"/>
                </a:lnTo>
                <a:lnTo>
                  <a:pt x="512741" y="232047"/>
                </a:lnTo>
                <a:lnTo>
                  <a:pt x="511233" y="200404"/>
                </a:lnTo>
                <a:lnTo>
                  <a:pt x="509725" y="171775"/>
                </a:lnTo>
                <a:lnTo>
                  <a:pt x="506709" y="147666"/>
                </a:lnTo>
                <a:lnTo>
                  <a:pt x="503693" y="128078"/>
                </a:lnTo>
                <a:lnTo>
                  <a:pt x="499169" y="113010"/>
                </a:lnTo>
                <a:lnTo>
                  <a:pt x="496152" y="102462"/>
                </a:lnTo>
                <a:lnTo>
                  <a:pt x="487104" y="90408"/>
                </a:lnTo>
                <a:lnTo>
                  <a:pt x="481072" y="81367"/>
                </a:lnTo>
                <a:lnTo>
                  <a:pt x="479061" y="79860"/>
                </a:lnTo>
                <a:lnTo>
                  <a:pt x="401144" y="79860"/>
                </a:lnTo>
                <a:lnTo>
                  <a:pt x="140249" y="0"/>
                </a:lnTo>
                <a:close/>
              </a:path>
              <a:path w="490000" h="647925">
                <a:moveTo>
                  <a:pt x="470515" y="73833"/>
                </a:moveTo>
                <a:lnTo>
                  <a:pt x="464483" y="73833"/>
                </a:lnTo>
                <a:lnTo>
                  <a:pt x="401144" y="79860"/>
                </a:lnTo>
                <a:lnTo>
                  <a:pt x="479061" y="79860"/>
                </a:lnTo>
                <a:lnTo>
                  <a:pt x="475039" y="76847"/>
                </a:lnTo>
                <a:lnTo>
                  <a:pt x="470515" y="73833"/>
                </a:lnTo>
                <a:close/>
              </a:path>
            </a:pathLst>
          </a:custGeom>
          <a:solidFill>
            <a:srgbClr val="3391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65733" y="5443382"/>
            <a:ext cx="260894" cy="176296"/>
          </a:xfrm>
          <a:custGeom>
            <a:avLst/>
            <a:gdLst/>
            <a:ahLst/>
            <a:cxnLst/>
            <a:rect l="l" t="t" r="r" b="b"/>
            <a:pathLst>
              <a:path w="260894" h="176296">
                <a:moveTo>
                  <a:pt x="37701" y="0"/>
                </a:moveTo>
                <a:lnTo>
                  <a:pt x="0" y="158214"/>
                </a:lnTo>
                <a:lnTo>
                  <a:pt x="200572" y="176296"/>
                </a:lnTo>
                <a:lnTo>
                  <a:pt x="221684" y="70820"/>
                </a:lnTo>
                <a:lnTo>
                  <a:pt x="260894" y="12054"/>
                </a:lnTo>
                <a:lnTo>
                  <a:pt x="168902" y="12054"/>
                </a:lnTo>
                <a:lnTo>
                  <a:pt x="37701" y="0"/>
                </a:lnTo>
                <a:close/>
              </a:path>
            </a:pathLst>
          </a:custGeom>
          <a:solidFill>
            <a:srgbClr val="0096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3547" y="6449927"/>
            <a:ext cx="165887" cy="176295"/>
          </a:xfrm>
          <a:custGeom>
            <a:avLst/>
            <a:gdLst/>
            <a:ahLst/>
            <a:cxnLst/>
            <a:rect l="l" t="t" r="r" b="b"/>
            <a:pathLst>
              <a:path w="165887" h="176295">
                <a:moveTo>
                  <a:pt x="164379" y="0"/>
                </a:moveTo>
                <a:lnTo>
                  <a:pt x="12064" y="67806"/>
                </a:lnTo>
                <a:lnTo>
                  <a:pt x="10556" y="67806"/>
                </a:lnTo>
                <a:lnTo>
                  <a:pt x="10556" y="70819"/>
                </a:lnTo>
                <a:lnTo>
                  <a:pt x="9048" y="73833"/>
                </a:lnTo>
                <a:lnTo>
                  <a:pt x="6032" y="85887"/>
                </a:lnTo>
                <a:lnTo>
                  <a:pt x="4524" y="93421"/>
                </a:lnTo>
                <a:lnTo>
                  <a:pt x="3016" y="99448"/>
                </a:lnTo>
                <a:lnTo>
                  <a:pt x="1508" y="108489"/>
                </a:lnTo>
                <a:lnTo>
                  <a:pt x="0" y="116023"/>
                </a:lnTo>
                <a:lnTo>
                  <a:pt x="0" y="132598"/>
                </a:lnTo>
                <a:lnTo>
                  <a:pt x="25637" y="173282"/>
                </a:lnTo>
                <a:lnTo>
                  <a:pt x="43733" y="176295"/>
                </a:lnTo>
                <a:lnTo>
                  <a:pt x="52782" y="176295"/>
                </a:lnTo>
                <a:lnTo>
                  <a:pt x="63338" y="174789"/>
                </a:lnTo>
                <a:lnTo>
                  <a:pt x="72387" y="171775"/>
                </a:lnTo>
                <a:lnTo>
                  <a:pt x="84451" y="171775"/>
                </a:lnTo>
                <a:lnTo>
                  <a:pt x="93500" y="167255"/>
                </a:lnTo>
                <a:lnTo>
                  <a:pt x="104056" y="164241"/>
                </a:lnTo>
                <a:lnTo>
                  <a:pt x="113104" y="159721"/>
                </a:lnTo>
                <a:lnTo>
                  <a:pt x="123661" y="155200"/>
                </a:lnTo>
                <a:lnTo>
                  <a:pt x="131201" y="150680"/>
                </a:lnTo>
                <a:lnTo>
                  <a:pt x="140250" y="146159"/>
                </a:lnTo>
                <a:lnTo>
                  <a:pt x="152314" y="137119"/>
                </a:lnTo>
                <a:lnTo>
                  <a:pt x="155330" y="131091"/>
                </a:lnTo>
                <a:lnTo>
                  <a:pt x="158346" y="123557"/>
                </a:lnTo>
                <a:lnTo>
                  <a:pt x="159854" y="114516"/>
                </a:lnTo>
                <a:lnTo>
                  <a:pt x="162870" y="105476"/>
                </a:lnTo>
                <a:lnTo>
                  <a:pt x="164379" y="93421"/>
                </a:lnTo>
                <a:lnTo>
                  <a:pt x="164379" y="70819"/>
                </a:lnTo>
                <a:lnTo>
                  <a:pt x="165887" y="58765"/>
                </a:lnTo>
                <a:lnTo>
                  <a:pt x="164379" y="46710"/>
                </a:lnTo>
                <a:lnTo>
                  <a:pt x="164379" y="0"/>
                </a:lnTo>
                <a:close/>
              </a:path>
            </a:pathLst>
          </a:custGeom>
          <a:solidFill>
            <a:srgbClr val="0066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3636" y="6085280"/>
            <a:ext cx="343838" cy="530394"/>
          </a:xfrm>
          <a:custGeom>
            <a:avLst/>
            <a:gdLst/>
            <a:ahLst/>
            <a:cxnLst/>
            <a:rect l="l" t="t" r="r" b="b"/>
            <a:pathLst>
              <a:path w="343838" h="530394">
                <a:moveTo>
                  <a:pt x="298596" y="0"/>
                </a:moveTo>
                <a:lnTo>
                  <a:pt x="282007" y="0"/>
                </a:lnTo>
                <a:lnTo>
                  <a:pt x="260895" y="3013"/>
                </a:lnTo>
                <a:lnTo>
                  <a:pt x="250338" y="7534"/>
                </a:lnTo>
                <a:lnTo>
                  <a:pt x="238273" y="10547"/>
                </a:lnTo>
                <a:lnTo>
                  <a:pt x="226209" y="18081"/>
                </a:lnTo>
                <a:lnTo>
                  <a:pt x="212636" y="24108"/>
                </a:lnTo>
                <a:lnTo>
                  <a:pt x="199064" y="31642"/>
                </a:lnTo>
                <a:lnTo>
                  <a:pt x="138741" y="75340"/>
                </a:lnTo>
                <a:lnTo>
                  <a:pt x="110088" y="105476"/>
                </a:lnTo>
                <a:lnTo>
                  <a:pt x="95007" y="122051"/>
                </a:lnTo>
                <a:lnTo>
                  <a:pt x="81435" y="138625"/>
                </a:lnTo>
                <a:lnTo>
                  <a:pt x="67862" y="153693"/>
                </a:lnTo>
                <a:lnTo>
                  <a:pt x="57306" y="171775"/>
                </a:lnTo>
                <a:lnTo>
                  <a:pt x="39209" y="204925"/>
                </a:lnTo>
                <a:lnTo>
                  <a:pt x="30161" y="219993"/>
                </a:lnTo>
                <a:lnTo>
                  <a:pt x="24128" y="236568"/>
                </a:lnTo>
                <a:lnTo>
                  <a:pt x="18096" y="250129"/>
                </a:lnTo>
                <a:lnTo>
                  <a:pt x="13572" y="263690"/>
                </a:lnTo>
                <a:lnTo>
                  <a:pt x="9048" y="274238"/>
                </a:lnTo>
                <a:lnTo>
                  <a:pt x="3016" y="292319"/>
                </a:lnTo>
                <a:lnTo>
                  <a:pt x="1508" y="298347"/>
                </a:lnTo>
                <a:lnTo>
                  <a:pt x="0" y="301360"/>
                </a:lnTo>
                <a:lnTo>
                  <a:pt x="0" y="302867"/>
                </a:lnTo>
                <a:lnTo>
                  <a:pt x="49766" y="302867"/>
                </a:lnTo>
                <a:lnTo>
                  <a:pt x="63338" y="304374"/>
                </a:lnTo>
                <a:lnTo>
                  <a:pt x="78419" y="305881"/>
                </a:lnTo>
                <a:lnTo>
                  <a:pt x="105564" y="308894"/>
                </a:lnTo>
                <a:lnTo>
                  <a:pt x="119137" y="311908"/>
                </a:lnTo>
                <a:lnTo>
                  <a:pt x="131201" y="316428"/>
                </a:lnTo>
                <a:lnTo>
                  <a:pt x="140249" y="319442"/>
                </a:lnTo>
                <a:lnTo>
                  <a:pt x="147790" y="325469"/>
                </a:lnTo>
                <a:lnTo>
                  <a:pt x="152314" y="331496"/>
                </a:lnTo>
                <a:lnTo>
                  <a:pt x="153822" y="339030"/>
                </a:lnTo>
                <a:lnTo>
                  <a:pt x="153822" y="372180"/>
                </a:lnTo>
                <a:lnTo>
                  <a:pt x="155330" y="376700"/>
                </a:lnTo>
                <a:lnTo>
                  <a:pt x="155330" y="385741"/>
                </a:lnTo>
                <a:lnTo>
                  <a:pt x="156838" y="391768"/>
                </a:lnTo>
                <a:lnTo>
                  <a:pt x="156838" y="412864"/>
                </a:lnTo>
                <a:lnTo>
                  <a:pt x="158346" y="421904"/>
                </a:lnTo>
                <a:lnTo>
                  <a:pt x="158346" y="455054"/>
                </a:lnTo>
                <a:lnTo>
                  <a:pt x="159854" y="465602"/>
                </a:lnTo>
                <a:lnTo>
                  <a:pt x="162870" y="477656"/>
                </a:lnTo>
                <a:lnTo>
                  <a:pt x="167395" y="488204"/>
                </a:lnTo>
                <a:lnTo>
                  <a:pt x="170411" y="497245"/>
                </a:lnTo>
                <a:lnTo>
                  <a:pt x="199064" y="525874"/>
                </a:lnTo>
                <a:lnTo>
                  <a:pt x="217161" y="530394"/>
                </a:lnTo>
                <a:lnTo>
                  <a:pt x="227717" y="528887"/>
                </a:lnTo>
                <a:lnTo>
                  <a:pt x="268435" y="497245"/>
                </a:lnTo>
                <a:lnTo>
                  <a:pt x="277483" y="482176"/>
                </a:lnTo>
                <a:lnTo>
                  <a:pt x="286532" y="468615"/>
                </a:lnTo>
                <a:lnTo>
                  <a:pt x="294072" y="453547"/>
                </a:lnTo>
                <a:lnTo>
                  <a:pt x="301612" y="439986"/>
                </a:lnTo>
                <a:lnTo>
                  <a:pt x="306136" y="424918"/>
                </a:lnTo>
                <a:lnTo>
                  <a:pt x="321217" y="376700"/>
                </a:lnTo>
                <a:lnTo>
                  <a:pt x="328757" y="323962"/>
                </a:lnTo>
                <a:lnTo>
                  <a:pt x="331774" y="305881"/>
                </a:lnTo>
                <a:lnTo>
                  <a:pt x="333281" y="286292"/>
                </a:lnTo>
                <a:lnTo>
                  <a:pt x="336298" y="265197"/>
                </a:lnTo>
                <a:lnTo>
                  <a:pt x="337806" y="244102"/>
                </a:lnTo>
                <a:lnTo>
                  <a:pt x="340822" y="223006"/>
                </a:lnTo>
                <a:lnTo>
                  <a:pt x="342330" y="200404"/>
                </a:lnTo>
                <a:lnTo>
                  <a:pt x="342330" y="158214"/>
                </a:lnTo>
                <a:lnTo>
                  <a:pt x="343838" y="138625"/>
                </a:lnTo>
                <a:lnTo>
                  <a:pt x="339314" y="85887"/>
                </a:lnTo>
                <a:lnTo>
                  <a:pt x="331774" y="45204"/>
                </a:lnTo>
                <a:lnTo>
                  <a:pt x="327249" y="34656"/>
                </a:lnTo>
                <a:lnTo>
                  <a:pt x="324233" y="25615"/>
                </a:lnTo>
                <a:lnTo>
                  <a:pt x="319709" y="16574"/>
                </a:lnTo>
                <a:lnTo>
                  <a:pt x="315185" y="10547"/>
                </a:lnTo>
                <a:lnTo>
                  <a:pt x="309153" y="6027"/>
                </a:lnTo>
                <a:lnTo>
                  <a:pt x="304628" y="3013"/>
                </a:lnTo>
                <a:lnTo>
                  <a:pt x="298596" y="0"/>
                </a:lnTo>
                <a:close/>
              </a:path>
            </a:pathLst>
          </a:custGeom>
          <a:solidFill>
            <a:srgbClr val="0066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0588" y="5508175"/>
            <a:ext cx="769112" cy="662993"/>
          </a:xfrm>
          <a:custGeom>
            <a:avLst/>
            <a:gdLst/>
            <a:ahLst/>
            <a:cxnLst/>
            <a:rect l="l" t="t" r="r" b="b"/>
            <a:pathLst>
              <a:path w="769112" h="662993">
                <a:moveTo>
                  <a:pt x="125169" y="0"/>
                </a:moveTo>
                <a:lnTo>
                  <a:pt x="123661" y="0"/>
                </a:lnTo>
                <a:lnTo>
                  <a:pt x="122153" y="3013"/>
                </a:lnTo>
                <a:lnTo>
                  <a:pt x="114612" y="10547"/>
                </a:lnTo>
                <a:lnTo>
                  <a:pt x="108580" y="15067"/>
                </a:lnTo>
                <a:lnTo>
                  <a:pt x="102548" y="21094"/>
                </a:lnTo>
                <a:lnTo>
                  <a:pt x="96515" y="28628"/>
                </a:lnTo>
                <a:lnTo>
                  <a:pt x="90483" y="37669"/>
                </a:lnTo>
                <a:lnTo>
                  <a:pt x="75403" y="52738"/>
                </a:lnTo>
                <a:lnTo>
                  <a:pt x="67862" y="61779"/>
                </a:lnTo>
                <a:lnTo>
                  <a:pt x="61830" y="69312"/>
                </a:lnTo>
                <a:lnTo>
                  <a:pt x="54290" y="78353"/>
                </a:lnTo>
                <a:lnTo>
                  <a:pt x="49765" y="85887"/>
                </a:lnTo>
                <a:lnTo>
                  <a:pt x="43733" y="93421"/>
                </a:lnTo>
                <a:lnTo>
                  <a:pt x="40717" y="100955"/>
                </a:lnTo>
                <a:lnTo>
                  <a:pt x="36193" y="106982"/>
                </a:lnTo>
                <a:lnTo>
                  <a:pt x="31669" y="114516"/>
                </a:lnTo>
                <a:lnTo>
                  <a:pt x="28653" y="122050"/>
                </a:lnTo>
                <a:lnTo>
                  <a:pt x="24128" y="129584"/>
                </a:lnTo>
                <a:lnTo>
                  <a:pt x="21112" y="137118"/>
                </a:lnTo>
                <a:lnTo>
                  <a:pt x="18096" y="146159"/>
                </a:lnTo>
                <a:lnTo>
                  <a:pt x="13572" y="153693"/>
                </a:lnTo>
                <a:lnTo>
                  <a:pt x="12064" y="162734"/>
                </a:lnTo>
                <a:lnTo>
                  <a:pt x="9048" y="168761"/>
                </a:lnTo>
                <a:lnTo>
                  <a:pt x="6032" y="176295"/>
                </a:lnTo>
                <a:lnTo>
                  <a:pt x="3015" y="188350"/>
                </a:lnTo>
                <a:lnTo>
                  <a:pt x="0" y="192870"/>
                </a:lnTo>
                <a:lnTo>
                  <a:pt x="0" y="200404"/>
                </a:lnTo>
                <a:lnTo>
                  <a:pt x="3015" y="204925"/>
                </a:lnTo>
                <a:lnTo>
                  <a:pt x="10556" y="219993"/>
                </a:lnTo>
                <a:lnTo>
                  <a:pt x="24128" y="244101"/>
                </a:lnTo>
                <a:lnTo>
                  <a:pt x="42225" y="277251"/>
                </a:lnTo>
                <a:lnTo>
                  <a:pt x="64846" y="313414"/>
                </a:lnTo>
                <a:lnTo>
                  <a:pt x="88975" y="355605"/>
                </a:lnTo>
                <a:lnTo>
                  <a:pt x="116120" y="399302"/>
                </a:lnTo>
                <a:lnTo>
                  <a:pt x="173427" y="489710"/>
                </a:lnTo>
                <a:lnTo>
                  <a:pt x="202080" y="531901"/>
                </a:lnTo>
                <a:lnTo>
                  <a:pt x="230733" y="571078"/>
                </a:lnTo>
                <a:lnTo>
                  <a:pt x="259386" y="605734"/>
                </a:lnTo>
                <a:lnTo>
                  <a:pt x="307644" y="653952"/>
                </a:lnTo>
                <a:lnTo>
                  <a:pt x="327249" y="662993"/>
                </a:lnTo>
                <a:lnTo>
                  <a:pt x="343838" y="662993"/>
                </a:lnTo>
                <a:lnTo>
                  <a:pt x="377015" y="631350"/>
                </a:lnTo>
                <a:lnTo>
                  <a:pt x="401144" y="589159"/>
                </a:lnTo>
                <a:lnTo>
                  <a:pt x="405668" y="574091"/>
                </a:lnTo>
                <a:lnTo>
                  <a:pt x="411701" y="560530"/>
                </a:lnTo>
                <a:lnTo>
                  <a:pt x="414717" y="545462"/>
                </a:lnTo>
                <a:lnTo>
                  <a:pt x="417733" y="531901"/>
                </a:lnTo>
                <a:lnTo>
                  <a:pt x="420749" y="519846"/>
                </a:lnTo>
                <a:lnTo>
                  <a:pt x="422257" y="509299"/>
                </a:lnTo>
                <a:lnTo>
                  <a:pt x="423765" y="500258"/>
                </a:lnTo>
                <a:lnTo>
                  <a:pt x="389080" y="450533"/>
                </a:lnTo>
                <a:lnTo>
                  <a:pt x="702061" y="450533"/>
                </a:lnTo>
                <a:lnTo>
                  <a:pt x="714822" y="435465"/>
                </a:lnTo>
                <a:lnTo>
                  <a:pt x="728394" y="417384"/>
                </a:lnTo>
                <a:lnTo>
                  <a:pt x="741967" y="402316"/>
                </a:lnTo>
                <a:lnTo>
                  <a:pt x="541394" y="402316"/>
                </a:lnTo>
                <a:lnTo>
                  <a:pt x="481072" y="201911"/>
                </a:lnTo>
                <a:lnTo>
                  <a:pt x="481072" y="198897"/>
                </a:lnTo>
                <a:lnTo>
                  <a:pt x="482580" y="194377"/>
                </a:lnTo>
                <a:lnTo>
                  <a:pt x="482580" y="174788"/>
                </a:lnTo>
                <a:lnTo>
                  <a:pt x="479564" y="159720"/>
                </a:lnTo>
                <a:lnTo>
                  <a:pt x="478055" y="153693"/>
                </a:lnTo>
                <a:lnTo>
                  <a:pt x="472023" y="138625"/>
                </a:lnTo>
                <a:lnTo>
                  <a:pt x="469007" y="129584"/>
                </a:lnTo>
                <a:lnTo>
                  <a:pt x="462975" y="122050"/>
                </a:lnTo>
                <a:lnTo>
                  <a:pt x="458451" y="114516"/>
                </a:lnTo>
                <a:lnTo>
                  <a:pt x="450910" y="106982"/>
                </a:lnTo>
                <a:lnTo>
                  <a:pt x="444878" y="97941"/>
                </a:lnTo>
                <a:lnTo>
                  <a:pt x="422257" y="75340"/>
                </a:lnTo>
                <a:lnTo>
                  <a:pt x="413209" y="67805"/>
                </a:lnTo>
                <a:lnTo>
                  <a:pt x="404160" y="61779"/>
                </a:lnTo>
                <a:lnTo>
                  <a:pt x="396620" y="55751"/>
                </a:lnTo>
                <a:lnTo>
                  <a:pt x="384556" y="48216"/>
                </a:lnTo>
                <a:lnTo>
                  <a:pt x="373999" y="43696"/>
                </a:lnTo>
                <a:lnTo>
                  <a:pt x="361935" y="37669"/>
                </a:lnTo>
                <a:lnTo>
                  <a:pt x="349870" y="34655"/>
                </a:lnTo>
                <a:lnTo>
                  <a:pt x="336298" y="30135"/>
                </a:lnTo>
                <a:lnTo>
                  <a:pt x="322725" y="28628"/>
                </a:lnTo>
                <a:lnTo>
                  <a:pt x="306136" y="25615"/>
                </a:lnTo>
                <a:lnTo>
                  <a:pt x="272959" y="25615"/>
                </a:lnTo>
                <a:lnTo>
                  <a:pt x="239781" y="22602"/>
                </a:lnTo>
                <a:lnTo>
                  <a:pt x="226209" y="21094"/>
                </a:lnTo>
                <a:lnTo>
                  <a:pt x="211128" y="18080"/>
                </a:lnTo>
                <a:lnTo>
                  <a:pt x="197556" y="16574"/>
                </a:lnTo>
                <a:lnTo>
                  <a:pt x="185491" y="13561"/>
                </a:lnTo>
                <a:lnTo>
                  <a:pt x="173427" y="12053"/>
                </a:lnTo>
                <a:lnTo>
                  <a:pt x="161362" y="9041"/>
                </a:lnTo>
                <a:lnTo>
                  <a:pt x="152314" y="7533"/>
                </a:lnTo>
                <a:lnTo>
                  <a:pt x="143266" y="4519"/>
                </a:lnTo>
                <a:lnTo>
                  <a:pt x="131201" y="1506"/>
                </a:lnTo>
                <a:lnTo>
                  <a:pt x="128185" y="1506"/>
                </a:lnTo>
                <a:lnTo>
                  <a:pt x="125169" y="0"/>
                </a:lnTo>
                <a:close/>
              </a:path>
              <a:path w="769112" h="662993">
                <a:moveTo>
                  <a:pt x="702061" y="450533"/>
                </a:moveTo>
                <a:lnTo>
                  <a:pt x="389080" y="450533"/>
                </a:lnTo>
                <a:lnTo>
                  <a:pt x="441862" y="512312"/>
                </a:lnTo>
                <a:lnTo>
                  <a:pt x="478055" y="546969"/>
                </a:lnTo>
                <a:lnTo>
                  <a:pt x="518773" y="571078"/>
                </a:lnTo>
                <a:lnTo>
                  <a:pt x="545918" y="578612"/>
                </a:lnTo>
                <a:lnTo>
                  <a:pt x="557983" y="575598"/>
                </a:lnTo>
                <a:lnTo>
                  <a:pt x="607749" y="545462"/>
                </a:lnTo>
                <a:lnTo>
                  <a:pt x="681644" y="474642"/>
                </a:lnTo>
                <a:lnTo>
                  <a:pt x="702061" y="450533"/>
                </a:lnTo>
                <a:close/>
              </a:path>
              <a:path w="769112" h="662993">
                <a:moveTo>
                  <a:pt x="735934" y="299853"/>
                </a:moveTo>
                <a:lnTo>
                  <a:pt x="734426" y="299853"/>
                </a:lnTo>
                <a:lnTo>
                  <a:pt x="732918" y="301360"/>
                </a:lnTo>
                <a:lnTo>
                  <a:pt x="728394" y="301360"/>
                </a:lnTo>
                <a:lnTo>
                  <a:pt x="725378" y="304373"/>
                </a:lnTo>
                <a:lnTo>
                  <a:pt x="713314" y="307387"/>
                </a:lnTo>
                <a:lnTo>
                  <a:pt x="690692" y="316428"/>
                </a:lnTo>
                <a:lnTo>
                  <a:pt x="683152" y="317935"/>
                </a:lnTo>
                <a:lnTo>
                  <a:pt x="660531" y="326976"/>
                </a:lnTo>
                <a:lnTo>
                  <a:pt x="654499" y="328482"/>
                </a:lnTo>
                <a:lnTo>
                  <a:pt x="645451" y="333003"/>
                </a:lnTo>
                <a:lnTo>
                  <a:pt x="640926" y="334510"/>
                </a:lnTo>
                <a:lnTo>
                  <a:pt x="634894" y="337523"/>
                </a:lnTo>
                <a:lnTo>
                  <a:pt x="627354" y="342044"/>
                </a:lnTo>
                <a:lnTo>
                  <a:pt x="619813" y="348071"/>
                </a:lnTo>
                <a:lnTo>
                  <a:pt x="612273" y="352591"/>
                </a:lnTo>
                <a:lnTo>
                  <a:pt x="576080" y="376700"/>
                </a:lnTo>
                <a:lnTo>
                  <a:pt x="568539" y="382727"/>
                </a:lnTo>
                <a:lnTo>
                  <a:pt x="560999" y="387248"/>
                </a:lnTo>
                <a:lnTo>
                  <a:pt x="548935" y="396288"/>
                </a:lnTo>
                <a:lnTo>
                  <a:pt x="545918" y="399302"/>
                </a:lnTo>
                <a:lnTo>
                  <a:pt x="542902" y="400809"/>
                </a:lnTo>
                <a:lnTo>
                  <a:pt x="541394" y="402316"/>
                </a:lnTo>
                <a:lnTo>
                  <a:pt x="741967" y="402316"/>
                </a:lnTo>
                <a:lnTo>
                  <a:pt x="752523" y="388755"/>
                </a:lnTo>
                <a:lnTo>
                  <a:pt x="761572" y="378207"/>
                </a:lnTo>
                <a:lnTo>
                  <a:pt x="766096" y="372180"/>
                </a:lnTo>
                <a:lnTo>
                  <a:pt x="769112" y="370673"/>
                </a:lnTo>
                <a:lnTo>
                  <a:pt x="735934" y="299853"/>
                </a:lnTo>
                <a:close/>
              </a:path>
            </a:pathLst>
          </a:custGeom>
          <a:solidFill>
            <a:srgbClr val="EBE4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65160" y="5704059"/>
            <a:ext cx="428289" cy="186843"/>
          </a:xfrm>
          <a:custGeom>
            <a:avLst/>
            <a:gdLst/>
            <a:ahLst/>
            <a:cxnLst/>
            <a:rect l="l" t="t" r="r" b="b"/>
            <a:pathLst>
              <a:path w="428289" h="186843">
                <a:moveTo>
                  <a:pt x="414070" y="42190"/>
                </a:moveTo>
                <a:lnTo>
                  <a:pt x="242798" y="42190"/>
                </a:lnTo>
                <a:lnTo>
                  <a:pt x="257878" y="45204"/>
                </a:lnTo>
                <a:lnTo>
                  <a:pt x="266927" y="46711"/>
                </a:lnTo>
                <a:lnTo>
                  <a:pt x="274467" y="48217"/>
                </a:lnTo>
                <a:lnTo>
                  <a:pt x="289548" y="54245"/>
                </a:lnTo>
                <a:lnTo>
                  <a:pt x="297088" y="55751"/>
                </a:lnTo>
                <a:lnTo>
                  <a:pt x="303120" y="58765"/>
                </a:lnTo>
                <a:lnTo>
                  <a:pt x="309152" y="60272"/>
                </a:lnTo>
                <a:lnTo>
                  <a:pt x="318201" y="66299"/>
                </a:lnTo>
                <a:lnTo>
                  <a:pt x="321217" y="66299"/>
                </a:lnTo>
                <a:lnTo>
                  <a:pt x="324233" y="69312"/>
                </a:lnTo>
                <a:lnTo>
                  <a:pt x="325742" y="69312"/>
                </a:lnTo>
                <a:lnTo>
                  <a:pt x="327249" y="70819"/>
                </a:lnTo>
                <a:lnTo>
                  <a:pt x="150806" y="70819"/>
                </a:lnTo>
                <a:lnTo>
                  <a:pt x="82943" y="75340"/>
                </a:lnTo>
                <a:lnTo>
                  <a:pt x="66354" y="78353"/>
                </a:lnTo>
                <a:lnTo>
                  <a:pt x="49765" y="79860"/>
                </a:lnTo>
                <a:lnTo>
                  <a:pt x="40717" y="84381"/>
                </a:lnTo>
                <a:lnTo>
                  <a:pt x="31669" y="87394"/>
                </a:lnTo>
                <a:lnTo>
                  <a:pt x="25636" y="91915"/>
                </a:lnTo>
                <a:lnTo>
                  <a:pt x="18096" y="96435"/>
                </a:lnTo>
                <a:lnTo>
                  <a:pt x="9048" y="108489"/>
                </a:lnTo>
                <a:lnTo>
                  <a:pt x="7540" y="113010"/>
                </a:lnTo>
                <a:lnTo>
                  <a:pt x="4524" y="119037"/>
                </a:lnTo>
                <a:lnTo>
                  <a:pt x="3016" y="125064"/>
                </a:lnTo>
                <a:lnTo>
                  <a:pt x="0" y="134105"/>
                </a:lnTo>
                <a:lnTo>
                  <a:pt x="0" y="150680"/>
                </a:lnTo>
                <a:lnTo>
                  <a:pt x="49765" y="150680"/>
                </a:lnTo>
                <a:lnTo>
                  <a:pt x="63338" y="152187"/>
                </a:lnTo>
                <a:lnTo>
                  <a:pt x="123661" y="152187"/>
                </a:lnTo>
                <a:lnTo>
                  <a:pt x="137233" y="153694"/>
                </a:lnTo>
                <a:lnTo>
                  <a:pt x="165886" y="153694"/>
                </a:lnTo>
                <a:lnTo>
                  <a:pt x="170411" y="155200"/>
                </a:lnTo>
                <a:lnTo>
                  <a:pt x="173427" y="155200"/>
                </a:lnTo>
                <a:lnTo>
                  <a:pt x="188507" y="158214"/>
                </a:lnTo>
                <a:lnTo>
                  <a:pt x="212636" y="161228"/>
                </a:lnTo>
                <a:lnTo>
                  <a:pt x="224701" y="164241"/>
                </a:lnTo>
                <a:lnTo>
                  <a:pt x="239781" y="167255"/>
                </a:lnTo>
                <a:lnTo>
                  <a:pt x="266927" y="173282"/>
                </a:lnTo>
                <a:lnTo>
                  <a:pt x="303120" y="182323"/>
                </a:lnTo>
                <a:lnTo>
                  <a:pt x="312169" y="182323"/>
                </a:lnTo>
                <a:lnTo>
                  <a:pt x="319708" y="185336"/>
                </a:lnTo>
                <a:lnTo>
                  <a:pt x="324233" y="186843"/>
                </a:lnTo>
                <a:lnTo>
                  <a:pt x="325742" y="186843"/>
                </a:lnTo>
                <a:lnTo>
                  <a:pt x="395112" y="78353"/>
                </a:lnTo>
                <a:lnTo>
                  <a:pt x="414070" y="42190"/>
                </a:lnTo>
                <a:close/>
              </a:path>
              <a:path w="428289" h="186843">
                <a:moveTo>
                  <a:pt x="324233" y="69312"/>
                </a:moveTo>
                <a:lnTo>
                  <a:pt x="224701" y="69312"/>
                </a:lnTo>
                <a:lnTo>
                  <a:pt x="200572" y="70819"/>
                </a:lnTo>
                <a:lnTo>
                  <a:pt x="327249" y="70819"/>
                </a:lnTo>
                <a:lnTo>
                  <a:pt x="324233" y="69312"/>
                </a:lnTo>
                <a:close/>
              </a:path>
              <a:path w="428289" h="186843">
                <a:moveTo>
                  <a:pt x="306136" y="0"/>
                </a:moveTo>
                <a:lnTo>
                  <a:pt x="250338" y="0"/>
                </a:lnTo>
                <a:lnTo>
                  <a:pt x="238273" y="1506"/>
                </a:lnTo>
                <a:lnTo>
                  <a:pt x="226209" y="1506"/>
                </a:lnTo>
                <a:lnTo>
                  <a:pt x="205096" y="4520"/>
                </a:lnTo>
                <a:lnTo>
                  <a:pt x="196047" y="4520"/>
                </a:lnTo>
                <a:lnTo>
                  <a:pt x="188507" y="6027"/>
                </a:lnTo>
                <a:lnTo>
                  <a:pt x="180967" y="6027"/>
                </a:lnTo>
                <a:lnTo>
                  <a:pt x="156838" y="12054"/>
                </a:lnTo>
                <a:lnTo>
                  <a:pt x="111596" y="52738"/>
                </a:lnTo>
                <a:lnTo>
                  <a:pt x="128185" y="49724"/>
                </a:lnTo>
                <a:lnTo>
                  <a:pt x="135725" y="49724"/>
                </a:lnTo>
                <a:lnTo>
                  <a:pt x="144774" y="48217"/>
                </a:lnTo>
                <a:lnTo>
                  <a:pt x="153822" y="48217"/>
                </a:lnTo>
                <a:lnTo>
                  <a:pt x="164378" y="46711"/>
                </a:lnTo>
                <a:lnTo>
                  <a:pt x="173427" y="46711"/>
                </a:lnTo>
                <a:lnTo>
                  <a:pt x="194540" y="43697"/>
                </a:lnTo>
                <a:lnTo>
                  <a:pt x="205096" y="43697"/>
                </a:lnTo>
                <a:lnTo>
                  <a:pt x="215653" y="42190"/>
                </a:lnTo>
                <a:lnTo>
                  <a:pt x="414070" y="42190"/>
                </a:lnTo>
                <a:lnTo>
                  <a:pt x="428289" y="15068"/>
                </a:lnTo>
                <a:lnTo>
                  <a:pt x="426782" y="13561"/>
                </a:lnTo>
                <a:lnTo>
                  <a:pt x="423765" y="13561"/>
                </a:lnTo>
                <a:lnTo>
                  <a:pt x="419240" y="12054"/>
                </a:lnTo>
                <a:lnTo>
                  <a:pt x="414717" y="12054"/>
                </a:lnTo>
                <a:lnTo>
                  <a:pt x="399637" y="9041"/>
                </a:lnTo>
                <a:lnTo>
                  <a:pt x="390588" y="7534"/>
                </a:lnTo>
                <a:lnTo>
                  <a:pt x="381539" y="7534"/>
                </a:lnTo>
                <a:lnTo>
                  <a:pt x="369474" y="6027"/>
                </a:lnTo>
                <a:lnTo>
                  <a:pt x="358918" y="4520"/>
                </a:lnTo>
                <a:lnTo>
                  <a:pt x="345346" y="3013"/>
                </a:lnTo>
                <a:lnTo>
                  <a:pt x="333281" y="3013"/>
                </a:lnTo>
                <a:lnTo>
                  <a:pt x="306136" y="0"/>
                </a:lnTo>
                <a:close/>
              </a:path>
            </a:pathLst>
          </a:custGeom>
          <a:solidFill>
            <a:srgbClr val="919E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5289" y="6587046"/>
            <a:ext cx="60322" cy="88901"/>
          </a:xfrm>
          <a:custGeom>
            <a:avLst/>
            <a:gdLst/>
            <a:ahLst/>
            <a:cxnLst/>
            <a:rect l="l" t="t" r="r" b="b"/>
            <a:pathLst>
              <a:path w="60322" h="88901">
                <a:moveTo>
                  <a:pt x="60322" y="0"/>
                </a:moveTo>
                <a:lnTo>
                  <a:pt x="0" y="3013"/>
                </a:lnTo>
                <a:lnTo>
                  <a:pt x="1507" y="88901"/>
                </a:lnTo>
                <a:lnTo>
                  <a:pt x="55798" y="88901"/>
                </a:lnTo>
                <a:lnTo>
                  <a:pt x="60322" y="0"/>
                </a:lnTo>
                <a:close/>
              </a:path>
            </a:pathLst>
          </a:custGeom>
          <a:solidFill>
            <a:srgbClr val="A3B5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0999" y="6505678"/>
            <a:ext cx="183983" cy="90408"/>
          </a:xfrm>
          <a:custGeom>
            <a:avLst/>
            <a:gdLst/>
            <a:ahLst/>
            <a:cxnLst/>
            <a:rect l="l" t="t" r="r" b="b"/>
            <a:pathLst>
              <a:path w="183983" h="90408">
                <a:moveTo>
                  <a:pt x="183983" y="0"/>
                </a:moveTo>
                <a:lnTo>
                  <a:pt x="0" y="6027"/>
                </a:lnTo>
                <a:lnTo>
                  <a:pt x="0" y="7534"/>
                </a:lnTo>
                <a:lnTo>
                  <a:pt x="1507" y="10547"/>
                </a:lnTo>
                <a:lnTo>
                  <a:pt x="4524" y="19588"/>
                </a:lnTo>
                <a:lnTo>
                  <a:pt x="6032" y="25615"/>
                </a:lnTo>
                <a:lnTo>
                  <a:pt x="9048" y="31642"/>
                </a:lnTo>
                <a:lnTo>
                  <a:pt x="12064" y="39176"/>
                </a:lnTo>
                <a:lnTo>
                  <a:pt x="15080" y="45203"/>
                </a:lnTo>
                <a:lnTo>
                  <a:pt x="19604" y="52738"/>
                </a:lnTo>
                <a:lnTo>
                  <a:pt x="22620" y="58765"/>
                </a:lnTo>
                <a:lnTo>
                  <a:pt x="27145" y="66299"/>
                </a:lnTo>
                <a:lnTo>
                  <a:pt x="33177" y="70819"/>
                </a:lnTo>
                <a:lnTo>
                  <a:pt x="37701" y="76846"/>
                </a:lnTo>
                <a:lnTo>
                  <a:pt x="49766" y="85887"/>
                </a:lnTo>
                <a:lnTo>
                  <a:pt x="55798" y="88901"/>
                </a:lnTo>
                <a:lnTo>
                  <a:pt x="63338" y="90408"/>
                </a:lnTo>
                <a:lnTo>
                  <a:pt x="79927" y="90408"/>
                </a:lnTo>
                <a:lnTo>
                  <a:pt x="87467" y="88901"/>
                </a:lnTo>
                <a:lnTo>
                  <a:pt x="96516" y="87394"/>
                </a:lnTo>
                <a:lnTo>
                  <a:pt x="104056" y="85887"/>
                </a:lnTo>
                <a:lnTo>
                  <a:pt x="113104" y="84380"/>
                </a:lnTo>
                <a:lnTo>
                  <a:pt x="120645" y="79860"/>
                </a:lnTo>
                <a:lnTo>
                  <a:pt x="128185" y="78353"/>
                </a:lnTo>
                <a:lnTo>
                  <a:pt x="134217" y="75340"/>
                </a:lnTo>
                <a:lnTo>
                  <a:pt x="140250" y="73833"/>
                </a:lnTo>
                <a:lnTo>
                  <a:pt x="144774" y="72326"/>
                </a:lnTo>
                <a:lnTo>
                  <a:pt x="150806" y="69312"/>
                </a:lnTo>
                <a:lnTo>
                  <a:pt x="152314" y="69312"/>
                </a:lnTo>
                <a:lnTo>
                  <a:pt x="183983" y="0"/>
                </a:lnTo>
                <a:close/>
              </a:path>
            </a:pathLst>
          </a:custGeom>
          <a:solidFill>
            <a:srgbClr val="A3B5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0411" y="5705566"/>
            <a:ext cx="913886" cy="815180"/>
          </a:xfrm>
          <a:custGeom>
            <a:avLst/>
            <a:gdLst/>
            <a:ahLst/>
            <a:cxnLst/>
            <a:rect l="l" t="t" r="r" b="b"/>
            <a:pathLst>
              <a:path w="913886" h="815180">
                <a:moveTo>
                  <a:pt x="294072" y="0"/>
                </a:moveTo>
                <a:lnTo>
                  <a:pt x="250338" y="0"/>
                </a:lnTo>
                <a:lnTo>
                  <a:pt x="229225" y="1506"/>
                </a:lnTo>
                <a:lnTo>
                  <a:pt x="185491" y="7534"/>
                </a:lnTo>
                <a:lnTo>
                  <a:pt x="164378" y="12054"/>
                </a:lnTo>
                <a:lnTo>
                  <a:pt x="144774" y="16574"/>
                </a:lnTo>
                <a:lnTo>
                  <a:pt x="123661" y="21095"/>
                </a:lnTo>
                <a:lnTo>
                  <a:pt x="107072" y="27122"/>
                </a:lnTo>
                <a:lnTo>
                  <a:pt x="88975" y="31642"/>
                </a:lnTo>
                <a:lnTo>
                  <a:pt x="73895" y="36163"/>
                </a:lnTo>
                <a:lnTo>
                  <a:pt x="60322" y="40683"/>
                </a:lnTo>
                <a:lnTo>
                  <a:pt x="48257" y="45204"/>
                </a:lnTo>
                <a:lnTo>
                  <a:pt x="39209" y="48217"/>
                </a:lnTo>
                <a:lnTo>
                  <a:pt x="31669" y="51231"/>
                </a:lnTo>
                <a:lnTo>
                  <a:pt x="27145" y="52738"/>
                </a:lnTo>
                <a:lnTo>
                  <a:pt x="21112" y="57258"/>
                </a:lnTo>
                <a:lnTo>
                  <a:pt x="7540" y="94928"/>
                </a:lnTo>
                <a:lnTo>
                  <a:pt x="6032" y="106983"/>
                </a:lnTo>
                <a:lnTo>
                  <a:pt x="3016" y="119037"/>
                </a:lnTo>
                <a:lnTo>
                  <a:pt x="3016" y="132598"/>
                </a:lnTo>
                <a:lnTo>
                  <a:pt x="1508" y="144653"/>
                </a:lnTo>
                <a:lnTo>
                  <a:pt x="1508" y="156707"/>
                </a:lnTo>
                <a:lnTo>
                  <a:pt x="0" y="165748"/>
                </a:lnTo>
                <a:lnTo>
                  <a:pt x="0" y="195884"/>
                </a:lnTo>
                <a:lnTo>
                  <a:pt x="42225" y="525874"/>
                </a:lnTo>
                <a:lnTo>
                  <a:pt x="104056" y="757922"/>
                </a:lnTo>
                <a:lnTo>
                  <a:pt x="105564" y="757922"/>
                </a:lnTo>
                <a:lnTo>
                  <a:pt x="114612" y="759429"/>
                </a:lnTo>
                <a:lnTo>
                  <a:pt x="128185" y="763949"/>
                </a:lnTo>
                <a:lnTo>
                  <a:pt x="146282" y="768469"/>
                </a:lnTo>
                <a:lnTo>
                  <a:pt x="167395" y="772990"/>
                </a:lnTo>
                <a:lnTo>
                  <a:pt x="193032" y="779017"/>
                </a:lnTo>
                <a:lnTo>
                  <a:pt x="221685" y="786551"/>
                </a:lnTo>
                <a:lnTo>
                  <a:pt x="282007" y="798605"/>
                </a:lnTo>
                <a:lnTo>
                  <a:pt x="378524" y="812167"/>
                </a:lnTo>
                <a:lnTo>
                  <a:pt x="438846" y="815180"/>
                </a:lnTo>
                <a:lnTo>
                  <a:pt x="465991" y="815180"/>
                </a:lnTo>
                <a:lnTo>
                  <a:pt x="491628" y="812167"/>
                </a:lnTo>
                <a:lnTo>
                  <a:pt x="514249" y="807646"/>
                </a:lnTo>
                <a:lnTo>
                  <a:pt x="539886" y="800112"/>
                </a:lnTo>
                <a:lnTo>
                  <a:pt x="567031" y="791071"/>
                </a:lnTo>
                <a:lnTo>
                  <a:pt x="595685" y="782030"/>
                </a:lnTo>
                <a:lnTo>
                  <a:pt x="624338" y="769976"/>
                </a:lnTo>
                <a:lnTo>
                  <a:pt x="652991" y="759429"/>
                </a:lnTo>
                <a:lnTo>
                  <a:pt x="681644" y="747374"/>
                </a:lnTo>
                <a:lnTo>
                  <a:pt x="708789" y="735320"/>
                </a:lnTo>
                <a:lnTo>
                  <a:pt x="734426" y="723265"/>
                </a:lnTo>
                <a:lnTo>
                  <a:pt x="779668" y="700663"/>
                </a:lnTo>
                <a:lnTo>
                  <a:pt x="799273" y="691622"/>
                </a:lnTo>
                <a:lnTo>
                  <a:pt x="814354" y="684088"/>
                </a:lnTo>
                <a:lnTo>
                  <a:pt x="826418" y="679568"/>
                </a:lnTo>
                <a:lnTo>
                  <a:pt x="830440" y="676554"/>
                </a:lnTo>
                <a:lnTo>
                  <a:pt x="582112" y="676554"/>
                </a:lnTo>
                <a:lnTo>
                  <a:pt x="577588" y="675047"/>
                </a:lnTo>
                <a:lnTo>
                  <a:pt x="574572" y="673541"/>
                </a:lnTo>
                <a:lnTo>
                  <a:pt x="570048" y="672034"/>
                </a:lnTo>
                <a:lnTo>
                  <a:pt x="564015" y="662993"/>
                </a:lnTo>
                <a:lnTo>
                  <a:pt x="560999" y="659979"/>
                </a:lnTo>
                <a:lnTo>
                  <a:pt x="559491" y="653952"/>
                </a:lnTo>
                <a:lnTo>
                  <a:pt x="556475" y="649432"/>
                </a:lnTo>
                <a:lnTo>
                  <a:pt x="554967" y="643404"/>
                </a:lnTo>
                <a:lnTo>
                  <a:pt x="550443" y="629843"/>
                </a:lnTo>
                <a:lnTo>
                  <a:pt x="550443" y="574092"/>
                </a:lnTo>
                <a:lnTo>
                  <a:pt x="548935" y="551490"/>
                </a:lnTo>
                <a:lnTo>
                  <a:pt x="548935" y="461081"/>
                </a:lnTo>
                <a:lnTo>
                  <a:pt x="547427" y="427932"/>
                </a:lnTo>
                <a:lnTo>
                  <a:pt x="545919" y="391768"/>
                </a:lnTo>
                <a:lnTo>
                  <a:pt x="544410" y="357112"/>
                </a:lnTo>
                <a:lnTo>
                  <a:pt x="539886" y="284785"/>
                </a:lnTo>
                <a:lnTo>
                  <a:pt x="532346" y="219993"/>
                </a:lnTo>
                <a:lnTo>
                  <a:pt x="521790" y="164241"/>
                </a:lnTo>
                <a:lnTo>
                  <a:pt x="502185" y="117530"/>
                </a:lnTo>
                <a:lnTo>
                  <a:pt x="478056" y="79860"/>
                </a:lnTo>
                <a:lnTo>
                  <a:pt x="447894" y="51231"/>
                </a:lnTo>
                <a:lnTo>
                  <a:pt x="413209" y="28629"/>
                </a:lnTo>
                <a:lnTo>
                  <a:pt x="375507" y="13561"/>
                </a:lnTo>
                <a:lnTo>
                  <a:pt x="334790" y="4520"/>
                </a:lnTo>
                <a:lnTo>
                  <a:pt x="315185" y="1506"/>
                </a:lnTo>
                <a:lnTo>
                  <a:pt x="294072" y="0"/>
                </a:lnTo>
                <a:close/>
              </a:path>
              <a:path w="913886" h="815180">
                <a:moveTo>
                  <a:pt x="879201" y="491217"/>
                </a:moveTo>
                <a:lnTo>
                  <a:pt x="876184" y="491217"/>
                </a:lnTo>
                <a:lnTo>
                  <a:pt x="870152" y="497245"/>
                </a:lnTo>
                <a:lnTo>
                  <a:pt x="867136" y="501765"/>
                </a:lnTo>
                <a:lnTo>
                  <a:pt x="861104" y="506286"/>
                </a:lnTo>
                <a:lnTo>
                  <a:pt x="855071" y="512313"/>
                </a:lnTo>
                <a:lnTo>
                  <a:pt x="847531" y="518340"/>
                </a:lnTo>
                <a:lnTo>
                  <a:pt x="841499" y="525874"/>
                </a:lnTo>
                <a:lnTo>
                  <a:pt x="832451" y="533408"/>
                </a:lnTo>
                <a:lnTo>
                  <a:pt x="824910" y="539435"/>
                </a:lnTo>
                <a:lnTo>
                  <a:pt x="815862" y="546969"/>
                </a:lnTo>
                <a:lnTo>
                  <a:pt x="808322" y="554503"/>
                </a:lnTo>
                <a:lnTo>
                  <a:pt x="800781" y="560530"/>
                </a:lnTo>
                <a:lnTo>
                  <a:pt x="791733" y="568064"/>
                </a:lnTo>
                <a:lnTo>
                  <a:pt x="784192" y="574092"/>
                </a:lnTo>
                <a:lnTo>
                  <a:pt x="778160" y="578612"/>
                </a:lnTo>
                <a:lnTo>
                  <a:pt x="769112" y="583132"/>
                </a:lnTo>
                <a:lnTo>
                  <a:pt x="760064" y="589160"/>
                </a:lnTo>
                <a:lnTo>
                  <a:pt x="747999" y="595187"/>
                </a:lnTo>
                <a:lnTo>
                  <a:pt x="735934" y="602721"/>
                </a:lnTo>
                <a:lnTo>
                  <a:pt x="705773" y="617789"/>
                </a:lnTo>
                <a:lnTo>
                  <a:pt x="675612" y="635871"/>
                </a:lnTo>
                <a:lnTo>
                  <a:pt x="659023" y="643404"/>
                </a:lnTo>
                <a:lnTo>
                  <a:pt x="643943" y="649432"/>
                </a:lnTo>
                <a:lnTo>
                  <a:pt x="630370" y="656966"/>
                </a:lnTo>
                <a:lnTo>
                  <a:pt x="616797" y="662993"/>
                </a:lnTo>
                <a:lnTo>
                  <a:pt x="604733" y="667513"/>
                </a:lnTo>
                <a:lnTo>
                  <a:pt x="595685" y="672034"/>
                </a:lnTo>
                <a:lnTo>
                  <a:pt x="582112" y="676554"/>
                </a:lnTo>
                <a:lnTo>
                  <a:pt x="830440" y="676554"/>
                </a:lnTo>
                <a:lnTo>
                  <a:pt x="832451" y="675047"/>
                </a:lnTo>
                <a:lnTo>
                  <a:pt x="836975" y="673541"/>
                </a:lnTo>
                <a:lnTo>
                  <a:pt x="888249" y="629843"/>
                </a:lnTo>
                <a:lnTo>
                  <a:pt x="888249" y="626830"/>
                </a:lnTo>
                <a:lnTo>
                  <a:pt x="891265" y="623816"/>
                </a:lnTo>
                <a:lnTo>
                  <a:pt x="892773" y="619296"/>
                </a:lnTo>
                <a:lnTo>
                  <a:pt x="894281" y="616282"/>
                </a:lnTo>
                <a:lnTo>
                  <a:pt x="897297" y="611762"/>
                </a:lnTo>
                <a:lnTo>
                  <a:pt x="898805" y="607241"/>
                </a:lnTo>
                <a:lnTo>
                  <a:pt x="900313" y="601214"/>
                </a:lnTo>
                <a:lnTo>
                  <a:pt x="903329" y="595187"/>
                </a:lnTo>
                <a:lnTo>
                  <a:pt x="904838" y="589160"/>
                </a:lnTo>
                <a:lnTo>
                  <a:pt x="907854" y="584639"/>
                </a:lnTo>
                <a:lnTo>
                  <a:pt x="909362" y="577105"/>
                </a:lnTo>
                <a:lnTo>
                  <a:pt x="910870" y="571078"/>
                </a:lnTo>
                <a:lnTo>
                  <a:pt x="912378" y="563544"/>
                </a:lnTo>
                <a:lnTo>
                  <a:pt x="913886" y="557517"/>
                </a:lnTo>
                <a:lnTo>
                  <a:pt x="913886" y="549983"/>
                </a:lnTo>
                <a:lnTo>
                  <a:pt x="912378" y="542449"/>
                </a:lnTo>
                <a:lnTo>
                  <a:pt x="909362" y="530394"/>
                </a:lnTo>
                <a:lnTo>
                  <a:pt x="906346" y="524367"/>
                </a:lnTo>
                <a:lnTo>
                  <a:pt x="904838" y="518340"/>
                </a:lnTo>
                <a:lnTo>
                  <a:pt x="900313" y="513820"/>
                </a:lnTo>
                <a:lnTo>
                  <a:pt x="897297" y="509299"/>
                </a:lnTo>
                <a:lnTo>
                  <a:pt x="889757" y="501765"/>
                </a:lnTo>
                <a:lnTo>
                  <a:pt x="886741" y="497245"/>
                </a:lnTo>
                <a:lnTo>
                  <a:pt x="883725" y="495738"/>
                </a:lnTo>
                <a:lnTo>
                  <a:pt x="879201" y="491217"/>
                </a:lnTo>
                <a:close/>
              </a:path>
            </a:pathLst>
          </a:custGeom>
          <a:solidFill>
            <a:srgbClr val="D657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4160" y="5715372"/>
            <a:ext cx="678628" cy="755650"/>
          </a:xfrm>
          <a:custGeom>
            <a:avLst/>
            <a:gdLst/>
            <a:ahLst/>
            <a:cxnLst/>
            <a:rect l="l" t="t" r="r" b="b"/>
            <a:pathLst>
              <a:path w="678628" h="755650">
                <a:moveTo>
                  <a:pt x="274467" y="754380"/>
                </a:moveTo>
                <a:lnTo>
                  <a:pt x="260894" y="754380"/>
                </a:lnTo>
                <a:lnTo>
                  <a:pt x="260894" y="755650"/>
                </a:lnTo>
                <a:lnTo>
                  <a:pt x="269943" y="755650"/>
                </a:lnTo>
                <a:lnTo>
                  <a:pt x="274467" y="754380"/>
                </a:lnTo>
                <a:close/>
              </a:path>
              <a:path w="678628" h="755650">
                <a:moveTo>
                  <a:pt x="476273" y="680720"/>
                </a:moveTo>
                <a:lnTo>
                  <a:pt x="291056" y="680720"/>
                </a:lnTo>
                <a:lnTo>
                  <a:pt x="300104" y="684530"/>
                </a:lnTo>
                <a:lnTo>
                  <a:pt x="304628" y="689610"/>
                </a:lnTo>
                <a:lnTo>
                  <a:pt x="307644" y="694690"/>
                </a:lnTo>
                <a:lnTo>
                  <a:pt x="307644" y="701040"/>
                </a:lnTo>
                <a:lnTo>
                  <a:pt x="304628" y="712470"/>
                </a:lnTo>
                <a:lnTo>
                  <a:pt x="301612" y="718820"/>
                </a:lnTo>
                <a:lnTo>
                  <a:pt x="297088" y="722630"/>
                </a:lnTo>
                <a:lnTo>
                  <a:pt x="292564" y="728980"/>
                </a:lnTo>
                <a:lnTo>
                  <a:pt x="283515" y="737870"/>
                </a:lnTo>
                <a:lnTo>
                  <a:pt x="277483" y="742950"/>
                </a:lnTo>
                <a:lnTo>
                  <a:pt x="268435" y="749300"/>
                </a:lnTo>
                <a:lnTo>
                  <a:pt x="262402" y="754380"/>
                </a:lnTo>
                <a:lnTo>
                  <a:pt x="283515" y="754380"/>
                </a:lnTo>
                <a:lnTo>
                  <a:pt x="292564" y="751840"/>
                </a:lnTo>
                <a:lnTo>
                  <a:pt x="304628" y="750570"/>
                </a:lnTo>
                <a:lnTo>
                  <a:pt x="316693" y="746760"/>
                </a:lnTo>
                <a:lnTo>
                  <a:pt x="330265" y="742950"/>
                </a:lnTo>
                <a:lnTo>
                  <a:pt x="346854" y="736600"/>
                </a:lnTo>
                <a:lnTo>
                  <a:pt x="366459" y="730250"/>
                </a:lnTo>
                <a:lnTo>
                  <a:pt x="386064" y="722630"/>
                </a:lnTo>
                <a:lnTo>
                  <a:pt x="408685" y="712470"/>
                </a:lnTo>
                <a:lnTo>
                  <a:pt x="434322" y="702310"/>
                </a:lnTo>
                <a:lnTo>
                  <a:pt x="476273" y="680720"/>
                </a:lnTo>
                <a:close/>
              </a:path>
              <a:path w="678628" h="755650">
                <a:moveTo>
                  <a:pt x="496529" y="712787"/>
                </a:moveTo>
                <a:lnTo>
                  <a:pt x="493136" y="713740"/>
                </a:lnTo>
                <a:lnTo>
                  <a:pt x="488612" y="718820"/>
                </a:lnTo>
                <a:lnTo>
                  <a:pt x="494644" y="713740"/>
                </a:lnTo>
                <a:lnTo>
                  <a:pt x="496529" y="712787"/>
                </a:lnTo>
                <a:close/>
              </a:path>
              <a:path w="678628" h="755650">
                <a:moveTo>
                  <a:pt x="498414" y="711834"/>
                </a:moveTo>
                <a:lnTo>
                  <a:pt x="496529" y="712787"/>
                </a:lnTo>
                <a:lnTo>
                  <a:pt x="497660" y="712470"/>
                </a:lnTo>
                <a:lnTo>
                  <a:pt x="498414" y="711834"/>
                </a:lnTo>
                <a:close/>
              </a:path>
              <a:path w="678628" h="755650">
                <a:moveTo>
                  <a:pt x="30161" y="0"/>
                </a:moveTo>
                <a:lnTo>
                  <a:pt x="1508" y="0"/>
                </a:lnTo>
                <a:lnTo>
                  <a:pt x="0" y="1270"/>
                </a:lnTo>
                <a:lnTo>
                  <a:pt x="9048" y="1270"/>
                </a:lnTo>
                <a:lnTo>
                  <a:pt x="16588" y="3810"/>
                </a:lnTo>
                <a:lnTo>
                  <a:pt x="63338" y="21590"/>
                </a:lnTo>
                <a:lnTo>
                  <a:pt x="101040" y="41910"/>
                </a:lnTo>
                <a:lnTo>
                  <a:pt x="140249" y="72390"/>
                </a:lnTo>
                <a:lnTo>
                  <a:pt x="177951" y="115570"/>
                </a:lnTo>
                <a:lnTo>
                  <a:pt x="209620" y="171450"/>
                </a:lnTo>
                <a:lnTo>
                  <a:pt x="232241" y="242570"/>
                </a:lnTo>
                <a:lnTo>
                  <a:pt x="238273" y="281940"/>
                </a:lnTo>
                <a:lnTo>
                  <a:pt x="242798" y="322580"/>
                </a:lnTo>
                <a:lnTo>
                  <a:pt x="248830" y="403860"/>
                </a:lnTo>
                <a:lnTo>
                  <a:pt x="248830" y="444500"/>
                </a:lnTo>
                <a:lnTo>
                  <a:pt x="246698" y="499110"/>
                </a:lnTo>
                <a:lnTo>
                  <a:pt x="244306" y="556260"/>
                </a:lnTo>
                <a:lnTo>
                  <a:pt x="241290" y="589280"/>
                </a:lnTo>
                <a:lnTo>
                  <a:pt x="239782" y="619760"/>
                </a:lnTo>
                <a:lnTo>
                  <a:pt x="236765" y="646430"/>
                </a:lnTo>
                <a:lnTo>
                  <a:pt x="233749" y="669290"/>
                </a:lnTo>
                <a:lnTo>
                  <a:pt x="232241" y="687070"/>
                </a:lnTo>
                <a:lnTo>
                  <a:pt x="229225" y="702310"/>
                </a:lnTo>
                <a:lnTo>
                  <a:pt x="227717" y="711200"/>
                </a:lnTo>
                <a:lnTo>
                  <a:pt x="227717" y="712470"/>
                </a:lnTo>
                <a:lnTo>
                  <a:pt x="230733" y="711200"/>
                </a:lnTo>
                <a:lnTo>
                  <a:pt x="232241" y="708660"/>
                </a:lnTo>
                <a:lnTo>
                  <a:pt x="238273" y="706120"/>
                </a:lnTo>
                <a:lnTo>
                  <a:pt x="272959" y="684530"/>
                </a:lnTo>
                <a:lnTo>
                  <a:pt x="285024" y="680720"/>
                </a:lnTo>
                <a:lnTo>
                  <a:pt x="476273" y="680720"/>
                </a:lnTo>
                <a:lnTo>
                  <a:pt x="488612" y="674370"/>
                </a:lnTo>
                <a:lnTo>
                  <a:pt x="510328" y="662940"/>
                </a:lnTo>
                <a:lnTo>
                  <a:pt x="351378" y="662940"/>
                </a:lnTo>
                <a:lnTo>
                  <a:pt x="345346" y="660400"/>
                </a:lnTo>
                <a:lnTo>
                  <a:pt x="333281" y="650240"/>
                </a:lnTo>
                <a:lnTo>
                  <a:pt x="327249" y="641350"/>
                </a:lnTo>
                <a:lnTo>
                  <a:pt x="324233" y="632460"/>
                </a:lnTo>
                <a:lnTo>
                  <a:pt x="322725" y="626110"/>
                </a:lnTo>
                <a:lnTo>
                  <a:pt x="319709" y="621030"/>
                </a:lnTo>
                <a:lnTo>
                  <a:pt x="318201" y="615950"/>
                </a:lnTo>
                <a:lnTo>
                  <a:pt x="318201" y="612140"/>
                </a:lnTo>
                <a:lnTo>
                  <a:pt x="316693" y="605790"/>
                </a:lnTo>
                <a:lnTo>
                  <a:pt x="316693" y="593090"/>
                </a:lnTo>
                <a:lnTo>
                  <a:pt x="315185" y="584200"/>
                </a:lnTo>
                <a:lnTo>
                  <a:pt x="315185" y="571500"/>
                </a:lnTo>
                <a:lnTo>
                  <a:pt x="316693" y="551180"/>
                </a:lnTo>
                <a:lnTo>
                  <a:pt x="316818" y="494030"/>
                </a:lnTo>
                <a:lnTo>
                  <a:pt x="318201" y="466090"/>
                </a:lnTo>
                <a:lnTo>
                  <a:pt x="318201" y="429260"/>
                </a:lnTo>
                <a:lnTo>
                  <a:pt x="285024" y="429260"/>
                </a:lnTo>
                <a:lnTo>
                  <a:pt x="285024" y="420370"/>
                </a:lnTo>
                <a:lnTo>
                  <a:pt x="282007" y="394970"/>
                </a:lnTo>
                <a:lnTo>
                  <a:pt x="280499" y="377190"/>
                </a:lnTo>
                <a:lnTo>
                  <a:pt x="278991" y="356870"/>
                </a:lnTo>
                <a:lnTo>
                  <a:pt x="275975" y="335280"/>
                </a:lnTo>
                <a:lnTo>
                  <a:pt x="272959" y="311150"/>
                </a:lnTo>
                <a:lnTo>
                  <a:pt x="266927" y="285750"/>
                </a:lnTo>
                <a:lnTo>
                  <a:pt x="262402" y="259080"/>
                </a:lnTo>
                <a:lnTo>
                  <a:pt x="247322" y="205740"/>
                </a:lnTo>
                <a:lnTo>
                  <a:pt x="226209" y="153670"/>
                </a:lnTo>
                <a:lnTo>
                  <a:pt x="202080" y="105410"/>
                </a:lnTo>
                <a:lnTo>
                  <a:pt x="170411" y="66040"/>
                </a:lnTo>
                <a:lnTo>
                  <a:pt x="120645" y="27940"/>
                </a:lnTo>
                <a:lnTo>
                  <a:pt x="87467" y="13970"/>
                </a:lnTo>
                <a:lnTo>
                  <a:pt x="57306" y="3810"/>
                </a:lnTo>
                <a:lnTo>
                  <a:pt x="43733" y="1270"/>
                </a:lnTo>
                <a:lnTo>
                  <a:pt x="30161" y="0"/>
                </a:lnTo>
                <a:close/>
              </a:path>
              <a:path w="678628" h="755650">
                <a:moveTo>
                  <a:pt x="675827" y="558800"/>
                </a:moveTo>
                <a:lnTo>
                  <a:pt x="642434" y="558800"/>
                </a:lnTo>
                <a:lnTo>
                  <a:pt x="640789" y="560647"/>
                </a:lnTo>
                <a:lnTo>
                  <a:pt x="639418" y="566420"/>
                </a:lnTo>
                <a:lnTo>
                  <a:pt x="636402" y="568960"/>
                </a:lnTo>
                <a:lnTo>
                  <a:pt x="628862" y="584200"/>
                </a:lnTo>
                <a:lnTo>
                  <a:pt x="624338" y="589280"/>
                </a:lnTo>
                <a:lnTo>
                  <a:pt x="619813" y="596900"/>
                </a:lnTo>
                <a:lnTo>
                  <a:pt x="615289" y="601980"/>
                </a:lnTo>
                <a:lnTo>
                  <a:pt x="610765" y="609600"/>
                </a:lnTo>
                <a:lnTo>
                  <a:pt x="598701" y="624840"/>
                </a:lnTo>
                <a:lnTo>
                  <a:pt x="591160" y="633730"/>
                </a:lnTo>
                <a:lnTo>
                  <a:pt x="585128" y="641350"/>
                </a:lnTo>
                <a:lnTo>
                  <a:pt x="576080" y="648970"/>
                </a:lnTo>
                <a:lnTo>
                  <a:pt x="568539" y="656590"/>
                </a:lnTo>
                <a:lnTo>
                  <a:pt x="544410" y="676910"/>
                </a:lnTo>
                <a:lnTo>
                  <a:pt x="536870" y="684530"/>
                </a:lnTo>
                <a:lnTo>
                  <a:pt x="527822" y="689610"/>
                </a:lnTo>
                <a:lnTo>
                  <a:pt x="521789" y="695960"/>
                </a:lnTo>
                <a:lnTo>
                  <a:pt x="514249" y="698500"/>
                </a:lnTo>
                <a:lnTo>
                  <a:pt x="508217" y="704850"/>
                </a:lnTo>
                <a:lnTo>
                  <a:pt x="502185" y="708660"/>
                </a:lnTo>
                <a:lnTo>
                  <a:pt x="498414" y="711834"/>
                </a:lnTo>
                <a:lnTo>
                  <a:pt x="502185" y="709930"/>
                </a:lnTo>
                <a:lnTo>
                  <a:pt x="512741" y="704850"/>
                </a:lnTo>
                <a:lnTo>
                  <a:pt x="524806" y="697230"/>
                </a:lnTo>
                <a:lnTo>
                  <a:pt x="551951" y="681990"/>
                </a:lnTo>
                <a:lnTo>
                  <a:pt x="568539" y="673100"/>
                </a:lnTo>
                <a:lnTo>
                  <a:pt x="598701" y="655320"/>
                </a:lnTo>
                <a:lnTo>
                  <a:pt x="612273" y="646430"/>
                </a:lnTo>
                <a:lnTo>
                  <a:pt x="627354" y="638810"/>
                </a:lnTo>
                <a:lnTo>
                  <a:pt x="637910" y="631190"/>
                </a:lnTo>
                <a:lnTo>
                  <a:pt x="646959" y="623570"/>
                </a:lnTo>
                <a:lnTo>
                  <a:pt x="654499" y="619760"/>
                </a:lnTo>
                <a:lnTo>
                  <a:pt x="659023" y="614680"/>
                </a:lnTo>
                <a:lnTo>
                  <a:pt x="663547" y="605790"/>
                </a:lnTo>
                <a:lnTo>
                  <a:pt x="665055" y="599440"/>
                </a:lnTo>
                <a:lnTo>
                  <a:pt x="668072" y="593090"/>
                </a:lnTo>
                <a:lnTo>
                  <a:pt x="669580" y="584200"/>
                </a:lnTo>
                <a:lnTo>
                  <a:pt x="671088" y="576580"/>
                </a:lnTo>
                <a:lnTo>
                  <a:pt x="674104" y="567690"/>
                </a:lnTo>
                <a:lnTo>
                  <a:pt x="675612" y="560070"/>
                </a:lnTo>
                <a:lnTo>
                  <a:pt x="675827" y="558800"/>
                </a:lnTo>
                <a:close/>
              </a:path>
              <a:path w="678628" h="755650">
                <a:moveTo>
                  <a:pt x="640926" y="486410"/>
                </a:moveTo>
                <a:lnTo>
                  <a:pt x="639418" y="487680"/>
                </a:lnTo>
                <a:lnTo>
                  <a:pt x="636402" y="488950"/>
                </a:lnTo>
                <a:lnTo>
                  <a:pt x="631878" y="494030"/>
                </a:lnTo>
                <a:lnTo>
                  <a:pt x="625846" y="499110"/>
                </a:lnTo>
                <a:lnTo>
                  <a:pt x="618305" y="504190"/>
                </a:lnTo>
                <a:lnTo>
                  <a:pt x="592668" y="530860"/>
                </a:lnTo>
                <a:lnTo>
                  <a:pt x="582112" y="537210"/>
                </a:lnTo>
                <a:lnTo>
                  <a:pt x="570048" y="548640"/>
                </a:lnTo>
                <a:lnTo>
                  <a:pt x="559491" y="556260"/>
                </a:lnTo>
                <a:lnTo>
                  <a:pt x="547427" y="566420"/>
                </a:lnTo>
                <a:lnTo>
                  <a:pt x="535362" y="572770"/>
                </a:lnTo>
                <a:lnTo>
                  <a:pt x="524806" y="581660"/>
                </a:lnTo>
                <a:lnTo>
                  <a:pt x="512741" y="588010"/>
                </a:lnTo>
                <a:lnTo>
                  <a:pt x="502185" y="595630"/>
                </a:lnTo>
                <a:lnTo>
                  <a:pt x="490120" y="599440"/>
                </a:lnTo>
                <a:lnTo>
                  <a:pt x="479564" y="605790"/>
                </a:lnTo>
                <a:lnTo>
                  <a:pt x="467499" y="612140"/>
                </a:lnTo>
                <a:lnTo>
                  <a:pt x="446386" y="623570"/>
                </a:lnTo>
                <a:lnTo>
                  <a:pt x="435830" y="631190"/>
                </a:lnTo>
                <a:lnTo>
                  <a:pt x="423765" y="637540"/>
                </a:lnTo>
                <a:lnTo>
                  <a:pt x="414717" y="643890"/>
                </a:lnTo>
                <a:lnTo>
                  <a:pt x="369475" y="662940"/>
                </a:lnTo>
                <a:lnTo>
                  <a:pt x="510328" y="662940"/>
                </a:lnTo>
                <a:lnTo>
                  <a:pt x="512741" y="661670"/>
                </a:lnTo>
                <a:lnTo>
                  <a:pt x="533854" y="647700"/>
                </a:lnTo>
                <a:lnTo>
                  <a:pt x="553459" y="636270"/>
                </a:lnTo>
                <a:lnTo>
                  <a:pt x="570048" y="623570"/>
                </a:lnTo>
                <a:lnTo>
                  <a:pt x="585128" y="613410"/>
                </a:lnTo>
                <a:lnTo>
                  <a:pt x="597193" y="601980"/>
                </a:lnTo>
                <a:lnTo>
                  <a:pt x="609257" y="595630"/>
                </a:lnTo>
                <a:lnTo>
                  <a:pt x="616797" y="585470"/>
                </a:lnTo>
                <a:lnTo>
                  <a:pt x="634894" y="567690"/>
                </a:lnTo>
                <a:lnTo>
                  <a:pt x="637910" y="563880"/>
                </a:lnTo>
                <a:lnTo>
                  <a:pt x="640789" y="560647"/>
                </a:lnTo>
                <a:lnTo>
                  <a:pt x="640926" y="560070"/>
                </a:lnTo>
                <a:lnTo>
                  <a:pt x="642434" y="558800"/>
                </a:lnTo>
                <a:lnTo>
                  <a:pt x="675827" y="558800"/>
                </a:lnTo>
                <a:lnTo>
                  <a:pt x="677120" y="551180"/>
                </a:lnTo>
                <a:lnTo>
                  <a:pt x="677120" y="534670"/>
                </a:lnTo>
                <a:lnTo>
                  <a:pt x="678628" y="527050"/>
                </a:lnTo>
                <a:lnTo>
                  <a:pt x="677120" y="519430"/>
                </a:lnTo>
                <a:lnTo>
                  <a:pt x="677120" y="510540"/>
                </a:lnTo>
                <a:lnTo>
                  <a:pt x="675612" y="508000"/>
                </a:lnTo>
                <a:lnTo>
                  <a:pt x="666564" y="499110"/>
                </a:lnTo>
                <a:lnTo>
                  <a:pt x="660531" y="494030"/>
                </a:lnTo>
                <a:lnTo>
                  <a:pt x="654499" y="492760"/>
                </a:lnTo>
                <a:lnTo>
                  <a:pt x="648467" y="488950"/>
                </a:lnTo>
                <a:lnTo>
                  <a:pt x="643942" y="487680"/>
                </a:lnTo>
                <a:lnTo>
                  <a:pt x="640926" y="486410"/>
                </a:lnTo>
                <a:close/>
              </a:path>
              <a:path w="678628" h="755650">
                <a:moveTo>
                  <a:pt x="135725" y="8890"/>
                </a:moveTo>
                <a:lnTo>
                  <a:pt x="143266" y="15240"/>
                </a:lnTo>
                <a:lnTo>
                  <a:pt x="149298" y="17780"/>
                </a:lnTo>
                <a:lnTo>
                  <a:pt x="164378" y="27940"/>
                </a:lnTo>
                <a:lnTo>
                  <a:pt x="173427" y="38100"/>
                </a:lnTo>
                <a:lnTo>
                  <a:pt x="182475" y="44450"/>
                </a:lnTo>
                <a:lnTo>
                  <a:pt x="191524" y="55880"/>
                </a:lnTo>
                <a:lnTo>
                  <a:pt x="230733" y="114300"/>
                </a:lnTo>
                <a:lnTo>
                  <a:pt x="250338" y="154940"/>
                </a:lnTo>
                <a:lnTo>
                  <a:pt x="256370" y="177800"/>
                </a:lnTo>
                <a:lnTo>
                  <a:pt x="263911" y="200660"/>
                </a:lnTo>
                <a:lnTo>
                  <a:pt x="268435" y="224790"/>
                </a:lnTo>
                <a:lnTo>
                  <a:pt x="274467" y="246380"/>
                </a:lnTo>
                <a:lnTo>
                  <a:pt x="277483" y="269240"/>
                </a:lnTo>
                <a:lnTo>
                  <a:pt x="280499" y="293370"/>
                </a:lnTo>
                <a:lnTo>
                  <a:pt x="283515" y="335280"/>
                </a:lnTo>
                <a:lnTo>
                  <a:pt x="285024" y="355600"/>
                </a:lnTo>
                <a:lnTo>
                  <a:pt x="285024" y="429260"/>
                </a:lnTo>
                <a:lnTo>
                  <a:pt x="318201" y="429260"/>
                </a:lnTo>
                <a:lnTo>
                  <a:pt x="318201" y="394970"/>
                </a:lnTo>
                <a:lnTo>
                  <a:pt x="316693" y="355600"/>
                </a:lnTo>
                <a:lnTo>
                  <a:pt x="315185" y="317500"/>
                </a:lnTo>
                <a:lnTo>
                  <a:pt x="310661" y="280670"/>
                </a:lnTo>
                <a:lnTo>
                  <a:pt x="307644" y="243840"/>
                </a:lnTo>
                <a:lnTo>
                  <a:pt x="294072" y="180340"/>
                </a:lnTo>
                <a:lnTo>
                  <a:pt x="274467" y="130810"/>
                </a:lnTo>
                <a:lnTo>
                  <a:pt x="250338" y="95250"/>
                </a:lnTo>
                <a:lnTo>
                  <a:pt x="212636" y="55880"/>
                </a:lnTo>
                <a:lnTo>
                  <a:pt x="179459" y="30480"/>
                </a:lnTo>
                <a:lnTo>
                  <a:pt x="144774" y="13970"/>
                </a:lnTo>
                <a:lnTo>
                  <a:pt x="135725" y="8890"/>
                </a:lnTo>
                <a:close/>
              </a:path>
            </a:pathLst>
          </a:custGeom>
          <a:solidFill>
            <a:srgbClr val="B008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1265" y="5738715"/>
            <a:ext cx="131201" cy="91914"/>
          </a:xfrm>
          <a:custGeom>
            <a:avLst/>
            <a:gdLst/>
            <a:ahLst/>
            <a:cxnLst/>
            <a:rect l="l" t="t" r="r" b="b"/>
            <a:pathLst>
              <a:path w="131201" h="91914">
                <a:moveTo>
                  <a:pt x="122153" y="1506"/>
                </a:moveTo>
                <a:lnTo>
                  <a:pt x="61830" y="1506"/>
                </a:lnTo>
                <a:lnTo>
                  <a:pt x="49766" y="4520"/>
                </a:lnTo>
                <a:lnTo>
                  <a:pt x="45241" y="7533"/>
                </a:lnTo>
                <a:lnTo>
                  <a:pt x="27145" y="16574"/>
                </a:lnTo>
                <a:lnTo>
                  <a:pt x="22620" y="21095"/>
                </a:lnTo>
                <a:lnTo>
                  <a:pt x="16588" y="24108"/>
                </a:lnTo>
                <a:lnTo>
                  <a:pt x="13572" y="27122"/>
                </a:lnTo>
                <a:lnTo>
                  <a:pt x="9048" y="30136"/>
                </a:lnTo>
                <a:lnTo>
                  <a:pt x="0" y="39176"/>
                </a:lnTo>
                <a:lnTo>
                  <a:pt x="0" y="70819"/>
                </a:lnTo>
                <a:lnTo>
                  <a:pt x="4524" y="75340"/>
                </a:lnTo>
                <a:lnTo>
                  <a:pt x="7540" y="76846"/>
                </a:lnTo>
                <a:lnTo>
                  <a:pt x="10556" y="79860"/>
                </a:lnTo>
                <a:lnTo>
                  <a:pt x="19604" y="85887"/>
                </a:lnTo>
                <a:lnTo>
                  <a:pt x="22620" y="87394"/>
                </a:lnTo>
                <a:lnTo>
                  <a:pt x="28653" y="88901"/>
                </a:lnTo>
                <a:lnTo>
                  <a:pt x="37701" y="91914"/>
                </a:lnTo>
                <a:lnTo>
                  <a:pt x="46749" y="91914"/>
                </a:lnTo>
                <a:lnTo>
                  <a:pt x="51274" y="90408"/>
                </a:lnTo>
                <a:lnTo>
                  <a:pt x="57306" y="88901"/>
                </a:lnTo>
                <a:lnTo>
                  <a:pt x="61830" y="84380"/>
                </a:lnTo>
                <a:lnTo>
                  <a:pt x="73895" y="75340"/>
                </a:lnTo>
                <a:lnTo>
                  <a:pt x="79927" y="69312"/>
                </a:lnTo>
                <a:lnTo>
                  <a:pt x="85959" y="61779"/>
                </a:lnTo>
                <a:lnTo>
                  <a:pt x="93500" y="55751"/>
                </a:lnTo>
                <a:lnTo>
                  <a:pt x="99532" y="49724"/>
                </a:lnTo>
                <a:lnTo>
                  <a:pt x="105564" y="45204"/>
                </a:lnTo>
                <a:lnTo>
                  <a:pt x="111596" y="37669"/>
                </a:lnTo>
                <a:lnTo>
                  <a:pt x="117628" y="31642"/>
                </a:lnTo>
                <a:lnTo>
                  <a:pt x="122153" y="25615"/>
                </a:lnTo>
                <a:lnTo>
                  <a:pt x="126677" y="21095"/>
                </a:lnTo>
                <a:lnTo>
                  <a:pt x="129693" y="16574"/>
                </a:lnTo>
                <a:lnTo>
                  <a:pt x="131201" y="13561"/>
                </a:lnTo>
                <a:lnTo>
                  <a:pt x="131201" y="7533"/>
                </a:lnTo>
                <a:lnTo>
                  <a:pt x="128185" y="4520"/>
                </a:lnTo>
                <a:lnTo>
                  <a:pt x="122153" y="1506"/>
                </a:lnTo>
                <a:close/>
              </a:path>
              <a:path w="131201" h="91914">
                <a:moveTo>
                  <a:pt x="114612" y="0"/>
                </a:moveTo>
                <a:lnTo>
                  <a:pt x="78419" y="0"/>
                </a:lnTo>
                <a:lnTo>
                  <a:pt x="72387" y="1506"/>
                </a:lnTo>
                <a:lnTo>
                  <a:pt x="117628" y="1506"/>
                </a:lnTo>
                <a:lnTo>
                  <a:pt x="114612" y="0"/>
                </a:lnTo>
                <a:close/>
              </a:path>
            </a:pathLst>
          </a:custGeom>
          <a:solidFill>
            <a:srgbClr val="FFD4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26523" y="5731181"/>
            <a:ext cx="134217" cy="131091"/>
          </a:xfrm>
          <a:custGeom>
            <a:avLst/>
            <a:gdLst/>
            <a:ahLst/>
            <a:cxnLst/>
            <a:rect l="l" t="t" r="r" b="b"/>
            <a:pathLst>
              <a:path w="134217" h="131091">
                <a:moveTo>
                  <a:pt x="107072" y="0"/>
                </a:moveTo>
                <a:lnTo>
                  <a:pt x="105564" y="0"/>
                </a:lnTo>
                <a:lnTo>
                  <a:pt x="99532" y="3013"/>
                </a:lnTo>
                <a:lnTo>
                  <a:pt x="96516" y="3013"/>
                </a:lnTo>
                <a:lnTo>
                  <a:pt x="93499" y="4520"/>
                </a:lnTo>
                <a:lnTo>
                  <a:pt x="88975" y="7534"/>
                </a:lnTo>
                <a:lnTo>
                  <a:pt x="85959" y="9040"/>
                </a:lnTo>
                <a:lnTo>
                  <a:pt x="79927" y="10547"/>
                </a:lnTo>
                <a:lnTo>
                  <a:pt x="75403" y="13561"/>
                </a:lnTo>
                <a:lnTo>
                  <a:pt x="70878" y="15068"/>
                </a:lnTo>
                <a:lnTo>
                  <a:pt x="52782" y="27122"/>
                </a:lnTo>
                <a:lnTo>
                  <a:pt x="49766" y="30136"/>
                </a:lnTo>
                <a:lnTo>
                  <a:pt x="45241" y="33149"/>
                </a:lnTo>
                <a:lnTo>
                  <a:pt x="40717" y="37670"/>
                </a:lnTo>
                <a:lnTo>
                  <a:pt x="36193" y="40683"/>
                </a:lnTo>
                <a:lnTo>
                  <a:pt x="31669" y="46710"/>
                </a:lnTo>
                <a:lnTo>
                  <a:pt x="27145" y="51231"/>
                </a:lnTo>
                <a:lnTo>
                  <a:pt x="24128" y="57258"/>
                </a:lnTo>
                <a:lnTo>
                  <a:pt x="19604" y="61779"/>
                </a:lnTo>
                <a:lnTo>
                  <a:pt x="16588" y="67806"/>
                </a:lnTo>
                <a:lnTo>
                  <a:pt x="12064" y="72326"/>
                </a:lnTo>
                <a:lnTo>
                  <a:pt x="6032" y="81367"/>
                </a:lnTo>
                <a:lnTo>
                  <a:pt x="4524" y="85887"/>
                </a:lnTo>
                <a:lnTo>
                  <a:pt x="1507" y="90408"/>
                </a:lnTo>
                <a:lnTo>
                  <a:pt x="0" y="93421"/>
                </a:lnTo>
                <a:lnTo>
                  <a:pt x="1507" y="94928"/>
                </a:lnTo>
                <a:lnTo>
                  <a:pt x="3015" y="97942"/>
                </a:lnTo>
                <a:lnTo>
                  <a:pt x="12064" y="109996"/>
                </a:lnTo>
                <a:lnTo>
                  <a:pt x="24128" y="122051"/>
                </a:lnTo>
                <a:lnTo>
                  <a:pt x="30161" y="126571"/>
                </a:lnTo>
                <a:lnTo>
                  <a:pt x="37701" y="131091"/>
                </a:lnTo>
                <a:lnTo>
                  <a:pt x="39209" y="129585"/>
                </a:lnTo>
                <a:lnTo>
                  <a:pt x="42225" y="128078"/>
                </a:lnTo>
                <a:lnTo>
                  <a:pt x="45241" y="125064"/>
                </a:lnTo>
                <a:lnTo>
                  <a:pt x="49766" y="122051"/>
                </a:lnTo>
                <a:lnTo>
                  <a:pt x="55798" y="113010"/>
                </a:lnTo>
                <a:lnTo>
                  <a:pt x="58814" y="106983"/>
                </a:lnTo>
                <a:lnTo>
                  <a:pt x="63338" y="102462"/>
                </a:lnTo>
                <a:lnTo>
                  <a:pt x="69370" y="90408"/>
                </a:lnTo>
                <a:lnTo>
                  <a:pt x="70878" y="85887"/>
                </a:lnTo>
                <a:lnTo>
                  <a:pt x="73894" y="81367"/>
                </a:lnTo>
                <a:lnTo>
                  <a:pt x="75403" y="76846"/>
                </a:lnTo>
                <a:lnTo>
                  <a:pt x="76911" y="75340"/>
                </a:lnTo>
                <a:lnTo>
                  <a:pt x="78419" y="72326"/>
                </a:lnTo>
                <a:lnTo>
                  <a:pt x="79927" y="72326"/>
                </a:lnTo>
                <a:lnTo>
                  <a:pt x="134217" y="27122"/>
                </a:lnTo>
                <a:lnTo>
                  <a:pt x="107072" y="0"/>
                </a:lnTo>
                <a:close/>
              </a:path>
            </a:pathLst>
          </a:custGeom>
          <a:solidFill>
            <a:srgbClr val="FFD4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5217" y="5351467"/>
            <a:ext cx="135725" cy="165748"/>
          </a:xfrm>
          <a:custGeom>
            <a:avLst/>
            <a:gdLst/>
            <a:ahLst/>
            <a:cxnLst/>
            <a:rect l="l" t="t" r="r" b="b"/>
            <a:pathLst>
              <a:path w="135725" h="165748">
                <a:moveTo>
                  <a:pt x="135725" y="0"/>
                </a:moveTo>
                <a:lnTo>
                  <a:pt x="105564" y="0"/>
                </a:lnTo>
                <a:lnTo>
                  <a:pt x="87467" y="3013"/>
                </a:lnTo>
                <a:lnTo>
                  <a:pt x="66354" y="6027"/>
                </a:lnTo>
                <a:lnTo>
                  <a:pt x="55798" y="9041"/>
                </a:lnTo>
                <a:lnTo>
                  <a:pt x="46749" y="13561"/>
                </a:lnTo>
                <a:lnTo>
                  <a:pt x="36193" y="18082"/>
                </a:lnTo>
                <a:lnTo>
                  <a:pt x="28653" y="22602"/>
                </a:lnTo>
                <a:lnTo>
                  <a:pt x="19604" y="28629"/>
                </a:lnTo>
                <a:lnTo>
                  <a:pt x="15080" y="36163"/>
                </a:lnTo>
                <a:lnTo>
                  <a:pt x="9048" y="43696"/>
                </a:lnTo>
                <a:lnTo>
                  <a:pt x="6032" y="51230"/>
                </a:lnTo>
                <a:lnTo>
                  <a:pt x="3016" y="60271"/>
                </a:lnTo>
                <a:lnTo>
                  <a:pt x="1508" y="69312"/>
                </a:lnTo>
                <a:lnTo>
                  <a:pt x="0" y="79861"/>
                </a:lnTo>
                <a:lnTo>
                  <a:pt x="0" y="97942"/>
                </a:lnTo>
                <a:lnTo>
                  <a:pt x="1508" y="106983"/>
                </a:lnTo>
                <a:lnTo>
                  <a:pt x="1508" y="116023"/>
                </a:lnTo>
                <a:lnTo>
                  <a:pt x="6032" y="138625"/>
                </a:lnTo>
                <a:lnTo>
                  <a:pt x="6032" y="143146"/>
                </a:lnTo>
                <a:lnTo>
                  <a:pt x="9048" y="149172"/>
                </a:lnTo>
                <a:lnTo>
                  <a:pt x="9048" y="150680"/>
                </a:lnTo>
                <a:lnTo>
                  <a:pt x="15080" y="156707"/>
                </a:lnTo>
                <a:lnTo>
                  <a:pt x="24128" y="159721"/>
                </a:lnTo>
                <a:lnTo>
                  <a:pt x="27145" y="162735"/>
                </a:lnTo>
                <a:lnTo>
                  <a:pt x="39209" y="165748"/>
                </a:lnTo>
                <a:lnTo>
                  <a:pt x="60322" y="165748"/>
                </a:lnTo>
                <a:lnTo>
                  <a:pt x="67862" y="162735"/>
                </a:lnTo>
                <a:lnTo>
                  <a:pt x="75403" y="158214"/>
                </a:lnTo>
                <a:lnTo>
                  <a:pt x="93499" y="146160"/>
                </a:lnTo>
                <a:lnTo>
                  <a:pt x="101040" y="135611"/>
                </a:lnTo>
                <a:lnTo>
                  <a:pt x="108580" y="126572"/>
                </a:lnTo>
                <a:lnTo>
                  <a:pt x="114612" y="116023"/>
                </a:lnTo>
                <a:lnTo>
                  <a:pt x="120645" y="103969"/>
                </a:lnTo>
                <a:lnTo>
                  <a:pt x="123661" y="91914"/>
                </a:lnTo>
                <a:lnTo>
                  <a:pt x="128185" y="79861"/>
                </a:lnTo>
                <a:lnTo>
                  <a:pt x="129693" y="66299"/>
                </a:lnTo>
                <a:lnTo>
                  <a:pt x="132709" y="55751"/>
                </a:lnTo>
                <a:lnTo>
                  <a:pt x="132709" y="43696"/>
                </a:lnTo>
                <a:lnTo>
                  <a:pt x="134217" y="33149"/>
                </a:lnTo>
                <a:lnTo>
                  <a:pt x="135725" y="24108"/>
                </a:lnTo>
                <a:lnTo>
                  <a:pt x="135725" y="0"/>
                </a:lnTo>
                <a:close/>
              </a:path>
            </a:pathLst>
          </a:custGeom>
          <a:solidFill>
            <a:srgbClr val="FFD4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0515" y="5211334"/>
            <a:ext cx="384556" cy="384235"/>
          </a:xfrm>
          <a:custGeom>
            <a:avLst/>
            <a:gdLst/>
            <a:ahLst/>
            <a:cxnLst/>
            <a:rect l="l" t="t" r="r" b="b"/>
            <a:pathLst>
              <a:path w="384556" h="384235">
                <a:moveTo>
                  <a:pt x="25636" y="244102"/>
                </a:moveTo>
                <a:lnTo>
                  <a:pt x="1507" y="244102"/>
                </a:lnTo>
                <a:lnTo>
                  <a:pt x="1507" y="247116"/>
                </a:lnTo>
                <a:lnTo>
                  <a:pt x="0" y="250130"/>
                </a:lnTo>
                <a:lnTo>
                  <a:pt x="0" y="262183"/>
                </a:lnTo>
                <a:lnTo>
                  <a:pt x="1507" y="269717"/>
                </a:lnTo>
                <a:lnTo>
                  <a:pt x="1507" y="274238"/>
                </a:lnTo>
                <a:lnTo>
                  <a:pt x="3016" y="278758"/>
                </a:lnTo>
                <a:lnTo>
                  <a:pt x="3016" y="281772"/>
                </a:lnTo>
                <a:lnTo>
                  <a:pt x="6032" y="290813"/>
                </a:lnTo>
                <a:lnTo>
                  <a:pt x="9048" y="293827"/>
                </a:lnTo>
                <a:lnTo>
                  <a:pt x="12064" y="298347"/>
                </a:lnTo>
                <a:lnTo>
                  <a:pt x="21112" y="307388"/>
                </a:lnTo>
                <a:lnTo>
                  <a:pt x="27145" y="310401"/>
                </a:lnTo>
                <a:lnTo>
                  <a:pt x="39209" y="319443"/>
                </a:lnTo>
                <a:lnTo>
                  <a:pt x="43733" y="322456"/>
                </a:lnTo>
                <a:lnTo>
                  <a:pt x="49766" y="326976"/>
                </a:lnTo>
                <a:lnTo>
                  <a:pt x="54290" y="328482"/>
                </a:lnTo>
                <a:lnTo>
                  <a:pt x="58814" y="331496"/>
                </a:lnTo>
                <a:lnTo>
                  <a:pt x="63338" y="333004"/>
                </a:lnTo>
                <a:lnTo>
                  <a:pt x="66354" y="334510"/>
                </a:lnTo>
                <a:lnTo>
                  <a:pt x="69370" y="337524"/>
                </a:lnTo>
                <a:lnTo>
                  <a:pt x="69370" y="342044"/>
                </a:lnTo>
                <a:lnTo>
                  <a:pt x="70878" y="346565"/>
                </a:lnTo>
                <a:lnTo>
                  <a:pt x="73895" y="349578"/>
                </a:lnTo>
                <a:lnTo>
                  <a:pt x="75403" y="354098"/>
                </a:lnTo>
                <a:lnTo>
                  <a:pt x="78419" y="360126"/>
                </a:lnTo>
                <a:lnTo>
                  <a:pt x="114612" y="382728"/>
                </a:lnTo>
                <a:lnTo>
                  <a:pt x="123661" y="384235"/>
                </a:lnTo>
                <a:lnTo>
                  <a:pt x="134217" y="382728"/>
                </a:lnTo>
                <a:lnTo>
                  <a:pt x="146282" y="382728"/>
                </a:lnTo>
                <a:lnTo>
                  <a:pt x="156838" y="378207"/>
                </a:lnTo>
                <a:lnTo>
                  <a:pt x="165886" y="375194"/>
                </a:lnTo>
                <a:lnTo>
                  <a:pt x="173427" y="370673"/>
                </a:lnTo>
                <a:lnTo>
                  <a:pt x="180967" y="367659"/>
                </a:lnTo>
                <a:lnTo>
                  <a:pt x="186999" y="363139"/>
                </a:lnTo>
                <a:lnTo>
                  <a:pt x="199064" y="351085"/>
                </a:lnTo>
                <a:lnTo>
                  <a:pt x="200572" y="346565"/>
                </a:lnTo>
                <a:lnTo>
                  <a:pt x="203588" y="342044"/>
                </a:lnTo>
                <a:lnTo>
                  <a:pt x="205096" y="339031"/>
                </a:lnTo>
                <a:lnTo>
                  <a:pt x="208112" y="334510"/>
                </a:lnTo>
                <a:lnTo>
                  <a:pt x="211128" y="328482"/>
                </a:lnTo>
                <a:lnTo>
                  <a:pt x="223193" y="316429"/>
                </a:lnTo>
                <a:lnTo>
                  <a:pt x="226209" y="310401"/>
                </a:lnTo>
                <a:lnTo>
                  <a:pt x="229225" y="305882"/>
                </a:lnTo>
                <a:lnTo>
                  <a:pt x="230733" y="298347"/>
                </a:lnTo>
                <a:lnTo>
                  <a:pt x="239782" y="280266"/>
                </a:lnTo>
                <a:lnTo>
                  <a:pt x="241290" y="274238"/>
                </a:lnTo>
                <a:lnTo>
                  <a:pt x="244306" y="268211"/>
                </a:lnTo>
                <a:lnTo>
                  <a:pt x="244306" y="262183"/>
                </a:lnTo>
                <a:lnTo>
                  <a:pt x="247322" y="257663"/>
                </a:lnTo>
                <a:lnTo>
                  <a:pt x="247322" y="253142"/>
                </a:lnTo>
                <a:lnTo>
                  <a:pt x="248830" y="250130"/>
                </a:lnTo>
                <a:lnTo>
                  <a:pt x="250338" y="248622"/>
                </a:lnTo>
                <a:lnTo>
                  <a:pt x="266927" y="245609"/>
                </a:lnTo>
                <a:lnTo>
                  <a:pt x="33177" y="245609"/>
                </a:lnTo>
                <a:lnTo>
                  <a:pt x="25636" y="244102"/>
                </a:lnTo>
                <a:close/>
              </a:path>
              <a:path w="384556" h="384235">
                <a:moveTo>
                  <a:pt x="221685" y="0"/>
                </a:moveTo>
                <a:lnTo>
                  <a:pt x="212636" y="1506"/>
                </a:lnTo>
                <a:lnTo>
                  <a:pt x="202080" y="3014"/>
                </a:lnTo>
                <a:lnTo>
                  <a:pt x="190016" y="6027"/>
                </a:lnTo>
                <a:lnTo>
                  <a:pt x="147790" y="24108"/>
                </a:lnTo>
                <a:lnTo>
                  <a:pt x="104056" y="54245"/>
                </a:lnTo>
                <a:lnTo>
                  <a:pt x="84451" y="91916"/>
                </a:lnTo>
                <a:lnTo>
                  <a:pt x="82943" y="103969"/>
                </a:lnTo>
                <a:lnTo>
                  <a:pt x="82943" y="116024"/>
                </a:lnTo>
                <a:lnTo>
                  <a:pt x="85959" y="128078"/>
                </a:lnTo>
                <a:lnTo>
                  <a:pt x="87467" y="138625"/>
                </a:lnTo>
                <a:lnTo>
                  <a:pt x="91991" y="149174"/>
                </a:lnTo>
                <a:lnTo>
                  <a:pt x="95007" y="158215"/>
                </a:lnTo>
                <a:lnTo>
                  <a:pt x="99532" y="165747"/>
                </a:lnTo>
                <a:lnTo>
                  <a:pt x="104056" y="171776"/>
                </a:lnTo>
                <a:lnTo>
                  <a:pt x="107072" y="177802"/>
                </a:lnTo>
                <a:lnTo>
                  <a:pt x="111596" y="182323"/>
                </a:lnTo>
                <a:lnTo>
                  <a:pt x="110088" y="183829"/>
                </a:lnTo>
                <a:lnTo>
                  <a:pt x="108580" y="188351"/>
                </a:lnTo>
                <a:lnTo>
                  <a:pt x="107072" y="191363"/>
                </a:lnTo>
                <a:lnTo>
                  <a:pt x="102548" y="204925"/>
                </a:lnTo>
                <a:lnTo>
                  <a:pt x="99532" y="209445"/>
                </a:lnTo>
                <a:lnTo>
                  <a:pt x="98024" y="213965"/>
                </a:lnTo>
                <a:lnTo>
                  <a:pt x="95007" y="218486"/>
                </a:lnTo>
                <a:lnTo>
                  <a:pt x="93499" y="223006"/>
                </a:lnTo>
                <a:lnTo>
                  <a:pt x="88975" y="227526"/>
                </a:lnTo>
                <a:lnTo>
                  <a:pt x="85959" y="232048"/>
                </a:lnTo>
                <a:lnTo>
                  <a:pt x="79927" y="238075"/>
                </a:lnTo>
                <a:lnTo>
                  <a:pt x="75403" y="239581"/>
                </a:lnTo>
                <a:lnTo>
                  <a:pt x="63338" y="242595"/>
                </a:lnTo>
                <a:lnTo>
                  <a:pt x="57306" y="242595"/>
                </a:lnTo>
                <a:lnTo>
                  <a:pt x="51274" y="244102"/>
                </a:lnTo>
                <a:lnTo>
                  <a:pt x="39209" y="244102"/>
                </a:lnTo>
                <a:lnTo>
                  <a:pt x="33177" y="245609"/>
                </a:lnTo>
                <a:lnTo>
                  <a:pt x="266927" y="245609"/>
                </a:lnTo>
                <a:lnTo>
                  <a:pt x="300104" y="239581"/>
                </a:lnTo>
                <a:lnTo>
                  <a:pt x="282007" y="226020"/>
                </a:lnTo>
                <a:lnTo>
                  <a:pt x="282007" y="219994"/>
                </a:lnTo>
                <a:lnTo>
                  <a:pt x="283515" y="215473"/>
                </a:lnTo>
                <a:lnTo>
                  <a:pt x="283515" y="210953"/>
                </a:lnTo>
                <a:lnTo>
                  <a:pt x="285023" y="206432"/>
                </a:lnTo>
                <a:lnTo>
                  <a:pt x="289548" y="188351"/>
                </a:lnTo>
                <a:lnTo>
                  <a:pt x="292564" y="183829"/>
                </a:lnTo>
                <a:lnTo>
                  <a:pt x="294072" y="177802"/>
                </a:lnTo>
                <a:lnTo>
                  <a:pt x="297088" y="174788"/>
                </a:lnTo>
                <a:lnTo>
                  <a:pt x="298596" y="170268"/>
                </a:lnTo>
                <a:lnTo>
                  <a:pt x="303120" y="167256"/>
                </a:lnTo>
                <a:lnTo>
                  <a:pt x="306136" y="164241"/>
                </a:lnTo>
                <a:lnTo>
                  <a:pt x="310661" y="164241"/>
                </a:lnTo>
                <a:lnTo>
                  <a:pt x="315185" y="162735"/>
                </a:lnTo>
                <a:lnTo>
                  <a:pt x="318201" y="161227"/>
                </a:lnTo>
                <a:lnTo>
                  <a:pt x="322725" y="159721"/>
                </a:lnTo>
                <a:lnTo>
                  <a:pt x="333282" y="159721"/>
                </a:lnTo>
                <a:lnTo>
                  <a:pt x="339314" y="158215"/>
                </a:lnTo>
                <a:lnTo>
                  <a:pt x="372491" y="158215"/>
                </a:lnTo>
                <a:lnTo>
                  <a:pt x="372491" y="156707"/>
                </a:lnTo>
                <a:lnTo>
                  <a:pt x="375507" y="152186"/>
                </a:lnTo>
                <a:lnTo>
                  <a:pt x="375507" y="147666"/>
                </a:lnTo>
                <a:lnTo>
                  <a:pt x="380031" y="134105"/>
                </a:lnTo>
                <a:lnTo>
                  <a:pt x="383048" y="122050"/>
                </a:lnTo>
                <a:lnTo>
                  <a:pt x="383048" y="114517"/>
                </a:lnTo>
                <a:lnTo>
                  <a:pt x="384556" y="108489"/>
                </a:lnTo>
                <a:lnTo>
                  <a:pt x="384556" y="94928"/>
                </a:lnTo>
                <a:lnTo>
                  <a:pt x="383048" y="88901"/>
                </a:lnTo>
                <a:lnTo>
                  <a:pt x="383048" y="82875"/>
                </a:lnTo>
                <a:lnTo>
                  <a:pt x="380031" y="75340"/>
                </a:lnTo>
                <a:lnTo>
                  <a:pt x="377015" y="69314"/>
                </a:lnTo>
                <a:lnTo>
                  <a:pt x="360427" y="52739"/>
                </a:lnTo>
                <a:lnTo>
                  <a:pt x="352886" y="48218"/>
                </a:lnTo>
                <a:lnTo>
                  <a:pt x="346854" y="42190"/>
                </a:lnTo>
                <a:lnTo>
                  <a:pt x="339314" y="39176"/>
                </a:lnTo>
                <a:lnTo>
                  <a:pt x="330265" y="34657"/>
                </a:lnTo>
                <a:lnTo>
                  <a:pt x="322725" y="30137"/>
                </a:lnTo>
                <a:lnTo>
                  <a:pt x="315185" y="27123"/>
                </a:lnTo>
                <a:lnTo>
                  <a:pt x="306136" y="24108"/>
                </a:lnTo>
                <a:lnTo>
                  <a:pt x="298596" y="21095"/>
                </a:lnTo>
                <a:lnTo>
                  <a:pt x="292564" y="18082"/>
                </a:lnTo>
                <a:lnTo>
                  <a:pt x="286532" y="16576"/>
                </a:lnTo>
                <a:lnTo>
                  <a:pt x="280499" y="16576"/>
                </a:lnTo>
                <a:lnTo>
                  <a:pt x="274467" y="13561"/>
                </a:lnTo>
                <a:lnTo>
                  <a:pt x="269943" y="12054"/>
                </a:lnTo>
                <a:lnTo>
                  <a:pt x="263911" y="10547"/>
                </a:lnTo>
                <a:lnTo>
                  <a:pt x="259386" y="7534"/>
                </a:lnTo>
                <a:lnTo>
                  <a:pt x="251846" y="6027"/>
                </a:lnTo>
                <a:lnTo>
                  <a:pt x="245814" y="3014"/>
                </a:lnTo>
                <a:lnTo>
                  <a:pt x="238273" y="1506"/>
                </a:lnTo>
                <a:lnTo>
                  <a:pt x="230733" y="1506"/>
                </a:lnTo>
                <a:lnTo>
                  <a:pt x="221685" y="0"/>
                </a:lnTo>
                <a:close/>
              </a:path>
            </a:pathLst>
          </a:custGeom>
          <a:solidFill>
            <a:srgbClr val="CC7D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2112" y="5208320"/>
            <a:ext cx="217161" cy="191364"/>
          </a:xfrm>
          <a:custGeom>
            <a:avLst/>
            <a:gdLst/>
            <a:ahLst/>
            <a:cxnLst/>
            <a:rect l="l" t="t" r="r" b="b"/>
            <a:pathLst>
              <a:path w="217161" h="191364">
                <a:moveTo>
                  <a:pt x="131201" y="0"/>
                </a:moveTo>
                <a:lnTo>
                  <a:pt x="108580" y="0"/>
                </a:lnTo>
                <a:lnTo>
                  <a:pt x="96515" y="1507"/>
                </a:lnTo>
                <a:lnTo>
                  <a:pt x="85959" y="4519"/>
                </a:lnTo>
                <a:lnTo>
                  <a:pt x="75403" y="9041"/>
                </a:lnTo>
                <a:lnTo>
                  <a:pt x="66354" y="15068"/>
                </a:lnTo>
                <a:lnTo>
                  <a:pt x="55798" y="21095"/>
                </a:lnTo>
                <a:lnTo>
                  <a:pt x="48257" y="27122"/>
                </a:lnTo>
                <a:lnTo>
                  <a:pt x="40717" y="34657"/>
                </a:lnTo>
                <a:lnTo>
                  <a:pt x="31669" y="42190"/>
                </a:lnTo>
                <a:lnTo>
                  <a:pt x="25636" y="49724"/>
                </a:lnTo>
                <a:lnTo>
                  <a:pt x="19604" y="55752"/>
                </a:lnTo>
                <a:lnTo>
                  <a:pt x="15080" y="63285"/>
                </a:lnTo>
                <a:lnTo>
                  <a:pt x="10556" y="67807"/>
                </a:lnTo>
                <a:lnTo>
                  <a:pt x="6032" y="73833"/>
                </a:lnTo>
                <a:lnTo>
                  <a:pt x="3016" y="82875"/>
                </a:lnTo>
                <a:lnTo>
                  <a:pt x="1507" y="84381"/>
                </a:lnTo>
                <a:lnTo>
                  <a:pt x="1507" y="88901"/>
                </a:lnTo>
                <a:lnTo>
                  <a:pt x="0" y="93422"/>
                </a:lnTo>
                <a:lnTo>
                  <a:pt x="0" y="138626"/>
                </a:lnTo>
                <a:lnTo>
                  <a:pt x="1507" y="140133"/>
                </a:lnTo>
                <a:lnTo>
                  <a:pt x="3016" y="143146"/>
                </a:lnTo>
                <a:lnTo>
                  <a:pt x="4524" y="147667"/>
                </a:lnTo>
                <a:lnTo>
                  <a:pt x="9048" y="156707"/>
                </a:lnTo>
                <a:lnTo>
                  <a:pt x="12064" y="161229"/>
                </a:lnTo>
                <a:lnTo>
                  <a:pt x="18096" y="167255"/>
                </a:lnTo>
                <a:lnTo>
                  <a:pt x="21112" y="173282"/>
                </a:lnTo>
                <a:lnTo>
                  <a:pt x="27145" y="177802"/>
                </a:lnTo>
                <a:lnTo>
                  <a:pt x="31669" y="180816"/>
                </a:lnTo>
                <a:lnTo>
                  <a:pt x="39209" y="186843"/>
                </a:lnTo>
                <a:lnTo>
                  <a:pt x="45241" y="188351"/>
                </a:lnTo>
                <a:lnTo>
                  <a:pt x="52782" y="191364"/>
                </a:lnTo>
                <a:lnTo>
                  <a:pt x="69370" y="191364"/>
                </a:lnTo>
                <a:lnTo>
                  <a:pt x="102548" y="165748"/>
                </a:lnTo>
                <a:lnTo>
                  <a:pt x="110088" y="149174"/>
                </a:lnTo>
                <a:lnTo>
                  <a:pt x="114612" y="141639"/>
                </a:lnTo>
                <a:lnTo>
                  <a:pt x="117628" y="132599"/>
                </a:lnTo>
                <a:lnTo>
                  <a:pt x="120645" y="125064"/>
                </a:lnTo>
                <a:lnTo>
                  <a:pt x="122153" y="117530"/>
                </a:lnTo>
                <a:lnTo>
                  <a:pt x="125169" y="111503"/>
                </a:lnTo>
                <a:lnTo>
                  <a:pt x="125169" y="105476"/>
                </a:lnTo>
                <a:lnTo>
                  <a:pt x="126677" y="100956"/>
                </a:lnTo>
                <a:lnTo>
                  <a:pt x="126677" y="99449"/>
                </a:lnTo>
                <a:lnTo>
                  <a:pt x="128185" y="97942"/>
                </a:lnTo>
                <a:lnTo>
                  <a:pt x="198561" y="97942"/>
                </a:lnTo>
                <a:lnTo>
                  <a:pt x="206604" y="91914"/>
                </a:lnTo>
                <a:lnTo>
                  <a:pt x="212636" y="85888"/>
                </a:lnTo>
                <a:lnTo>
                  <a:pt x="215652" y="76847"/>
                </a:lnTo>
                <a:lnTo>
                  <a:pt x="217161" y="70820"/>
                </a:lnTo>
                <a:lnTo>
                  <a:pt x="217161" y="63285"/>
                </a:lnTo>
                <a:lnTo>
                  <a:pt x="199064" y="28629"/>
                </a:lnTo>
                <a:lnTo>
                  <a:pt x="182475" y="18082"/>
                </a:lnTo>
                <a:lnTo>
                  <a:pt x="173427" y="12054"/>
                </a:lnTo>
                <a:lnTo>
                  <a:pt x="162870" y="9041"/>
                </a:lnTo>
                <a:lnTo>
                  <a:pt x="152314" y="4519"/>
                </a:lnTo>
                <a:lnTo>
                  <a:pt x="141757" y="3013"/>
                </a:lnTo>
                <a:lnTo>
                  <a:pt x="131201" y="0"/>
                </a:lnTo>
                <a:close/>
              </a:path>
              <a:path w="217161" h="191364">
                <a:moveTo>
                  <a:pt x="198561" y="97942"/>
                </a:moveTo>
                <a:lnTo>
                  <a:pt x="128185" y="97942"/>
                </a:lnTo>
                <a:lnTo>
                  <a:pt x="129693" y="99449"/>
                </a:lnTo>
                <a:lnTo>
                  <a:pt x="132709" y="99449"/>
                </a:lnTo>
                <a:lnTo>
                  <a:pt x="137233" y="100956"/>
                </a:lnTo>
                <a:lnTo>
                  <a:pt x="140249" y="102462"/>
                </a:lnTo>
                <a:lnTo>
                  <a:pt x="152314" y="105476"/>
                </a:lnTo>
                <a:lnTo>
                  <a:pt x="159854" y="106983"/>
                </a:lnTo>
                <a:lnTo>
                  <a:pt x="165886" y="105476"/>
                </a:lnTo>
                <a:lnTo>
                  <a:pt x="180967" y="105476"/>
                </a:lnTo>
                <a:lnTo>
                  <a:pt x="186999" y="103969"/>
                </a:lnTo>
                <a:lnTo>
                  <a:pt x="194540" y="100956"/>
                </a:lnTo>
                <a:lnTo>
                  <a:pt x="198561" y="97942"/>
                </a:lnTo>
                <a:close/>
              </a:path>
            </a:pathLst>
          </a:custGeom>
          <a:solidFill>
            <a:srgbClr val="F2B5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2112" y="5428315"/>
            <a:ext cx="128185" cy="113009"/>
          </a:xfrm>
          <a:custGeom>
            <a:avLst/>
            <a:gdLst/>
            <a:ahLst/>
            <a:cxnLst/>
            <a:rect l="l" t="t" r="r" b="b"/>
            <a:pathLst>
              <a:path w="128185" h="113009">
                <a:moveTo>
                  <a:pt x="88975" y="0"/>
                </a:moveTo>
                <a:lnTo>
                  <a:pt x="88975" y="1506"/>
                </a:lnTo>
                <a:lnTo>
                  <a:pt x="87467" y="3013"/>
                </a:lnTo>
                <a:lnTo>
                  <a:pt x="84451" y="9039"/>
                </a:lnTo>
                <a:lnTo>
                  <a:pt x="84451" y="12053"/>
                </a:lnTo>
                <a:lnTo>
                  <a:pt x="82943" y="15067"/>
                </a:lnTo>
                <a:lnTo>
                  <a:pt x="81435" y="19588"/>
                </a:lnTo>
                <a:lnTo>
                  <a:pt x="78419" y="24108"/>
                </a:lnTo>
                <a:lnTo>
                  <a:pt x="75403" y="33149"/>
                </a:lnTo>
                <a:lnTo>
                  <a:pt x="73895" y="39175"/>
                </a:lnTo>
                <a:lnTo>
                  <a:pt x="70878" y="42189"/>
                </a:lnTo>
                <a:lnTo>
                  <a:pt x="69370" y="46710"/>
                </a:lnTo>
                <a:lnTo>
                  <a:pt x="66354" y="51230"/>
                </a:lnTo>
                <a:lnTo>
                  <a:pt x="64846" y="57257"/>
                </a:lnTo>
                <a:lnTo>
                  <a:pt x="60322" y="60271"/>
                </a:lnTo>
                <a:lnTo>
                  <a:pt x="52782" y="67805"/>
                </a:lnTo>
                <a:lnTo>
                  <a:pt x="43733" y="73832"/>
                </a:lnTo>
                <a:lnTo>
                  <a:pt x="37701" y="76846"/>
                </a:lnTo>
                <a:lnTo>
                  <a:pt x="33177" y="81366"/>
                </a:lnTo>
                <a:lnTo>
                  <a:pt x="27145" y="84380"/>
                </a:lnTo>
                <a:lnTo>
                  <a:pt x="21112" y="85887"/>
                </a:lnTo>
                <a:lnTo>
                  <a:pt x="16588" y="87393"/>
                </a:lnTo>
                <a:lnTo>
                  <a:pt x="12064" y="90407"/>
                </a:lnTo>
                <a:lnTo>
                  <a:pt x="7540" y="91913"/>
                </a:lnTo>
                <a:lnTo>
                  <a:pt x="1507" y="93421"/>
                </a:lnTo>
                <a:lnTo>
                  <a:pt x="0" y="94927"/>
                </a:lnTo>
                <a:lnTo>
                  <a:pt x="0" y="96434"/>
                </a:lnTo>
                <a:lnTo>
                  <a:pt x="4524" y="99448"/>
                </a:lnTo>
                <a:lnTo>
                  <a:pt x="6032" y="102462"/>
                </a:lnTo>
                <a:lnTo>
                  <a:pt x="15080" y="105476"/>
                </a:lnTo>
                <a:lnTo>
                  <a:pt x="19604" y="108488"/>
                </a:lnTo>
                <a:lnTo>
                  <a:pt x="24128" y="109995"/>
                </a:lnTo>
                <a:lnTo>
                  <a:pt x="36193" y="113009"/>
                </a:lnTo>
                <a:lnTo>
                  <a:pt x="49766" y="113009"/>
                </a:lnTo>
                <a:lnTo>
                  <a:pt x="57306" y="111502"/>
                </a:lnTo>
                <a:lnTo>
                  <a:pt x="66354" y="109995"/>
                </a:lnTo>
                <a:lnTo>
                  <a:pt x="73895" y="106982"/>
                </a:lnTo>
                <a:lnTo>
                  <a:pt x="81435" y="102462"/>
                </a:lnTo>
                <a:lnTo>
                  <a:pt x="88975" y="99448"/>
                </a:lnTo>
                <a:lnTo>
                  <a:pt x="95007" y="93421"/>
                </a:lnTo>
                <a:lnTo>
                  <a:pt x="101040" y="88901"/>
                </a:lnTo>
                <a:lnTo>
                  <a:pt x="107072" y="82873"/>
                </a:lnTo>
                <a:lnTo>
                  <a:pt x="111596" y="76846"/>
                </a:lnTo>
                <a:lnTo>
                  <a:pt x="114612" y="70819"/>
                </a:lnTo>
                <a:lnTo>
                  <a:pt x="119137" y="64791"/>
                </a:lnTo>
                <a:lnTo>
                  <a:pt x="125169" y="52736"/>
                </a:lnTo>
                <a:lnTo>
                  <a:pt x="128185" y="40683"/>
                </a:lnTo>
                <a:lnTo>
                  <a:pt x="126677" y="34655"/>
                </a:lnTo>
                <a:lnTo>
                  <a:pt x="126677" y="25614"/>
                </a:lnTo>
                <a:lnTo>
                  <a:pt x="125169" y="21094"/>
                </a:lnTo>
                <a:lnTo>
                  <a:pt x="120645" y="16574"/>
                </a:lnTo>
                <a:lnTo>
                  <a:pt x="119137" y="13561"/>
                </a:lnTo>
                <a:lnTo>
                  <a:pt x="116120" y="10546"/>
                </a:lnTo>
                <a:lnTo>
                  <a:pt x="113104" y="9039"/>
                </a:lnTo>
                <a:lnTo>
                  <a:pt x="107072" y="4519"/>
                </a:lnTo>
                <a:lnTo>
                  <a:pt x="95007" y="1506"/>
                </a:lnTo>
                <a:lnTo>
                  <a:pt x="91991" y="1506"/>
                </a:lnTo>
                <a:lnTo>
                  <a:pt x="88975" y="0"/>
                </a:lnTo>
                <a:close/>
              </a:path>
            </a:pathLst>
          </a:custGeom>
          <a:solidFill>
            <a:srgbClr val="F2B5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9620" y="5794468"/>
            <a:ext cx="392096" cy="474642"/>
          </a:xfrm>
          <a:custGeom>
            <a:avLst/>
            <a:gdLst/>
            <a:ahLst/>
            <a:cxnLst/>
            <a:rect l="l" t="t" r="r" b="b"/>
            <a:pathLst>
              <a:path w="392096" h="474642">
                <a:moveTo>
                  <a:pt x="33177" y="263690"/>
                </a:moveTo>
                <a:lnTo>
                  <a:pt x="33177" y="268210"/>
                </a:lnTo>
                <a:lnTo>
                  <a:pt x="34685" y="272731"/>
                </a:lnTo>
                <a:lnTo>
                  <a:pt x="36193" y="280265"/>
                </a:lnTo>
                <a:lnTo>
                  <a:pt x="36193" y="286292"/>
                </a:lnTo>
                <a:lnTo>
                  <a:pt x="37701" y="296840"/>
                </a:lnTo>
                <a:lnTo>
                  <a:pt x="39209" y="305881"/>
                </a:lnTo>
                <a:lnTo>
                  <a:pt x="42225" y="316428"/>
                </a:lnTo>
                <a:lnTo>
                  <a:pt x="43733" y="326976"/>
                </a:lnTo>
                <a:lnTo>
                  <a:pt x="55798" y="367659"/>
                </a:lnTo>
                <a:lnTo>
                  <a:pt x="85959" y="402316"/>
                </a:lnTo>
                <a:lnTo>
                  <a:pt x="102548" y="412864"/>
                </a:lnTo>
                <a:lnTo>
                  <a:pt x="122153" y="423411"/>
                </a:lnTo>
                <a:lnTo>
                  <a:pt x="144774" y="432452"/>
                </a:lnTo>
                <a:lnTo>
                  <a:pt x="170411" y="444506"/>
                </a:lnTo>
                <a:lnTo>
                  <a:pt x="226209" y="462588"/>
                </a:lnTo>
                <a:lnTo>
                  <a:pt x="280499" y="473136"/>
                </a:lnTo>
                <a:lnTo>
                  <a:pt x="306137" y="474642"/>
                </a:lnTo>
                <a:lnTo>
                  <a:pt x="328757" y="474642"/>
                </a:lnTo>
                <a:lnTo>
                  <a:pt x="366459" y="459574"/>
                </a:lnTo>
                <a:lnTo>
                  <a:pt x="386064" y="426425"/>
                </a:lnTo>
                <a:lnTo>
                  <a:pt x="392096" y="375193"/>
                </a:lnTo>
                <a:lnTo>
                  <a:pt x="392096" y="345057"/>
                </a:lnTo>
                <a:lnTo>
                  <a:pt x="390588" y="314921"/>
                </a:lnTo>
                <a:lnTo>
                  <a:pt x="388721" y="295333"/>
                </a:lnTo>
                <a:lnTo>
                  <a:pt x="187000" y="295333"/>
                </a:lnTo>
                <a:lnTo>
                  <a:pt x="174935" y="293826"/>
                </a:lnTo>
                <a:lnTo>
                  <a:pt x="162870" y="293826"/>
                </a:lnTo>
                <a:lnTo>
                  <a:pt x="150806" y="292319"/>
                </a:lnTo>
                <a:lnTo>
                  <a:pt x="138741" y="289306"/>
                </a:lnTo>
                <a:lnTo>
                  <a:pt x="114612" y="286292"/>
                </a:lnTo>
                <a:lnTo>
                  <a:pt x="102548" y="283278"/>
                </a:lnTo>
                <a:lnTo>
                  <a:pt x="91991" y="280265"/>
                </a:lnTo>
                <a:lnTo>
                  <a:pt x="81435" y="278758"/>
                </a:lnTo>
                <a:lnTo>
                  <a:pt x="72387" y="275744"/>
                </a:lnTo>
                <a:lnTo>
                  <a:pt x="63338" y="274238"/>
                </a:lnTo>
                <a:lnTo>
                  <a:pt x="55798" y="271224"/>
                </a:lnTo>
                <a:lnTo>
                  <a:pt x="49766" y="268210"/>
                </a:lnTo>
                <a:lnTo>
                  <a:pt x="43733" y="268210"/>
                </a:lnTo>
                <a:lnTo>
                  <a:pt x="39209" y="265197"/>
                </a:lnTo>
                <a:lnTo>
                  <a:pt x="36193" y="265197"/>
                </a:lnTo>
                <a:lnTo>
                  <a:pt x="33177" y="263690"/>
                </a:lnTo>
                <a:close/>
              </a:path>
              <a:path w="392096" h="474642">
                <a:moveTo>
                  <a:pt x="161362" y="0"/>
                </a:moveTo>
                <a:lnTo>
                  <a:pt x="120645" y="0"/>
                </a:lnTo>
                <a:lnTo>
                  <a:pt x="82943" y="3013"/>
                </a:lnTo>
                <a:lnTo>
                  <a:pt x="66354" y="6027"/>
                </a:lnTo>
                <a:lnTo>
                  <a:pt x="51274" y="9040"/>
                </a:lnTo>
                <a:lnTo>
                  <a:pt x="37701" y="13561"/>
                </a:lnTo>
                <a:lnTo>
                  <a:pt x="25637" y="16574"/>
                </a:lnTo>
                <a:lnTo>
                  <a:pt x="0" y="54244"/>
                </a:lnTo>
                <a:lnTo>
                  <a:pt x="1508" y="64792"/>
                </a:lnTo>
                <a:lnTo>
                  <a:pt x="1508" y="76847"/>
                </a:lnTo>
                <a:lnTo>
                  <a:pt x="4524" y="103969"/>
                </a:lnTo>
                <a:lnTo>
                  <a:pt x="7540" y="128078"/>
                </a:lnTo>
                <a:lnTo>
                  <a:pt x="9048" y="141639"/>
                </a:lnTo>
                <a:lnTo>
                  <a:pt x="12064" y="162734"/>
                </a:lnTo>
                <a:lnTo>
                  <a:pt x="13572" y="171775"/>
                </a:lnTo>
                <a:lnTo>
                  <a:pt x="15080" y="177802"/>
                </a:lnTo>
                <a:lnTo>
                  <a:pt x="16588" y="182323"/>
                </a:lnTo>
                <a:lnTo>
                  <a:pt x="16588" y="183829"/>
                </a:lnTo>
                <a:lnTo>
                  <a:pt x="18096" y="185336"/>
                </a:lnTo>
                <a:lnTo>
                  <a:pt x="21112" y="186843"/>
                </a:lnTo>
                <a:lnTo>
                  <a:pt x="25637" y="189857"/>
                </a:lnTo>
                <a:lnTo>
                  <a:pt x="30161" y="194377"/>
                </a:lnTo>
                <a:lnTo>
                  <a:pt x="36193" y="197391"/>
                </a:lnTo>
                <a:lnTo>
                  <a:pt x="43733" y="201911"/>
                </a:lnTo>
                <a:lnTo>
                  <a:pt x="52782" y="207938"/>
                </a:lnTo>
                <a:lnTo>
                  <a:pt x="60322" y="212459"/>
                </a:lnTo>
                <a:lnTo>
                  <a:pt x="70879" y="218486"/>
                </a:lnTo>
                <a:lnTo>
                  <a:pt x="79927" y="224513"/>
                </a:lnTo>
                <a:lnTo>
                  <a:pt x="91991" y="230540"/>
                </a:lnTo>
                <a:lnTo>
                  <a:pt x="104056" y="235061"/>
                </a:lnTo>
                <a:lnTo>
                  <a:pt x="116120" y="241088"/>
                </a:lnTo>
                <a:lnTo>
                  <a:pt x="129693" y="245608"/>
                </a:lnTo>
                <a:lnTo>
                  <a:pt x="143266" y="251636"/>
                </a:lnTo>
                <a:lnTo>
                  <a:pt x="156838" y="256156"/>
                </a:lnTo>
                <a:lnTo>
                  <a:pt x="171919" y="260676"/>
                </a:lnTo>
                <a:lnTo>
                  <a:pt x="185491" y="263690"/>
                </a:lnTo>
                <a:lnTo>
                  <a:pt x="199064" y="268210"/>
                </a:lnTo>
                <a:lnTo>
                  <a:pt x="211128" y="271224"/>
                </a:lnTo>
                <a:lnTo>
                  <a:pt x="224701" y="274238"/>
                </a:lnTo>
                <a:lnTo>
                  <a:pt x="248830" y="280265"/>
                </a:lnTo>
                <a:lnTo>
                  <a:pt x="257878" y="281772"/>
                </a:lnTo>
                <a:lnTo>
                  <a:pt x="268435" y="284785"/>
                </a:lnTo>
                <a:lnTo>
                  <a:pt x="283516" y="287799"/>
                </a:lnTo>
                <a:lnTo>
                  <a:pt x="288040" y="287799"/>
                </a:lnTo>
                <a:lnTo>
                  <a:pt x="294072" y="289306"/>
                </a:lnTo>
                <a:lnTo>
                  <a:pt x="295580" y="289306"/>
                </a:lnTo>
                <a:lnTo>
                  <a:pt x="297088" y="290812"/>
                </a:lnTo>
                <a:lnTo>
                  <a:pt x="289548" y="290812"/>
                </a:lnTo>
                <a:lnTo>
                  <a:pt x="285024" y="292319"/>
                </a:lnTo>
                <a:lnTo>
                  <a:pt x="263911" y="292319"/>
                </a:lnTo>
                <a:lnTo>
                  <a:pt x="254862" y="293826"/>
                </a:lnTo>
                <a:lnTo>
                  <a:pt x="244306" y="293826"/>
                </a:lnTo>
                <a:lnTo>
                  <a:pt x="233749" y="295333"/>
                </a:lnTo>
                <a:lnTo>
                  <a:pt x="388721" y="295333"/>
                </a:lnTo>
                <a:lnTo>
                  <a:pt x="383048" y="251636"/>
                </a:lnTo>
                <a:lnTo>
                  <a:pt x="369475" y="188350"/>
                </a:lnTo>
                <a:lnTo>
                  <a:pt x="349870" y="128078"/>
                </a:lnTo>
                <a:lnTo>
                  <a:pt x="325741" y="76847"/>
                </a:lnTo>
                <a:lnTo>
                  <a:pt x="295580" y="39176"/>
                </a:lnTo>
                <a:lnTo>
                  <a:pt x="260895" y="18081"/>
                </a:lnTo>
                <a:lnTo>
                  <a:pt x="202080" y="3013"/>
                </a:lnTo>
                <a:lnTo>
                  <a:pt x="161362" y="0"/>
                </a:lnTo>
                <a:close/>
              </a:path>
            </a:pathLst>
          </a:custGeom>
          <a:solidFill>
            <a:srgbClr val="DE78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7338" y="5542831"/>
            <a:ext cx="425273" cy="159721"/>
          </a:xfrm>
          <a:custGeom>
            <a:avLst/>
            <a:gdLst/>
            <a:ahLst/>
            <a:cxnLst/>
            <a:rect l="l" t="t" r="r" b="b"/>
            <a:pathLst>
              <a:path w="425273" h="159721">
                <a:moveTo>
                  <a:pt x="220177" y="0"/>
                </a:moveTo>
                <a:lnTo>
                  <a:pt x="196048" y="0"/>
                </a:lnTo>
                <a:lnTo>
                  <a:pt x="150806" y="3013"/>
                </a:lnTo>
                <a:lnTo>
                  <a:pt x="110088" y="9041"/>
                </a:lnTo>
                <a:lnTo>
                  <a:pt x="43733" y="27123"/>
                </a:lnTo>
                <a:lnTo>
                  <a:pt x="31669" y="30135"/>
                </a:lnTo>
                <a:lnTo>
                  <a:pt x="22620" y="34657"/>
                </a:lnTo>
                <a:lnTo>
                  <a:pt x="15080" y="37670"/>
                </a:lnTo>
                <a:lnTo>
                  <a:pt x="9048" y="40684"/>
                </a:lnTo>
                <a:lnTo>
                  <a:pt x="4524" y="40684"/>
                </a:lnTo>
                <a:lnTo>
                  <a:pt x="4524" y="42190"/>
                </a:lnTo>
                <a:lnTo>
                  <a:pt x="0" y="69313"/>
                </a:lnTo>
                <a:lnTo>
                  <a:pt x="24129" y="69313"/>
                </a:lnTo>
                <a:lnTo>
                  <a:pt x="33177" y="70820"/>
                </a:lnTo>
                <a:lnTo>
                  <a:pt x="43733" y="72327"/>
                </a:lnTo>
                <a:lnTo>
                  <a:pt x="57306" y="73833"/>
                </a:lnTo>
                <a:lnTo>
                  <a:pt x="69371" y="75340"/>
                </a:lnTo>
                <a:lnTo>
                  <a:pt x="96516" y="78354"/>
                </a:lnTo>
                <a:lnTo>
                  <a:pt x="111596" y="81367"/>
                </a:lnTo>
                <a:lnTo>
                  <a:pt x="126677" y="82874"/>
                </a:lnTo>
                <a:lnTo>
                  <a:pt x="153822" y="88901"/>
                </a:lnTo>
                <a:lnTo>
                  <a:pt x="168903" y="93422"/>
                </a:lnTo>
                <a:lnTo>
                  <a:pt x="180967" y="96435"/>
                </a:lnTo>
                <a:lnTo>
                  <a:pt x="194540" y="100956"/>
                </a:lnTo>
                <a:lnTo>
                  <a:pt x="206604" y="105476"/>
                </a:lnTo>
                <a:lnTo>
                  <a:pt x="218669" y="111503"/>
                </a:lnTo>
                <a:lnTo>
                  <a:pt x="229225" y="116024"/>
                </a:lnTo>
                <a:lnTo>
                  <a:pt x="239782" y="122051"/>
                </a:lnTo>
                <a:lnTo>
                  <a:pt x="248830" y="126572"/>
                </a:lnTo>
                <a:lnTo>
                  <a:pt x="259386" y="132599"/>
                </a:lnTo>
                <a:lnTo>
                  <a:pt x="265419" y="137119"/>
                </a:lnTo>
                <a:lnTo>
                  <a:pt x="272959" y="141639"/>
                </a:lnTo>
                <a:lnTo>
                  <a:pt x="278991" y="146160"/>
                </a:lnTo>
                <a:lnTo>
                  <a:pt x="283515" y="150680"/>
                </a:lnTo>
                <a:lnTo>
                  <a:pt x="288040" y="153694"/>
                </a:lnTo>
                <a:lnTo>
                  <a:pt x="294072" y="159721"/>
                </a:lnTo>
                <a:lnTo>
                  <a:pt x="294072" y="158214"/>
                </a:lnTo>
                <a:lnTo>
                  <a:pt x="292564" y="155201"/>
                </a:lnTo>
                <a:lnTo>
                  <a:pt x="292564" y="152187"/>
                </a:lnTo>
                <a:lnTo>
                  <a:pt x="294072" y="147667"/>
                </a:lnTo>
                <a:lnTo>
                  <a:pt x="295580" y="140133"/>
                </a:lnTo>
                <a:lnTo>
                  <a:pt x="300104" y="134105"/>
                </a:lnTo>
                <a:lnTo>
                  <a:pt x="303120" y="129585"/>
                </a:lnTo>
                <a:lnTo>
                  <a:pt x="312169" y="120544"/>
                </a:lnTo>
                <a:lnTo>
                  <a:pt x="318201" y="117531"/>
                </a:lnTo>
                <a:lnTo>
                  <a:pt x="324233" y="111503"/>
                </a:lnTo>
                <a:lnTo>
                  <a:pt x="339314" y="103969"/>
                </a:lnTo>
                <a:lnTo>
                  <a:pt x="348362" y="102462"/>
                </a:lnTo>
                <a:lnTo>
                  <a:pt x="355903" y="99449"/>
                </a:lnTo>
                <a:lnTo>
                  <a:pt x="364951" y="99449"/>
                </a:lnTo>
                <a:lnTo>
                  <a:pt x="373999" y="97942"/>
                </a:lnTo>
                <a:lnTo>
                  <a:pt x="384556" y="97942"/>
                </a:lnTo>
                <a:lnTo>
                  <a:pt x="390588" y="96435"/>
                </a:lnTo>
                <a:lnTo>
                  <a:pt x="424519" y="96435"/>
                </a:lnTo>
                <a:lnTo>
                  <a:pt x="423765" y="94928"/>
                </a:lnTo>
                <a:lnTo>
                  <a:pt x="420749" y="90408"/>
                </a:lnTo>
                <a:lnTo>
                  <a:pt x="416225" y="84381"/>
                </a:lnTo>
                <a:lnTo>
                  <a:pt x="410193" y="78354"/>
                </a:lnTo>
                <a:lnTo>
                  <a:pt x="404161" y="70820"/>
                </a:lnTo>
                <a:lnTo>
                  <a:pt x="395112" y="63286"/>
                </a:lnTo>
                <a:lnTo>
                  <a:pt x="386064" y="54245"/>
                </a:lnTo>
                <a:lnTo>
                  <a:pt x="373999" y="45204"/>
                </a:lnTo>
                <a:lnTo>
                  <a:pt x="360427" y="37670"/>
                </a:lnTo>
                <a:lnTo>
                  <a:pt x="345346" y="28629"/>
                </a:lnTo>
                <a:lnTo>
                  <a:pt x="330265" y="21095"/>
                </a:lnTo>
                <a:lnTo>
                  <a:pt x="312169" y="15068"/>
                </a:lnTo>
                <a:lnTo>
                  <a:pt x="291056" y="9041"/>
                </a:lnTo>
                <a:lnTo>
                  <a:pt x="269943" y="4521"/>
                </a:lnTo>
                <a:lnTo>
                  <a:pt x="245814" y="3013"/>
                </a:lnTo>
                <a:lnTo>
                  <a:pt x="220177" y="0"/>
                </a:lnTo>
                <a:close/>
              </a:path>
              <a:path w="425273" h="159721">
                <a:moveTo>
                  <a:pt x="424519" y="96435"/>
                </a:moveTo>
                <a:lnTo>
                  <a:pt x="407177" y="96435"/>
                </a:lnTo>
                <a:lnTo>
                  <a:pt x="413209" y="97942"/>
                </a:lnTo>
                <a:lnTo>
                  <a:pt x="425273" y="97942"/>
                </a:lnTo>
                <a:lnTo>
                  <a:pt x="424519" y="96435"/>
                </a:lnTo>
                <a:close/>
              </a:path>
            </a:pathLst>
          </a:custGeom>
          <a:solidFill>
            <a:srgbClr val="C7BF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1967" y="5820083"/>
            <a:ext cx="411701" cy="263690"/>
          </a:xfrm>
          <a:custGeom>
            <a:avLst/>
            <a:gdLst/>
            <a:ahLst/>
            <a:cxnLst/>
            <a:rect l="l" t="t" r="r" b="b"/>
            <a:pathLst>
              <a:path w="411701" h="263690">
                <a:moveTo>
                  <a:pt x="0" y="42190"/>
                </a:moveTo>
                <a:lnTo>
                  <a:pt x="24129" y="116024"/>
                </a:lnTo>
                <a:lnTo>
                  <a:pt x="27145" y="120544"/>
                </a:lnTo>
                <a:lnTo>
                  <a:pt x="31669" y="126571"/>
                </a:lnTo>
                <a:lnTo>
                  <a:pt x="39209" y="134105"/>
                </a:lnTo>
                <a:lnTo>
                  <a:pt x="45241" y="143146"/>
                </a:lnTo>
                <a:lnTo>
                  <a:pt x="55798" y="153694"/>
                </a:lnTo>
                <a:lnTo>
                  <a:pt x="64846" y="164241"/>
                </a:lnTo>
                <a:lnTo>
                  <a:pt x="85959" y="188350"/>
                </a:lnTo>
                <a:lnTo>
                  <a:pt x="129693" y="232047"/>
                </a:lnTo>
                <a:lnTo>
                  <a:pt x="141757" y="239581"/>
                </a:lnTo>
                <a:lnTo>
                  <a:pt x="149298" y="247115"/>
                </a:lnTo>
                <a:lnTo>
                  <a:pt x="164378" y="254649"/>
                </a:lnTo>
                <a:lnTo>
                  <a:pt x="170411" y="256156"/>
                </a:lnTo>
                <a:lnTo>
                  <a:pt x="174935" y="259170"/>
                </a:lnTo>
                <a:lnTo>
                  <a:pt x="179459" y="260677"/>
                </a:lnTo>
                <a:lnTo>
                  <a:pt x="183983" y="260677"/>
                </a:lnTo>
                <a:lnTo>
                  <a:pt x="188508" y="262183"/>
                </a:lnTo>
                <a:lnTo>
                  <a:pt x="191524" y="262183"/>
                </a:lnTo>
                <a:lnTo>
                  <a:pt x="196048" y="263690"/>
                </a:lnTo>
                <a:lnTo>
                  <a:pt x="205096" y="260677"/>
                </a:lnTo>
                <a:lnTo>
                  <a:pt x="211128" y="257663"/>
                </a:lnTo>
                <a:lnTo>
                  <a:pt x="218669" y="256156"/>
                </a:lnTo>
                <a:lnTo>
                  <a:pt x="224701" y="251636"/>
                </a:lnTo>
                <a:lnTo>
                  <a:pt x="233749" y="248622"/>
                </a:lnTo>
                <a:lnTo>
                  <a:pt x="254862" y="236568"/>
                </a:lnTo>
                <a:lnTo>
                  <a:pt x="266927" y="227527"/>
                </a:lnTo>
                <a:lnTo>
                  <a:pt x="280499" y="218486"/>
                </a:lnTo>
                <a:lnTo>
                  <a:pt x="307645" y="191364"/>
                </a:lnTo>
                <a:lnTo>
                  <a:pt x="319709" y="176296"/>
                </a:lnTo>
                <a:lnTo>
                  <a:pt x="331924" y="162734"/>
                </a:lnTo>
                <a:lnTo>
                  <a:pt x="183983" y="162734"/>
                </a:lnTo>
                <a:lnTo>
                  <a:pt x="150806" y="150680"/>
                </a:lnTo>
                <a:lnTo>
                  <a:pt x="134217" y="141639"/>
                </a:lnTo>
                <a:lnTo>
                  <a:pt x="116120" y="132598"/>
                </a:lnTo>
                <a:lnTo>
                  <a:pt x="98024" y="120544"/>
                </a:lnTo>
                <a:lnTo>
                  <a:pt x="81435" y="109996"/>
                </a:lnTo>
                <a:lnTo>
                  <a:pt x="64846" y="96435"/>
                </a:lnTo>
                <a:lnTo>
                  <a:pt x="49766" y="84380"/>
                </a:lnTo>
                <a:lnTo>
                  <a:pt x="36193" y="72326"/>
                </a:lnTo>
                <a:lnTo>
                  <a:pt x="24129" y="63285"/>
                </a:lnTo>
                <a:lnTo>
                  <a:pt x="13572" y="54244"/>
                </a:lnTo>
                <a:lnTo>
                  <a:pt x="6032" y="48217"/>
                </a:lnTo>
                <a:lnTo>
                  <a:pt x="0" y="42190"/>
                </a:lnTo>
                <a:close/>
              </a:path>
              <a:path w="411701" h="263690">
                <a:moveTo>
                  <a:pt x="380032" y="0"/>
                </a:moveTo>
                <a:lnTo>
                  <a:pt x="342330" y="21095"/>
                </a:lnTo>
                <a:lnTo>
                  <a:pt x="340822" y="22602"/>
                </a:lnTo>
                <a:lnTo>
                  <a:pt x="339314" y="25615"/>
                </a:lnTo>
                <a:lnTo>
                  <a:pt x="334790" y="31642"/>
                </a:lnTo>
                <a:lnTo>
                  <a:pt x="330266" y="40683"/>
                </a:lnTo>
                <a:lnTo>
                  <a:pt x="324233" y="49724"/>
                </a:lnTo>
                <a:lnTo>
                  <a:pt x="316693" y="60272"/>
                </a:lnTo>
                <a:lnTo>
                  <a:pt x="309153" y="72326"/>
                </a:lnTo>
                <a:lnTo>
                  <a:pt x="300104" y="84380"/>
                </a:lnTo>
                <a:lnTo>
                  <a:pt x="278991" y="108489"/>
                </a:lnTo>
                <a:lnTo>
                  <a:pt x="266927" y="120544"/>
                </a:lnTo>
                <a:lnTo>
                  <a:pt x="256370" y="132598"/>
                </a:lnTo>
                <a:lnTo>
                  <a:pt x="244306" y="141639"/>
                </a:lnTo>
                <a:lnTo>
                  <a:pt x="233749" y="150680"/>
                </a:lnTo>
                <a:lnTo>
                  <a:pt x="221685" y="156707"/>
                </a:lnTo>
                <a:lnTo>
                  <a:pt x="211128" y="162734"/>
                </a:lnTo>
                <a:lnTo>
                  <a:pt x="331924" y="162734"/>
                </a:lnTo>
                <a:lnTo>
                  <a:pt x="333282" y="161228"/>
                </a:lnTo>
                <a:lnTo>
                  <a:pt x="357411" y="128078"/>
                </a:lnTo>
                <a:lnTo>
                  <a:pt x="367967" y="113010"/>
                </a:lnTo>
                <a:lnTo>
                  <a:pt x="378524" y="96435"/>
                </a:lnTo>
                <a:lnTo>
                  <a:pt x="387572" y="82874"/>
                </a:lnTo>
                <a:lnTo>
                  <a:pt x="395112" y="72326"/>
                </a:lnTo>
                <a:lnTo>
                  <a:pt x="401144" y="61779"/>
                </a:lnTo>
                <a:lnTo>
                  <a:pt x="405669" y="54244"/>
                </a:lnTo>
                <a:lnTo>
                  <a:pt x="410193" y="48217"/>
                </a:lnTo>
                <a:lnTo>
                  <a:pt x="411701" y="48217"/>
                </a:lnTo>
                <a:lnTo>
                  <a:pt x="380032" y="0"/>
                </a:lnTo>
                <a:close/>
              </a:path>
            </a:pathLst>
          </a:custGeom>
          <a:solidFill>
            <a:srgbClr val="C7BF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67240" y="5455437"/>
            <a:ext cx="262403" cy="156707"/>
          </a:xfrm>
          <a:custGeom>
            <a:avLst/>
            <a:gdLst/>
            <a:ahLst/>
            <a:cxnLst/>
            <a:rect l="l" t="t" r="r" b="b"/>
            <a:pathLst>
              <a:path w="262403" h="156707">
                <a:moveTo>
                  <a:pt x="36193" y="0"/>
                </a:moveTo>
                <a:lnTo>
                  <a:pt x="0" y="144652"/>
                </a:lnTo>
                <a:lnTo>
                  <a:pt x="199064" y="156707"/>
                </a:lnTo>
                <a:lnTo>
                  <a:pt x="199064" y="155200"/>
                </a:lnTo>
                <a:lnTo>
                  <a:pt x="202080" y="150679"/>
                </a:lnTo>
                <a:lnTo>
                  <a:pt x="202080" y="147666"/>
                </a:lnTo>
                <a:lnTo>
                  <a:pt x="203588" y="144652"/>
                </a:lnTo>
                <a:lnTo>
                  <a:pt x="203588" y="140132"/>
                </a:lnTo>
                <a:lnTo>
                  <a:pt x="205096" y="137118"/>
                </a:lnTo>
                <a:lnTo>
                  <a:pt x="206604" y="132598"/>
                </a:lnTo>
                <a:lnTo>
                  <a:pt x="206604" y="120543"/>
                </a:lnTo>
                <a:lnTo>
                  <a:pt x="205096" y="116023"/>
                </a:lnTo>
                <a:lnTo>
                  <a:pt x="203588" y="113009"/>
                </a:lnTo>
                <a:lnTo>
                  <a:pt x="202080" y="108489"/>
                </a:lnTo>
                <a:lnTo>
                  <a:pt x="199064" y="106982"/>
                </a:lnTo>
                <a:lnTo>
                  <a:pt x="194539" y="102462"/>
                </a:lnTo>
                <a:lnTo>
                  <a:pt x="188508" y="99448"/>
                </a:lnTo>
                <a:lnTo>
                  <a:pt x="179459" y="96434"/>
                </a:lnTo>
                <a:lnTo>
                  <a:pt x="170410" y="94928"/>
                </a:lnTo>
                <a:lnTo>
                  <a:pt x="158346" y="91914"/>
                </a:lnTo>
                <a:lnTo>
                  <a:pt x="98024" y="84380"/>
                </a:lnTo>
                <a:lnTo>
                  <a:pt x="87467" y="84380"/>
                </a:lnTo>
                <a:lnTo>
                  <a:pt x="76911" y="82873"/>
                </a:lnTo>
                <a:lnTo>
                  <a:pt x="58814" y="82873"/>
                </a:lnTo>
                <a:lnTo>
                  <a:pt x="58814" y="81366"/>
                </a:lnTo>
                <a:lnTo>
                  <a:pt x="67862" y="76846"/>
                </a:lnTo>
                <a:lnTo>
                  <a:pt x="72387" y="75340"/>
                </a:lnTo>
                <a:lnTo>
                  <a:pt x="78419" y="72326"/>
                </a:lnTo>
                <a:lnTo>
                  <a:pt x="84451" y="72326"/>
                </a:lnTo>
                <a:lnTo>
                  <a:pt x="96516" y="66299"/>
                </a:lnTo>
                <a:lnTo>
                  <a:pt x="102548" y="64791"/>
                </a:lnTo>
                <a:lnTo>
                  <a:pt x="111596" y="63285"/>
                </a:lnTo>
                <a:lnTo>
                  <a:pt x="119136" y="60271"/>
                </a:lnTo>
                <a:lnTo>
                  <a:pt x="126676" y="60271"/>
                </a:lnTo>
                <a:lnTo>
                  <a:pt x="134218" y="58765"/>
                </a:lnTo>
                <a:lnTo>
                  <a:pt x="234448" y="58765"/>
                </a:lnTo>
                <a:lnTo>
                  <a:pt x="260195" y="6027"/>
                </a:lnTo>
                <a:lnTo>
                  <a:pt x="153821" y="6027"/>
                </a:lnTo>
                <a:lnTo>
                  <a:pt x="36193" y="0"/>
                </a:lnTo>
                <a:close/>
              </a:path>
              <a:path w="262403" h="156707">
                <a:moveTo>
                  <a:pt x="234448" y="58765"/>
                </a:moveTo>
                <a:lnTo>
                  <a:pt x="188508" y="58765"/>
                </a:lnTo>
                <a:lnTo>
                  <a:pt x="196049" y="60271"/>
                </a:lnTo>
                <a:lnTo>
                  <a:pt x="214145" y="60271"/>
                </a:lnTo>
                <a:lnTo>
                  <a:pt x="218669" y="61779"/>
                </a:lnTo>
                <a:lnTo>
                  <a:pt x="226209" y="61779"/>
                </a:lnTo>
                <a:lnTo>
                  <a:pt x="229225" y="63285"/>
                </a:lnTo>
                <a:lnTo>
                  <a:pt x="232241" y="63285"/>
                </a:lnTo>
                <a:lnTo>
                  <a:pt x="234448" y="58765"/>
                </a:lnTo>
                <a:close/>
              </a:path>
              <a:path w="262403" h="156707">
                <a:moveTo>
                  <a:pt x="262403" y="1506"/>
                </a:moveTo>
                <a:lnTo>
                  <a:pt x="153821" y="6027"/>
                </a:lnTo>
                <a:lnTo>
                  <a:pt x="260195" y="6027"/>
                </a:lnTo>
                <a:lnTo>
                  <a:pt x="262403" y="1506"/>
                </a:lnTo>
                <a:close/>
              </a:path>
            </a:pathLst>
          </a:custGeom>
          <a:solidFill>
            <a:srgbClr val="66C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97506" y="5779399"/>
            <a:ext cx="107072" cy="108490"/>
          </a:xfrm>
          <a:custGeom>
            <a:avLst/>
            <a:gdLst/>
            <a:ahLst/>
            <a:cxnLst/>
            <a:rect l="l" t="t" r="r" b="b"/>
            <a:pathLst>
              <a:path w="107072" h="108490">
                <a:moveTo>
                  <a:pt x="64847" y="0"/>
                </a:moveTo>
                <a:lnTo>
                  <a:pt x="64847" y="1506"/>
                </a:lnTo>
                <a:lnTo>
                  <a:pt x="66354" y="6027"/>
                </a:lnTo>
                <a:lnTo>
                  <a:pt x="66354" y="15068"/>
                </a:lnTo>
                <a:lnTo>
                  <a:pt x="67862" y="19588"/>
                </a:lnTo>
                <a:lnTo>
                  <a:pt x="66354" y="24108"/>
                </a:lnTo>
                <a:lnTo>
                  <a:pt x="66354" y="34656"/>
                </a:lnTo>
                <a:lnTo>
                  <a:pt x="64847" y="40683"/>
                </a:lnTo>
                <a:lnTo>
                  <a:pt x="63338" y="45204"/>
                </a:lnTo>
                <a:lnTo>
                  <a:pt x="61831" y="51231"/>
                </a:lnTo>
                <a:lnTo>
                  <a:pt x="58814" y="55751"/>
                </a:lnTo>
                <a:lnTo>
                  <a:pt x="57307" y="61779"/>
                </a:lnTo>
                <a:lnTo>
                  <a:pt x="52782" y="66299"/>
                </a:lnTo>
                <a:lnTo>
                  <a:pt x="48258" y="72326"/>
                </a:lnTo>
                <a:lnTo>
                  <a:pt x="43734" y="76846"/>
                </a:lnTo>
                <a:lnTo>
                  <a:pt x="39209" y="82874"/>
                </a:lnTo>
                <a:lnTo>
                  <a:pt x="30161" y="88901"/>
                </a:lnTo>
                <a:lnTo>
                  <a:pt x="24130" y="93421"/>
                </a:lnTo>
                <a:lnTo>
                  <a:pt x="21113" y="96435"/>
                </a:lnTo>
                <a:lnTo>
                  <a:pt x="16588" y="99449"/>
                </a:lnTo>
                <a:lnTo>
                  <a:pt x="0" y="108490"/>
                </a:lnTo>
                <a:lnTo>
                  <a:pt x="16588" y="106983"/>
                </a:lnTo>
                <a:lnTo>
                  <a:pt x="30161" y="106983"/>
                </a:lnTo>
                <a:lnTo>
                  <a:pt x="45242" y="103969"/>
                </a:lnTo>
                <a:lnTo>
                  <a:pt x="52782" y="103969"/>
                </a:lnTo>
                <a:lnTo>
                  <a:pt x="67862" y="100955"/>
                </a:lnTo>
                <a:lnTo>
                  <a:pt x="73896" y="99449"/>
                </a:lnTo>
                <a:lnTo>
                  <a:pt x="79927" y="99449"/>
                </a:lnTo>
                <a:lnTo>
                  <a:pt x="84452" y="96435"/>
                </a:lnTo>
                <a:lnTo>
                  <a:pt x="88976" y="96435"/>
                </a:lnTo>
                <a:lnTo>
                  <a:pt x="90483" y="93421"/>
                </a:lnTo>
                <a:lnTo>
                  <a:pt x="93499" y="88901"/>
                </a:lnTo>
                <a:lnTo>
                  <a:pt x="96517" y="79860"/>
                </a:lnTo>
                <a:lnTo>
                  <a:pt x="98024" y="72326"/>
                </a:lnTo>
                <a:lnTo>
                  <a:pt x="101041" y="66299"/>
                </a:lnTo>
                <a:lnTo>
                  <a:pt x="101041" y="58765"/>
                </a:lnTo>
                <a:lnTo>
                  <a:pt x="104056" y="43697"/>
                </a:lnTo>
                <a:lnTo>
                  <a:pt x="104056" y="37670"/>
                </a:lnTo>
                <a:lnTo>
                  <a:pt x="105564" y="30136"/>
                </a:lnTo>
                <a:lnTo>
                  <a:pt x="107072" y="25615"/>
                </a:lnTo>
                <a:lnTo>
                  <a:pt x="107072" y="13561"/>
                </a:lnTo>
                <a:lnTo>
                  <a:pt x="64847" y="0"/>
                </a:lnTo>
                <a:close/>
              </a:path>
            </a:pathLst>
          </a:custGeom>
          <a:solidFill>
            <a:srgbClr val="CAD4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29071" y="6136512"/>
            <a:ext cx="419240" cy="85887"/>
          </a:xfrm>
          <a:custGeom>
            <a:avLst/>
            <a:gdLst/>
            <a:ahLst/>
            <a:cxnLst/>
            <a:rect l="l" t="t" r="r" b="b"/>
            <a:pathLst>
              <a:path w="419240" h="85887">
                <a:moveTo>
                  <a:pt x="251847" y="0"/>
                </a:moveTo>
                <a:lnTo>
                  <a:pt x="211129" y="0"/>
                </a:lnTo>
                <a:lnTo>
                  <a:pt x="190016" y="1506"/>
                </a:lnTo>
                <a:lnTo>
                  <a:pt x="170411" y="1506"/>
                </a:lnTo>
                <a:lnTo>
                  <a:pt x="131201" y="4520"/>
                </a:lnTo>
                <a:lnTo>
                  <a:pt x="96516" y="7533"/>
                </a:lnTo>
                <a:lnTo>
                  <a:pt x="81434" y="10547"/>
                </a:lnTo>
                <a:lnTo>
                  <a:pt x="66354" y="12054"/>
                </a:lnTo>
                <a:lnTo>
                  <a:pt x="54289" y="15067"/>
                </a:lnTo>
                <a:lnTo>
                  <a:pt x="40717" y="18081"/>
                </a:lnTo>
                <a:lnTo>
                  <a:pt x="30161" y="19588"/>
                </a:lnTo>
                <a:lnTo>
                  <a:pt x="21112" y="22602"/>
                </a:lnTo>
                <a:lnTo>
                  <a:pt x="13572" y="24108"/>
                </a:lnTo>
                <a:lnTo>
                  <a:pt x="7540" y="25615"/>
                </a:lnTo>
                <a:lnTo>
                  <a:pt x="3015" y="27122"/>
                </a:lnTo>
                <a:lnTo>
                  <a:pt x="0" y="28629"/>
                </a:lnTo>
                <a:lnTo>
                  <a:pt x="10556" y="28629"/>
                </a:lnTo>
                <a:lnTo>
                  <a:pt x="19604" y="30136"/>
                </a:lnTo>
                <a:lnTo>
                  <a:pt x="40717" y="30136"/>
                </a:lnTo>
                <a:lnTo>
                  <a:pt x="54289" y="31642"/>
                </a:lnTo>
                <a:lnTo>
                  <a:pt x="69369" y="33149"/>
                </a:lnTo>
                <a:lnTo>
                  <a:pt x="84452" y="33149"/>
                </a:lnTo>
                <a:lnTo>
                  <a:pt x="101039" y="34656"/>
                </a:lnTo>
                <a:lnTo>
                  <a:pt x="117628" y="34656"/>
                </a:lnTo>
                <a:lnTo>
                  <a:pt x="135726" y="37669"/>
                </a:lnTo>
                <a:lnTo>
                  <a:pt x="186999" y="42190"/>
                </a:lnTo>
                <a:lnTo>
                  <a:pt x="203588" y="45204"/>
                </a:lnTo>
                <a:lnTo>
                  <a:pt x="218668" y="46710"/>
                </a:lnTo>
                <a:lnTo>
                  <a:pt x="236766" y="48217"/>
                </a:lnTo>
                <a:lnTo>
                  <a:pt x="253354" y="51231"/>
                </a:lnTo>
                <a:lnTo>
                  <a:pt x="271451" y="55751"/>
                </a:lnTo>
                <a:lnTo>
                  <a:pt x="289548" y="58765"/>
                </a:lnTo>
                <a:lnTo>
                  <a:pt x="306137" y="61778"/>
                </a:lnTo>
                <a:lnTo>
                  <a:pt x="322724" y="66299"/>
                </a:lnTo>
                <a:lnTo>
                  <a:pt x="339314" y="69312"/>
                </a:lnTo>
                <a:lnTo>
                  <a:pt x="369476" y="75340"/>
                </a:lnTo>
                <a:lnTo>
                  <a:pt x="381539" y="76846"/>
                </a:lnTo>
                <a:lnTo>
                  <a:pt x="392095" y="81367"/>
                </a:lnTo>
                <a:lnTo>
                  <a:pt x="401146" y="82874"/>
                </a:lnTo>
                <a:lnTo>
                  <a:pt x="407177" y="84380"/>
                </a:lnTo>
                <a:lnTo>
                  <a:pt x="411700" y="85887"/>
                </a:lnTo>
                <a:lnTo>
                  <a:pt x="413209" y="85887"/>
                </a:lnTo>
                <a:lnTo>
                  <a:pt x="413209" y="82874"/>
                </a:lnTo>
                <a:lnTo>
                  <a:pt x="414718" y="78353"/>
                </a:lnTo>
                <a:lnTo>
                  <a:pt x="414718" y="75340"/>
                </a:lnTo>
                <a:lnTo>
                  <a:pt x="416225" y="69312"/>
                </a:lnTo>
                <a:lnTo>
                  <a:pt x="417733" y="64792"/>
                </a:lnTo>
                <a:lnTo>
                  <a:pt x="417733" y="58765"/>
                </a:lnTo>
                <a:lnTo>
                  <a:pt x="419240" y="52738"/>
                </a:lnTo>
                <a:lnTo>
                  <a:pt x="419240" y="39176"/>
                </a:lnTo>
                <a:lnTo>
                  <a:pt x="417733" y="33149"/>
                </a:lnTo>
                <a:lnTo>
                  <a:pt x="417733" y="27122"/>
                </a:lnTo>
                <a:lnTo>
                  <a:pt x="414718" y="18081"/>
                </a:lnTo>
                <a:lnTo>
                  <a:pt x="413209" y="16574"/>
                </a:lnTo>
                <a:lnTo>
                  <a:pt x="410193" y="15067"/>
                </a:lnTo>
                <a:lnTo>
                  <a:pt x="408684" y="15067"/>
                </a:lnTo>
                <a:lnTo>
                  <a:pt x="405669" y="13561"/>
                </a:lnTo>
                <a:lnTo>
                  <a:pt x="399635" y="13561"/>
                </a:lnTo>
                <a:lnTo>
                  <a:pt x="381539" y="10547"/>
                </a:lnTo>
                <a:lnTo>
                  <a:pt x="369476" y="10547"/>
                </a:lnTo>
                <a:lnTo>
                  <a:pt x="342331" y="7533"/>
                </a:lnTo>
                <a:lnTo>
                  <a:pt x="325742" y="4520"/>
                </a:lnTo>
                <a:lnTo>
                  <a:pt x="309152" y="4520"/>
                </a:lnTo>
                <a:lnTo>
                  <a:pt x="251847" y="0"/>
                </a:lnTo>
                <a:close/>
              </a:path>
            </a:pathLst>
          </a:custGeom>
          <a:solidFill>
            <a:srgbClr val="CF8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49144" y="6248015"/>
            <a:ext cx="475039" cy="170268"/>
          </a:xfrm>
          <a:custGeom>
            <a:avLst/>
            <a:gdLst/>
            <a:ahLst/>
            <a:cxnLst/>
            <a:rect l="l" t="t" r="r" b="b"/>
            <a:pathLst>
              <a:path w="475039" h="170268">
                <a:moveTo>
                  <a:pt x="61830" y="0"/>
                </a:moveTo>
                <a:lnTo>
                  <a:pt x="15080" y="0"/>
                </a:lnTo>
                <a:lnTo>
                  <a:pt x="0" y="94928"/>
                </a:lnTo>
                <a:lnTo>
                  <a:pt x="30161" y="94928"/>
                </a:lnTo>
                <a:lnTo>
                  <a:pt x="42225" y="96435"/>
                </a:lnTo>
                <a:lnTo>
                  <a:pt x="52782" y="96435"/>
                </a:lnTo>
                <a:lnTo>
                  <a:pt x="99532" y="100955"/>
                </a:lnTo>
                <a:lnTo>
                  <a:pt x="116120" y="103969"/>
                </a:lnTo>
                <a:lnTo>
                  <a:pt x="155331" y="109996"/>
                </a:lnTo>
                <a:lnTo>
                  <a:pt x="177952" y="114517"/>
                </a:lnTo>
                <a:lnTo>
                  <a:pt x="199063" y="117530"/>
                </a:lnTo>
                <a:lnTo>
                  <a:pt x="220177" y="123557"/>
                </a:lnTo>
                <a:lnTo>
                  <a:pt x="239782" y="126571"/>
                </a:lnTo>
                <a:lnTo>
                  <a:pt x="260894" y="132598"/>
                </a:lnTo>
                <a:lnTo>
                  <a:pt x="280499" y="137119"/>
                </a:lnTo>
                <a:lnTo>
                  <a:pt x="298596" y="141639"/>
                </a:lnTo>
                <a:lnTo>
                  <a:pt x="331774" y="150680"/>
                </a:lnTo>
                <a:lnTo>
                  <a:pt x="346854" y="153694"/>
                </a:lnTo>
                <a:lnTo>
                  <a:pt x="358919" y="158214"/>
                </a:lnTo>
                <a:lnTo>
                  <a:pt x="370983" y="159721"/>
                </a:lnTo>
                <a:lnTo>
                  <a:pt x="381541" y="164241"/>
                </a:lnTo>
                <a:lnTo>
                  <a:pt x="389079" y="165748"/>
                </a:lnTo>
                <a:lnTo>
                  <a:pt x="395113" y="167255"/>
                </a:lnTo>
                <a:lnTo>
                  <a:pt x="401144" y="170268"/>
                </a:lnTo>
                <a:lnTo>
                  <a:pt x="401144" y="168762"/>
                </a:lnTo>
                <a:lnTo>
                  <a:pt x="405669" y="165748"/>
                </a:lnTo>
                <a:lnTo>
                  <a:pt x="407177" y="162734"/>
                </a:lnTo>
                <a:lnTo>
                  <a:pt x="410193" y="161228"/>
                </a:lnTo>
                <a:lnTo>
                  <a:pt x="419242" y="155200"/>
                </a:lnTo>
                <a:lnTo>
                  <a:pt x="422258" y="150680"/>
                </a:lnTo>
                <a:lnTo>
                  <a:pt x="429797" y="143146"/>
                </a:lnTo>
                <a:lnTo>
                  <a:pt x="434322" y="137119"/>
                </a:lnTo>
                <a:lnTo>
                  <a:pt x="437338" y="132598"/>
                </a:lnTo>
                <a:lnTo>
                  <a:pt x="441862" y="128078"/>
                </a:lnTo>
                <a:lnTo>
                  <a:pt x="443370" y="122051"/>
                </a:lnTo>
                <a:lnTo>
                  <a:pt x="447894" y="116023"/>
                </a:lnTo>
                <a:lnTo>
                  <a:pt x="449403" y="109996"/>
                </a:lnTo>
                <a:lnTo>
                  <a:pt x="452418" y="103969"/>
                </a:lnTo>
                <a:lnTo>
                  <a:pt x="453927" y="97942"/>
                </a:lnTo>
                <a:lnTo>
                  <a:pt x="456943" y="91914"/>
                </a:lnTo>
                <a:lnTo>
                  <a:pt x="458452" y="85887"/>
                </a:lnTo>
                <a:lnTo>
                  <a:pt x="461467" y="79860"/>
                </a:lnTo>
                <a:lnTo>
                  <a:pt x="462975" y="75340"/>
                </a:lnTo>
                <a:lnTo>
                  <a:pt x="465990" y="70819"/>
                </a:lnTo>
                <a:lnTo>
                  <a:pt x="467499" y="64792"/>
                </a:lnTo>
                <a:lnTo>
                  <a:pt x="469008" y="61778"/>
                </a:lnTo>
                <a:lnTo>
                  <a:pt x="470515" y="57258"/>
                </a:lnTo>
                <a:lnTo>
                  <a:pt x="473532" y="51231"/>
                </a:lnTo>
                <a:lnTo>
                  <a:pt x="475039" y="49724"/>
                </a:lnTo>
                <a:lnTo>
                  <a:pt x="473532" y="48217"/>
                </a:lnTo>
                <a:lnTo>
                  <a:pt x="470515" y="48217"/>
                </a:lnTo>
                <a:lnTo>
                  <a:pt x="461467" y="45204"/>
                </a:lnTo>
                <a:lnTo>
                  <a:pt x="452418" y="43697"/>
                </a:lnTo>
                <a:lnTo>
                  <a:pt x="444879" y="42190"/>
                </a:lnTo>
                <a:lnTo>
                  <a:pt x="423765" y="39176"/>
                </a:lnTo>
                <a:lnTo>
                  <a:pt x="411700" y="36163"/>
                </a:lnTo>
                <a:lnTo>
                  <a:pt x="398128" y="34656"/>
                </a:lnTo>
                <a:lnTo>
                  <a:pt x="383048" y="31642"/>
                </a:lnTo>
                <a:lnTo>
                  <a:pt x="369476" y="28629"/>
                </a:lnTo>
                <a:lnTo>
                  <a:pt x="352886" y="25615"/>
                </a:lnTo>
                <a:lnTo>
                  <a:pt x="336298" y="24108"/>
                </a:lnTo>
                <a:lnTo>
                  <a:pt x="303119" y="18081"/>
                </a:lnTo>
                <a:lnTo>
                  <a:pt x="283516" y="15068"/>
                </a:lnTo>
                <a:lnTo>
                  <a:pt x="262402" y="13561"/>
                </a:lnTo>
                <a:lnTo>
                  <a:pt x="239782" y="10547"/>
                </a:lnTo>
                <a:lnTo>
                  <a:pt x="99532" y="1506"/>
                </a:lnTo>
                <a:lnTo>
                  <a:pt x="79927" y="1506"/>
                </a:lnTo>
                <a:lnTo>
                  <a:pt x="61830" y="0"/>
                </a:lnTo>
                <a:close/>
              </a:path>
            </a:pathLst>
          </a:custGeom>
          <a:solidFill>
            <a:srgbClr val="CF8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4572" y="5211334"/>
            <a:ext cx="182475" cy="226020"/>
          </a:xfrm>
          <a:custGeom>
            <a:avLst/>
            <a:gdLst/>
            <a:ahLst/>
            <a:cxnLst/>
            <a:rect l="l" t="t" r="r" b="b"/>
            <a:pathLst>
              <a:path w="182475" h="226020">
                <a:moveTo>
                  <a:pt x="114612" y="0"/>
                </a:moveTo>
                <a:lnTo>
                  <a:pt x="73895" y="12054"/>
                </a:lnTo>
                <a:lnTo>
                  <a:pt x="34685" y="45204"/>
                </a:lnTo>
                <a:lnTo>
                  <a:pt x="10556" y="81367"/>
                </a:lnTo>
                <a:lnTo>
                  <a:pt x="0" y="116024"/>
                </a:lnTo>
                <a:lnTo>
                  <a:pt x="0" y="132599"/>
                </a:lnTo>
                <a:lnTo>
                  <a:pt x="9048" y="171776"/>
                </a:lnTo>
                <a:lnTo>
                  <a:pt x="43733" y="215473"/>
                </a:lnTo>
                <a:lnTo>
                  <a:pt x="49766" y="219994"/>
                </a:lnTo>
                <a:lnTo>
                  <a:pt x="54290" y="224514"/>
                </a:lnTo>
                <a:lnTo>
                  <a:pt x="57306" y="226020"/>
                </a:lnTo>
                <a:lnTo>
                  <a:pt x="55798" y="224514"/>
                </a:lnTo>
                <a:lnTo>
                  <a:pt x="54290" y="219994"/>
                </a:lnTo>
                <a:lnTo>
                  <a:pt x="51274" y="213965"/>
                </a:lnTo>
                <a:lnTo>
                  <a:pt x="48258" y="206432"/>
                </a:lnTo>
                <a:lnTo>
                  <a:pt x="43733" y="200404"/>
                </a:lnTo>
                <a:lnTo>
                  <a:pt x="37701" y="182323"/>
                </a:lnTo>
                <a:lnTo>
                  <a:pt x="33177" y="170268"/>
                </a:lnTo>
                <a:lnTo>
                  <a:pt x="31669" y="159721"/>
                </a:lnTo>
                <a:lnTo>
                  <a:pt x="30161" y="146160"/>
                </a:lnTo>
                <a:lnTo>
                  <a:pt x="31669" y="134105"/>
                </a:lnTo>
                <a:lnTo>
                  <a:pt x="31669" y="122050"/>
                </a:lnTo>
                <a:lnTo>
                  <a:pt x="54290" y="67806"/>
                </a:lnTo>
                <a:lnTo>
                  <a:pt x="84451" y="39176"/>
                </a:lnTo>
                <a:lnTo>
                  <a:pt x="138741" y="18082"/>
                </a:lnTo>
                <a:lnTo>
                  <a:pt x="149298" y="18082"/>
                </a:lnTo>
                <a:lnTo>
                  <a:pt x="156838" y="16576"/>
                </a:lnTo>
                <a:lnTo>
                  <a:pt x="180967" y="16576"/>
                </a:lnTo>
                <a:lnTo>
                  <a:pt x="176443" y="15068"/>
                </a:lnTo>
                <a:lnTo>
                  <a:pt x="171919" y="12054"/>
                </a:lnTo>
                <a:lnTo>
                  <a:pt x="165887" y="10547"/>
                </a:lnTo>
                <a:lnTo>
                  <a:pt x="156838" y="6027"/>
                </a:lnTo>
                <a:lnTo>
                  <a:pt x="147790" y="4521"/>
                </a:lnTo>
                <a:lnTo>
                  <a:pt x="137233" y="1506"/>
                </a:lnTo>
                <a:lnTo>
                  <a:pt x="126677" y="1506"/>
                </a:lnTo>
                <a:lnTo>
                  <a:pt x="114612" y="0"/>
                </a:lnTo>
                <a:close/>
              </a:path>
              <a:path w="182475" h="226020">
                <a:moveTo>
                  <a:pt x="180967" y="16576"/>
                </a:moveTo>
                <a:lnTo>
                  <a:pt x="171919" y="16576"/>
                </a:lnTo>
                <a:lnTo>
                  <a:pt x="176443" y="18082"/>
                </a:lnTo>
                <a:lnTo>
                  <a:pt x="182475" y="18082"/>
                </a:lnTo>
                <a:lnTo>
                  <a:pt x="180967" y="165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3241" y="5233936"/>
            <a:ext cx="101040" cy="149174"/>
          </a:xfrm>
          <a:custGeom>
            <a:avLst/>
            <a:gdLst/>
            <a:ahLst/>
            <a:cxnLst/>
            <a:rect l="l" t="t" r="r" b="b"/>
            <a:pathLst>
              <a:path w="101040" h="149174">
                <a:moveTo>
                  <a:pt x="4523" y="0"/>
                </a:moveTo>
                <a:lnTo>
                  <a:pt x="0" y="0"/>
                </a:lnTo>
                <a:lnTo>
                  <a:pt x="3015" y="1506"/>
                </a:lnTo>
                <a:lnTo>
                  <a:pt x="7540" y="4521"/>
                </a:lnTo>
                <a:lnTo>
                  <a:pt x="12064" y="6027"/>
                </a:lnTo>
                <a:lnTo>
                  <a:pt x="18096" y="10547"/>
                </a:lnTo>
                <a:lnTo>
                  <a:pt x="24128" y="13561"/>
                </a:lnTo>
                <a:lnTo>
                  <a:pt x="31669" y="19588"/>
                </a:lnTo>
                <a:lnTo>
                  <a:pt x="37701" y="24108"/>
                </a:lnTo>
                <a:lnTo>
                  <a:pt x="57306" y="43698"/>
                </a:lnTo>
                <a:lnTo>
                  <a:pt x="61830" y="49724"/>
                </a:lnTo>
                <a:lnTo>
                  <a:pt x="66354" y="57259"/>
                </a:lnTo>
                <a:lnTo>
                  <a:pt x="69370" y="66299"/>
                </a:lnTo>
                <a:lnTo>
                  <a:pt x="70878" y="75340"/>
                </a:lnTo>
                <a:lnTo>
                  <a:pt x="70878" y="82875"/>
                </a:lnTo>
                <a:lnTo>
                  <a:pt x="72386" y="91914"/>
                </a:lnTo>
                <a:lnTo>
                  <a:pt x="70878" y="99448"/>
                </a:lnTo>
                <a:lnTo>
                  <a:pt x="70878" y="111503"/>
                </a:lnTo>
                <a:lnTo>
                  <a:pt x="69370" y="119038"/>
                </a:lnTo>
                <a:lnTo>
                  <a:pt x="67862" y="123558"/>
                </a:lnTo>
                <a:lnTo>
                  <a:pt x="66354" y="129584"/>
                </a:lnTo>
                <a:lnTo>
                  <a:pt x="64846" y="134105"/>
                </a:lnTo>
                <a:lnTo>
                  <a:pt x="61830" y="137119"/>
                </a:lnTo>
                <a:lnTo>
                  <a:pt x="58814" y="143145"/>
                </a:lnTo>
                <a:lnTo>
                  <a:pt x="55798" y="147666"/>
                </a:lnTo>
                <a:lnTo>
                  <a:pt x="55798" y="149174"/>
                </a:lnTo>
                <a:lnTo>
                  <a:pt x="63338" y="149174"/>
                </a:lnTo>
                <a:lnTo>
                  <a:pt x="66354" y="147666"/>
                </a:lnTo>
                <a:lnTo>
                  <a:pt x="70878" y="147666"/>
                </a:lnTo>
                <a:lnTo>
                  <a:pt x="75402" y="144654"/>
                </a:lnTo>
                <a:lnTo>
                  <a:pt x="81435" y="143145"/>
                </a:lnTo>
                <a:lnTo>
                  <a:pt x="84451" y="140133"/>
                </a:lnTo>
                <a:lnTo>
                  <a:pt x="90483" y="135613"/>
                </a:lnTo>
                <a:lnTo>
                  <a:pt x="96515" y="123558"/>
                </a:lnTo>
                <a:lnTo>
                  <a:pt x="99532" y="116023"/>
                </a:lnTo>
                <a:lnTo>
                  <a:pt x="101040" y="105476"/>
                </a:lnTo>
                <a:lnTo>
                  <a:pt x="101040" y="81367"/>
                </a:lnTo>
                <a:lnTo>
                  <a:pt x="88975" y="43698"/>
                </a:lnTo>
                <a:lnTo>
                  <a:pt x="46749" y="10547"/>
                </a:lnTo>
                <a:lnTo>
                  <a:pt x="36193" y="7534"/>
                </a:lnTo>
                <a:lnTo>
                  <a:pt x="27144" y="4521"/>
                </a:lnTo>
                <a:lnTo>
                  <a:pt x="19604" y="1506"/>
                </a:lnTo>
                <a:lnTo>
                  <a:pt x="12064" y="1506"/>
                </a:lnTo>
                <a:lnTo>
                  <a:pt x="45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047" y="5363521"/>
            <a:ext cx="70878" cy="91916"/>
          </a:xfrm>
          <a:custGeom>
            <a:avLst/>
            <a:gdLst/>
            <a:ahLst/>
            <a:cxnLst/>
            <a:rect l="l" t="t" r="r" b="b"/>
            <a:pathLst>
              <a:path w="70878" h="91916">
                <a:moveTo>
                  <a:pt x="54290" y="0"/>
                </a:moveTo>
                <a:lnTo>
                  <a:pt x="42225" y="0"/>
                </a:lnTo>
                <a:lnTo>
                  <a:pt x="30161" y="3014"/>
                </a:lnTo>
                <a:lnTo>
                  <a:pt x="24128" y="6028"/>
                </a:lnTo>
                <a:lnTo>
                  <a:pt x="16588" y="9041"/>
                </a:lnTo>
                <a:lnTo>
                  <a:pt x="12064" y="13561"/>
                </a:lnTo>
                <a:lnTo>
                  <a:pt x="6032" y="18082"/>
                </a:lnTo>
                <a:lnTo>
                  <a:pt x="0" y="36164"/>
                </a:lnTo>
                <a:lnTo>
                  <a:pt x="0" y="57259"/>
                </a:lnTo>
                <a:lnTo>
                  <a:pt x="1507" y="66300"/>
                </a:lnTo>
                <a:lnTo>
                  <a:pt x="3015" y="73833"/>
                </a:lnTo>
                <a:lnTo>
                  <a:pt x="7540" y="79861"/>
                </a:lnTo>
                <a:lnTo>
                  <a:pt x="15080" y="87395"/>
                </a:lnTo>
                <a:lnTo>
                  <a:pt x="19604" y="88902"/>
                </a:lnTo>
                <a:lnTo>
                  <a:pt x="25636" y="91916"/>
                </a:lnTo>
                <a:lnTo>
                  <a:pt x="45241" y="91916"/>
                </a:lnTo>
                <a:lnTo>
                  <a:pt x="51274" y="90408"/>
                </a:lnTo>
                <a:lnTo>
                  <a:pt x="52782" y="90408"/>
                </a:lnTo>
                <a:lnTo>
                  <a:pt x="30161" y="61779"/>
                </a:lnTo>
                <a:lnTo>
                  <a:pt x="30161" y="57259"/>
                </a:lnTo>
                <a:lnTo>
                  <a:pt x="28653" y="51231"/>
                </a:lnTo>
                <a:lnTo>
                  <a:pt x="30161" y="45204"/>
                </a:lnTo>
                <a:lnTo>
                  <a:pt x="30161" y="37670"/>
                </a:lnTo>
                <a:lnTo>
                  <a:pt x="33177" y="33150"/>
                </a:lnTo>
                <a:lnTo>
                  <a:pt x="36193" y="27123"/>
                </a:lnTo>
                <a:lnTo>
                  <a:pt x="39209" y="22602"/>
                </a:lnTo>
                <a:lnTo>
                  <a:pt x="40717" y="18082"/>
                </a:lnTo>
                <a:lnTo>
                  <a:pt x="45241" y="15069"/>
                </a:lnTo>
                <a:lnTo>
                  <a:pt x="48257" y="12054"/>
                </a:lnTo>
                <a:lnTo>
                  <a:pt x="52782" y="10548"/>
                </a:lnTo>
                <a:lnTo>
                  <a:pt x="60322" y="6028"/>
                </a:lnTo>
                <a:lnTo>
                  <a:pt x="66354" y="4521"/>
                </a:lnTo>
                <a:lnTo>
                  <a:pt x="69370" y="3014"/>
                </a:lnTo>
                <a:lnTo>
                  <a:pt x="70878" y="3014"/>
                </a:lnTo>
                <a:lnTo>
                  <a:pt x="67862" y="1507"/>
                </a:lnTo>
                <a:lnTo>
                  <a:pt x="60322" y="1507"/>
                </a:lnTo>
                <a:lnTo>
                  <a:pt x="54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6241" y="5437355"/>
            <a:ext cx="138741" cy="134105"/>
          </a:xfrm>
          <a:custGeom>
            <a:avLst/>
            <a:gdLst/>
            <a:ahLst/>
            <a:cxnLst/>
            <a:rect l="l" t="t" r="r" b="b"/>
            <a:pathLst>
              <a:path w="138741" h="134105">
                <a:moveTo>
                  <a:pt x="0" y="97942"/>
                </a:moveTo>
                <a:lnTo>
                  <a:pt x="31669" y="126572"/>
                </a:lnTo>
                <a:lnTo>
                  <a:pt x="57306" y="134105"/>
                </a:lnTo>
                <a:lnTo>
                  <a:pt x="66354" y="134105"/>
                </a:lnTo>
                <a:lnTo>
                  <a:pt x="111596" y="114517"/>
                </a:lnTo>
                <a:lnTo>
                  <a:pt x="117251" y="106983"/>
                </a:lnTo>
                <a:lnTo>
                  <a:pt x="36193" y="106983"/>
                </a:lnTo>
                <a:lnTo>
                  <a:pt x="21112" y="103969"/>
                </a:lnTo>
                <a:lnTo>
                  <a:pt x="15080" y="102462"/>
                </a:lnTo>
                <a:lnTo>
                  <a:pt x="6032" y="99448"/>
                </a:lnTo>
                <a:lnTo>
                  <a:pt x="1507" y="99448"/>
                </a:lnTo>
                <a:lnTo>
                  <a:pt x="0" y="97942"/>
                </a:lnTo>
                <a:close/>
              </a:path>
              <a:path w="138741" h="134105">
                <a:moveTo>
                  <a:pt x="116120" y="0"/>
                </a:moveTo>
                <a:lnTo>
                  <a:pt x="116120" y="10548"/>
                </a:lnTo>
                <a:lnTo>
                  <a:pt x="117628" y="15068"/>
                </a:lnTo>
                <a:lnTo>
                  <a:pt x="117628" y="27122"/>
                </a:lnTo>
                <a:lnTo>
                  <a:pt x="114612" y="39176"/>
                </a:lnTo>
                <a:lnTo>
                  <a:pt x="113104" y="46710"/>
                </a:lnTo>
                <a:lnTo>
                  <a:pt x="111596" y="52738"/>
                </a:lnTo>
                <a:lnTo>
                  <a:pt x="108580" y="60272"/>
                </a:lnTo>
                <a:lnTo>
                  <a:pt x="105564" y="69312"/>
                </a:lnTo>
                <a:lnTo>
                  <a:pt x="101040" y="76847"/>
                </a:lnTo>
                <a:lnTo>
                  <a:pt x="67862" y="102462"/>
                </a:lnTo>
                <a:lnTo>
                  <a:pt x="51274" y="105476"/>
                </a:lnTo>
                <a:lnTo>
                  <a:pt x="43733" y="105476"/>
                </a:lnTo>
                <a:lnTo>
                  <a:pt x="36193" y="106983"/>
                </a:lnTo>
                <a:lnTo>
                  <a:pt x="117251" y="106983"/>
                </a:lnTo>
                <a:lnTo>
                  <a:pt x="120645" y="102462"/>
                </a:lnTo>
                <a:lnTo>
                  <a:pt x="128185" y="91914"/>
                </a:lnTo>
                <a:lnTo>
                  <a:pt x="134217" y="81367"/>
                </a:lnTo>
                <a:lnTo>
                  <a:pt x="138741" y="72326"/>
                </a:lnTo>
                <a:lnTo>
                  <a:pt x="138741" y="43696"/>
                </a:lnTo>
                <a:lnTo>
                  <a:pt x="137233" y="36163"/>
                </a:lnTo>
                <a:lnTo>
                  <a:pt x="132709" y="27122"/>
                </a:lnTo>
                <a:lnTo>
                  <a:pt x="129693" y="19588"/>
                </a:lnTo>
                <a:lnTo>
                  <a:pt x="126677" y="13561"/>
                </a:lnTo>
                <a:lnTo>
                  <a:pt x="120645" y="4521"/>
                </a:lnTo>
                <a:lnTo>
                  <a:pt x="116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0120" y="5402698"/>
            <a:ext cx="119137" cy="87395"/>
          </a:xfrm>
          <a:custGeom>
            <a:avLst/>
            <a:gdLst/>
            <a:ahLst/>
            <a:cxnLst/>
            <a:rect l="l" t="t" r="r" b="b"/>
            <a:pathLst>
              <a:path w="119137" h="87395">
                <a:moveTo>
                  <a:pt x="0" y="58766"/>
                </a:moveTo>
                <a:lnTo>
                  <a:pt x="10556" y="70820"/>
                </a:lnTo>
                <a:lnTo>
                  <a:pt x="13572" y="73833"/>
                </a:lnTo>
                <a:lnTo>
                  <a:pt x="19604" y="76847"/>
                </a:lnTo>
                <a:lnTo>
                  <a:pt x="24128" y="79861"/>
                </a:lnTo>
                <a:lnTo>
                  <a:pt x="30161" y="82875"/>
                </a:lnTo>
                <a:lnTo>
                  <a:pt x="36193" y="84381"/>
                </a:lnTo>
                <a:lnTo>
                  <a:pt x="43733" y="87395"/>
                </a:lnTo>
                <a:lnTo>
                  <a:pt x="66354" y="87395"/>
                </a:lnTo>
                <a:lnTo>
                  <a:pt x="73895" y="84381"/>
                </a:lnTo>
                <a:lnTo>
                  <a:pt x="79927" y="81367"/>
                </a:lnTo>
                <a:lnTo>
                  <a:pt x="87467" y="76847"/>
                </a:lnTo>
                <a:lnTo>
                  <a:pt x="91991" y="72327"/>
                </a:lnTo>
                <a:lnTo>
                  <a:pt x="98024" y="67806"/>
                </a:lnTo>
                <a:lnTo>
                  <a:pt x="33177" y="67806"/>
                </a:lnTo>
                <a:lnTo>
                  <a:pt x="27145" y="66300"/>
                </a:lnTo>
                <a:lnTo>
                  <a:pt x="18096" y="66300"/>
                </a:lnTo>
                <a:lnTo>
                  <a:pt x="7540" y="63286"/>
                </a:lnTo>
                <a:lnTo>
                  <a:pt x="0" y="58766"/>
                </a:lnTo>
                <a:close/>
              </a:path>
              <a:path w="119137" h="87395">
                <a:moveTo>
                  <a:pt x="95008" y="0"/>
                </a:moveTo>
                <a:lnTo>
                  <a:pt x="95008" y="7534"/>
                </a:lnTo>
                <a:lnTo>
                  <a:pt x="93499" y="10548"/>
                </a:lnTo>
                <a:lnTo>
                  <a:pt x="91991" y="15068"/>
                </a:lnTo>
                <a:lnTo>
                  <a:pt x="91991" y="19589"/>
                </a:lnTo>
                <a:lnTo>
                  <a:pt x="90483" y="24109"/>
                </a:lnTo>
                <a:lnTo>
                  <a:pt x="87467" y="28630"/>
                </a:lnTo>
                <a:lnTo>
                  <a:pt x="85959" y="34657"/>
                </a:lnTo>
                <a:lnTo>
                  <a:pt x="51274" y="63286"/>
                </a:lnTo>
                <a:lnTo>
                  <a:pt x="33177" y="67806"/>
                </a:lnTo>
                <a:lnTo>
                  <a:pt x="98024" y="67806"/>
                </a:lnTo>
                <a:lnTo>
                  <a:pt x="101040" y="63286"/>
                </a:lnTo>
                <a:lnTo>
                  <a:pt x="105564" y="58766"/>
                </a:lnTo>
                <a:lnTo>
                  <a:pt x="108580" y="52739"/>
                </a:lnTo>
                <a:lnTo>
                  <a:pt x="111596" y="49725"/>
                </a:lnTo>
                <a:lnTo>
                  <a:pt x="116120" y="36163"/>
                </a:lnTo>
                <a:lnTo>
                  <a:pt x="116120" y="34657"/>
                </a:lnTo>
                <a:lnTo>
                  <a:pt x="119137" y="28630"/>
                </a:lnTo>
                <a:lnTo>
                  <a:pt x="95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0120" y="5450916"/>
            <a:ext cx="78419" cy="100956"/>
          </a:xfrm>
          <a:custGeom>
            <a:avLst/>
            <a:gdLst/>
            <a:ahLst/>
            <a:cxnLst/>
            <a:rect l="l" t="t" r="r" b="b"/>
            <a:pathLst>
              <a:path w="78419" h="100956">
                <a:moveTo>
                  <a:pt x="7540" y="0"/>
                </a:moveTo>
                <a:lnTo>
                  <a:pt x="6032" y="0"/>
                </a:lnTo>
                <a:lnTo>
                  <a:pt x="6032" y="1507"/>
                </a:lnTo>
                <a:lnTo>
                  <a:pt x="4524" y="4521"/>
                </a:lnTo>
                <a:lnTo>
                  <a:pt x="3016" y="9041"/>
                </a:lnTo>
                <a:lnTo>
                  <a:pt x="1508" y="12054"/>
                </a:lnTo>
                <a:lnTo>
                  <a:pt x="1508" y="18082"/>
                </a:lnTo>
                <a:lnTo>
                  <a:pt x="0" y="24109"/>
                </a:lnTo>
                <a:lnTo>
                  <a:pt x="0" y="52738"/>
                </a:lnTo>
                <a:lnTo>
                  <a:pt x="3016" y="67806"/>
                </a:lnTo>
                <a:lnTo>
                  <a:pt x="7540" y="75340"/>
                </a:lnTo>
                <a:lnTo>
                  <a:pt x="10556" y="82875"/>
                </a:lnTo>
                <a:lnTo>
                  <a:pt x="16588" y="88901"/>
                </a:lnTo>
                <a:lnTo>
                  <a:pt x="21112" y="94928"/>
                </a:lnTo>
                <a:lnTo>
                  <a:pt x="25637" y="97942"/>
                </a:lnTo>
                <a:lnTo>
                  <a:pt x="31669" y="100956"/>
                </a:lnTo>
                <a:lnTo>
                  <a:pt x="42225" y="100956"/>
                </a:lnTo>
                <a:lnTo>
                  <a:pt x="48257" y="99449"/>
                </a:lnTo>
                <a:lnTo>
                  <a:pt x="52782" y="96436"/>
                </a:lnTo>
                <a:lnTo>
                  <a:pt x="57306" y="94928"/>
                </a:lnTo>
                <a:lnTo>
                  <a:pt x="66354" y="88901"/>
                </a:lnTo>
                <a:lnTo>
                  <a:pt x="69370" y="84381"/>
                </a:lnTo>
                <a:lnTo>
                  <a:pt x="72386" y="81367"/>
                </a:lnTo>
                <a:lnTo>
                  <a:pt x="76911" y="75340"/>
                </a:lnTo>
                <a:lnTo>
                  <a:pt x="78419" y="73833"/>
                </a:lnTo>
                <a:lnTo>
                  <a:pt x="73895" y="73833"/>
                </a:lnTo>
                <a:lnTo>
                  <a:pt x="67862" y="72326"/>
                </a:lnTo>
                <a:lnTo>
                  <a:pt x="63338" y="72326"/>
                </a:lnTo>
                <a:lnTo>
                  <a:pt x="58814" y="70820"/>
                </a:lnTo>
                <a:lnTo>
                  <a:pt x="55798" y="69312"/>
                </a:lnTo>
                <a:lnTo>
                  <a:pt x="51274" y="67806"/>
                </a:lnTo>
                <a:lnTo>
                  <a:pt x="48257" y="67806"/>
                </a:lnTo>
                <a:lnTo>
                  <a:pt x="43733" y="64792"/>
                </a:lnTo>
                <a:lnTo>
                  <a:pt x="40717" y="64792"/>
                </a:lnTo>
                <a:lnTo>
                  <a:pt x="37701" y="61779"/>
                </a:lnTo>
                <a:lnTo>
                  <a:pt x="33177" y="60272"/>
                </a:lnTo>
                <a:lnTo>
                  <a:pt x="30161" y="55751"/>
                </a:lnTo>
                <a:lnTo>
                  <a:pt x="27145" y="52738"/>
                </a:lnTo>
                <a:lnTo>
                  <a:pt x="25637" y="48218"/>
                </a:lnTo>
                <a:lnTo>
                  <a:pt x="24128" y="45204"/>
                </a:lnTo>
                <a:lnTo>
                  <a:pt x="21112" y="40684"/>
                </a:lnTo>
                <a:lnTo>
                  <a:pt x="21112" y="30135"/>
                </a:lnTo>
                <a:lnTo>
                  <a:pt x="19604" y="25615"/>
                </a:lnTo>
                <a:lnTo>
                  <a:pt x="19604" y="16574"/>
                </a:lnTo>
                <a:lnTo>
                  <a:pt x="21112" y="13561"/>
                </a:lnTo>
                <a:lnTo>
                  <a:pt x="21112" y="12054"/>
                </a:lnTo>
                <a:lnTo>
                  <a:pt x="7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1394" y="5521736"/>
            <a:ext cx="116120" cy="64792"/>
          </a:xfrm>
          <a:custGeom>
            <a:avLst/>
            <a:gdLst/>
            <a:ahLst/>
            <a:cxnLst/>
            <a:rect l="l" t="t" r="r" b="b"/>
            <a:pathLst>
              <a:path w="116120" h="64792">
                <a:moveTo>
                  <a:pt x="0" y="0"/>
                </a:moveTo>
                <a:lnTo>
                  <a:pt x="0" y="15067"/>
                </a:lnTo>
                <a:lnTo>
                  <a:pt x="3016" y="24108"/>
                </a:lnTo>
                <a:lnTo>
                  <a:pt x="4524" y="30135"/>
                </a:lnTo>
                <a:lnTo>
                  <a:pt x="7540" y="34655"/>
                </a:lnTo>
                <a:lnTo>
                  <a:pt x="10556" y="40683"/>
                </a:lnTo>
                <a:lnTo>
                  <a:pt x="15080" y="45204"/>
                </a:lnTo>
                <a:lnTo>
                  <a:pt x="55798" y="64792"/>
                </a:lnTo>
                <a:lnTo>
                  <a:pt x="70878" y="64792"/>
                </a:lnTo>
                <a:lnTo>
                  <a:pt x="88975" y="60271"/>
                </a:lnTo>
                <a:lnTo>
                  <a:pt x="95007" y="57257"/>
                </a:lnTo>
                <a:lnTo>
                  <a:pt x="98024" y="54244"/>
                </a:lnTo>
                <a:lnTo>
                  <a:pt x="102548" y="52738"/>
                </a:lnTo>
                <a:lnTo>
                  <a:pt x="107072" y="48218"/>
                </a:lnTo>
                <a:lnTo>
                  <a:pt x="110088" y="46710"/>
                </a:lnTo>
                <a:lnTo>
                  <a:pt x="111596" y="45204"/>
                </a:lnTo>
                <a:lnTo>
                  <a:pt x="67862" y="45204"/>
                </a:lnTo>
                <a:lnTo>
                  <a:pt x="55798" y="42190"/>
                </a:lnTo>
                <a:lnTo>
                  <a:pt x="40717" y="34655"/>
                </a:lnTo>
                <a:lnTo>
                  <a:pt x="37701" y="30135"/>
                </a:lnTo>
                <a:lnTo>
                  <a:pt x="34685" y="27122"/>
                </a:lnTo>
                <a:lnTo>
                  <a:pt x="33177" y="24108"/>
                </a:lnTo>
                <a:lnTo>
                  <a:pt x="28653" y="18080"/>
                </a:lnTo>
                <a:lnTo>
                  <a:pt x="28653" y="3013"/>
                </a:lnTo>
                <a:lnTo>
                  <a:pt x="30161" y="3013"/>
                </a:lnTo>
                <a:lnTo>
                  <a:pt x="0" y="0"/>
                </a:lnTo>
                <a:close/>
              </a:path>
              <a:path w="116120" h="64792">
                <a:moveTo>
                  <a:pt x="116120" y="42190"/>
                </a:moveTo>
                <a:lnTo>
                  <a:pt x="113104" y="42190"/>
                </a:lnTo>
                <a:lnTo>
                  <a:pt x="107072" y="43696"/>
                </a:lnTo>
                <a:lnTo>
                  <a:pt x="99532" y="43696"/>
                </a:lnTo>
                <a:lnTo>
                  <a:pt x="95007" y="45204"/>
                </a:lnTo>
                <a:lnTo>
                  <a:pt x="111596" y="45204"/>
                </a:lnTo>
                <a:lnTo>
                  <a:pt x="113104" y="43696"/>
                </a:lnTo>
                <a:lnTo>
                  <a:pt x="116120" y="42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0298" y="5396672"/>
            <a:ext cx="137233" cy="159720"/>
          </a:xfrm>
          <a:custGeom>
            <a:avLst/>
            <a:gdLst/>
            <a:ahLst/>
            <a:cxnLst/>
            <a:rect l="l" t="t" r="r" b="b"/>
            <a:pathLst>
              <a:path w="137233" h="159720">
                <a:moveTo>
                  <a:pt x="0" y="128078"/>
                </a:moveTo>
                <a:lnTo>
                  <a:pt x="13571" y="141639"/>
                </a:lnTo>
                <a:lnTo>
                  <a:pt x="18095" y="144653"/>
                </a:lnTo>
                <a:lnTo>
                  <a:pt x="24128" y="149172"/>
                </a:lnTo>
                <a:lnTo>
                  <a:pt x="28652" y="150680"/>
                </a:lnTo>
                <a:lnTo>
                  <a:pt x="34684" y="155200"/>
                </a:lnTo>
                <a:lnTo>
                  <a:pt x="40716" y="156706"/>
                </a:lnTo>
                <a:lnTo>
                  <a:pt x="48257" y="159720"/>
                </a:lnTo>
                <a:lnTo>
                  <a:pt x="61829" y="159720"/>
                </a:lnTo>
                <a:lnTo>
                  <a:pt x="67861" y="158214"/>
                </a:lnTo>
                <a:lnTo>
                  <a:pt x="75402" y="156706"/>
                </a:lnTo>
                <a:lnTo>
                  <a:pt x="87466" y="144653"/>
                </a:lnTo>
                <a:lnTo>
                  <a:pt x="90483" y="140131"/>
                </a:lnTo>
                <a:lnTo>
                  <a:pt x="45241" y="140131"/>
                </a:lnTo>
                <a:lnTo>
                  <a:pt x="39208" y="138625"/>
                </a:lnTo>
                <a:lnTo>
                  <a:pt x="34684" y="138625"/>
                </a:lnTo>
                <a:lnTo>
                  <a:pt x="28652" y="137119"/>
                </a:lnTo>
                <a:lnTo>
                  <a:pt x="24128" y="137119"/>
                </a:lnTo>
                <a:lnTo>
                  <a:pt x="18095" y="134105"/>
                </a:lnTo>
                <a:lnTo>
                  <a:pt x="9047" y="131091"/>
                </a:lnTo>
                <a:lnTo>
                  <a:pt x="6031" y="129584"/>
                </a:lnTo>
                <a:lnTo>
                  <a:pt x="0" y="128078"/>
                </a:lnTo>
                <a:close/>
              </a:path>
              <a:path w="137233" h="159720">
                <a:moveTo>
                  <a:pt x="117628" y="0"/>
                </a:moveTo>
                <a:lnTo>
                  <a:pt x="116120" y="0"/>
                </a:lnTo>
                <a:lnTo>
                  <a:pt x="114611" y="4519"/>
                </a:lnTo>
                <a:lnTo>
                  <a:pt x="113103" y="10547"/>
                </a:lnTo>
                <a:lnTo>
                  <a:pt x="111595" y="18080"/>
                </a:lnTo>
                <a:lnTo>
                  <a:pt x="108579" y="27122"/>
                </a:lnTo>
                <a:lnTo>
                  <a:pt x="105563" y="37669"/>
                </a:lnTo>
                <a:lnTo>
                  <a:pt x="99531" y="61779"/>
                </a:lnTo>
                <a:lnTo>
                  <a:pt x="93499" y="72326"/>
                </a:lnTo>
                <a:lnTo>
                  <a:pt x="90483" y="84380"/>
                </a:lnTo>
                <a:lnTo>
                  <a:pt x="85958" y="94928"/>
                </a:lnTo>
                <a:lnTo>
                  <a:pt x="81434" y="106982"/>
                </a:lnTo>
                <a:lnTo>
                  <a:pt x="69370" y="131091"/>
                </a:lnTo>
                <a:lnTo>
                  <a:pt x="64845" y="135611"/>
                </a:lnTo>
                <a:lnTo>
                  <a:pt x="55797" y="138625"/>
                </a:lnTo>
                <a:lnTo>
                  <a:pt x="49765" y="138625"/>
                </a:lnTo>
                <a:lnTo>
                  <a:pt x="45241" y="140131"/>
                </a:lnTo>
                <a:lnTo>
                  <a:pt x="90483" y="140131"/>
                </a:lnTo>
                <a:lnTo>
                  <a:pt x="93499" y="135611"/>
                </a:lnTo>
                <a:lnTo>
                  <a:pt x="101039" y="125064"/>
                </a:lnTo>
                <a:lnTo>
                  <a:pt x="110087" y="100956"/>
                </a:lnTo>
                <a:lnTo>
                  <a:pt x="114611" y="87393"/>
                </a:lnTo>
                <a:lnTo>
                  <a:pt x="119136" y="75340"/>
                </a:lnTo>
                <a:lnTo>
                  <a:pt x="123660" y="61779"/>
                </a:lnTo>
                <a:lnTo>
                  <a:pt x="129692" y="37669"/>
                </a:lnTo>
                <a:lnTo>
                  <a:pt x="132708" y="28628"/>
                </a:lnTo>
                <a:lnTo>
                  <a:pt x="134216" y="19588"/>
                </a:lnTo>
                <a:lnTo>
                  <a:pt x="135724" y="13561"/>
                </a:lnTo>
                <a:lnTo>
                  <a:pt x="137233" y="9041"/>
                </a:lnTo>
                <a:lnTo>
                  <a:pt x="137233" y="7533"/>
                </a:lnTo>
                <a:lnTo>
                  <a:pt x="117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1015" y="5554886"/>
            <a:ext cx="140249" cy="96435"/>
          </a:xfrm>
          <a:custGeom>
            <a:avLst/>
            <a:gdLst/>
            <a:ahLst/>
            <a:cxnLst/>
            <a:rect l="l" t="t" r="r" b="b"/>
            <a:pathLst>
              <a:path w="140249" h="96435">
                <a:moveTo>
                  <a:pt x="9048" y="0"/>
                </a:moveTo>
                <a:lnTo>
                  <a:pt x="0" y="0"/>
                </a:lnTo>
                <a:lnTo>
                  <a:pt x="0" y="1506"/>
                </a:lnTo>
                <a:lnTo>
                  <a:pt x="6032" y="3013"/>
                </a:lnTo>
                <a:lnTo>
                  <a:pt x="7540" y="4519"/>
                </a:lnTo>
                <a:lnTo>
                  <a:pt x="12064" y="7533"/>
                </a:lnTo>
                <a:lnTo>
                  <a:pt x="16588" y="9041"/>
                </a:lnTo>
                <a:lnTo>
                  <a:pt x="25637" y="15068"/>
                </a:lnTo>
                <a:lnTo>
                  <a:pt x="31669" y="18080"/>
                </a:lnTo>
                <a:lnTo>
                  <a:pt x="43733" y="27122"/>
                </a:lnTo>
                <a:lnTo>
                  <a:pt x="49766" y="30135"/>
                </a:lnTo>
                <a:lnTo>
                  <a:pt x="61830" y="39176"/>
                </a:lnTo>
                <a:lnTo>
                  <a:pt x="67862" y="45204"/>
                </a:lnTo>
                <a:lnTo>
                  <a:pt x="73895" y="49724"/>
                </a:lnTo>
                <a:lnTo>
                  <a:pt x="82943" y="58765"/>
                </a:lnTo>
                <a:lnTo>
                  <a:pt x="88975" y="63285"/>
                </a:lnTo>
                <a:lnTo>
                  <a:pt x="111596" y="85887"/>
                </a:lnTo>
                <a:lnTo>
                  <a:pt x="116120" y="91914"/>
                </a:lnTo>
                <a:lnTo>
                  <a:pt x="119137" y="94928"/>
                </a:lnTo>
                <a:lnTo>
                  <a:pt x="119137" y="96435"/>
                </a:lnTo>
                <a:lnTo>
                  <a:pt x="122153" y="94928"/>
                </a:lnTo>
                <a:lnTo>
                  <a:pt x="129693" y="91914"/>
                </a:lnTo>
                <a:lnTo>
                  <a:pt x="135725" y="85887"/>
                </a:lnTo>
                <a:lnTo>
                  <a:pt x="138741" y="81367"/>
                </a:lnTo>
                <a:lnTo>
                  <a:pt x="140249" y="76847"/>
                </a:lnTo>
                <a:lnTo>
                  <a:pt x="138741" y="72326"/>
                </a:lnTo>
                <a:lnTo>
                  <a:pt x="138741" y="69312"/>
                </a:lnTo>
                <a:lnTo>
                  <a:pt x="125169" y="51231"/>
                </a:lnTo>
                <a:lnTo>
                  <a:pt x="122153" y="46710"/>
                </a:lnTo>
                <a:lnTo>
                  <a:pt x="116120" y="43697"/>
                </a:lnTo>
                <a:lnTo>
                  <a:pt x="107072" y="34656"/>
                </a:lnTo>
                <a:lnTo>
                  <a:pt x="102548" y="31643"/>
                </a:lnTo>
                <a:lnTo>
                  <a:pt x="63338" y="10547"/>
                </a:lnTo>
                <a:lnTo>
                  <a:pt x="55798" y="9041"/>
                </a:lnTo>
                <a:lnTo>
                  <a:pt x="49766" y="7533"/>
                </a:lnTo>
                <a:lnTo>
                  <a:pt x="42225" y="4519"/>
                </a:lnTo>
                <a:lnTo>
                  <a:pt x="36193" y="3013"/>
                </a:lnTo>
                <a:lnTo>
                  <a:pt x="24129" y="3013"/>
                </a:lnTo>
                <a:lnTo>
                  <a:pt x="18096" y="1506"/>
                </a:lnTo>
                <a:lnTo>
                  <a:pt x="13572" y="1506"/>
                </a:lnTo>
                <a:lnTo>
                  <a:pt x="9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5669" y="5553378"/>
            <a:ext cx="99532" cy="180817"/>
          </a:xfrm>
          <a:custGeom>
            <a:avLst/>
            <a:gdLst/>
            <a:ahLst/>
            <a:cxnLst/>
            <a:rect l="l" t="t" r="r" b="b"/>
            <a:pathLst>
              <a:path w="99532" h="180817">
                <a:moveTo>
                  <a:pt x="99532" y="0"/>
                </a:moveTo>
                <a:lnTo>
                  <a:pt x="87467" y="4521"/>
                </a:lnTo>
                <a:lnTo>
                  <a:pt x="84451" y="7534"/>
                </a:lnTo>
                <a:lnTo>
                  <a:pt x="79927" y="10548"/>
                </a:lnTo>
                <a:lnTo>
                  <a:pt x="73895" y="16576"/>
                </a:lnTo>
                <a:lnTo>
                  <a:pt x="67862" y="19588"/>
                </a:lnTo>
                <a:lnTo>
                  <a:pt x="55798" y="31643"/>
                </a:lnTo>
                <a:lnTo>
                  <a:pt x="51274" y="39177"/>
                </a:lnTo>
                <a:lnTo>
                  <a:pt x="43733" y="46711"/>
                </a:lnTo>
                <a:lnTo>
                  <a:pt x="39209" y="55752"/>
                </a:lnTo>
                <a:lnTo>
                  <a:pt x="31669" y="66300"/>
                </a:lnTo>
                <a:lnTo>
                  <a:pt x="27145" y="78354"/>
                </a:lnTo>
                <a:lnTo>
                  <a:pt x="21112" y="88902"/>
                </a:lnTo>
                <a:lnTo>
                  <a:pt x="16588" y="99449"/>
                </a:lnTo>
                <a:lnTo>
                  <a:pt x="12064" y="108490"/>
                </a:lnTo>
                <a:lnTo>
                  <a:pt x="9048" y="119038"/>
                </a:lnTo>
                <a:lnTo>
                  <a:pt x="6032" y="128078"/>
                </a:lnTo>
                <a:lnTo>
                  <a:pt x="4524" y="137119"/>
                </a:lnTo>
                <a:lnTo>
                  <a:pt x="3016" y="144653"/>
                </a:lnTo>
                <a:lnTo>
                  <a:pt x="3016" y="152187"/>
                </a:lnTo>
                <a:lnTo>
                  <a:pt x="0" y="156708"/>
                </a:lnTo>
                <a:lnTo>
                  <a:pt x="0" y="180817"/>
                </a:lnTo>
                <a:lnTo>
                  <a:pt x="25636" y="176296"/>
                </a:lnTo>
                <a:lnTo>
                  <a:pt x="25636" y="174789"/>
                </a:lnTo>
                <a:lnTo>
                  <a:pt x="27145" y="170269"/>
                </a:lnTo>
                <a:lnTo>
                  <a:pt x="27145" y="165749"/>
                </a:lnTo>
                <a:lnTo>
                  <a:pt x="28653" y="162735"/>
                </a:lnTo>
                <a:lnTo>
                  <a:pt x="30161" y="156708"/>
                </a:lnTo>
                <a:lnTo>
                  <a:pt x="31669" y="152187"/>
                </a:lnTo>
                <a:lnTo>
                  <a:pt x="33177" y="144653"/>
                </a:lnTo>
                <a:lnTo>
                  <a:pt x="36193" y="132599"/>
                </a:lnTo>
                <a:lnTo>
                  <a:pt x="39209" y="126572"/>
                </a:lnTo>
                <a:lnTo>
                  <a:pt x="40717" y="117531"/>
                </a:lnTo>
                <a:lnTo>
                  <a:pt x="46749" y="102463"/>
                </a:lnTo>
                <a:lnTo>
                  <a:pt x="51274" y="94929"/>
                </a:lnTo>
                <a:lnTo>
                  <a:pt x="54290" y="84381"/>
                </a:lnTo>
                <a:lnTo>
                  <a:pt x="57306" y="76847"/>
                </a:lnTo>
                <a:lnTo>
                  <a:pt x="61830" y="67806"/>
                </a:lnTo>
                <a:lnTo>
                  <a:pt x="64846" y="60272"/>
                </a:lnTo>
                <a:lnTo>
                  <a:pt x="69370" y="52738"/>
                </a:lnTo>
                <a:lnTo>
                  <a:pt x="73895" y="43697"/>
                </a:lnTo>
                <a:lnTo>
                  <a:pt x="76911" y="36163"/>
                </a:lnTo>
                <a:lnTo>
                  <a:pt x="81435" y="30137"/>
                </a:lnTo>
                <a:lnTo>
                  <a:pt x="84451" y="22602"/>
                </a:lnTo>
                <a:lnTo>
                  <a:pt x="87467" y="16576"/>
                </a:lnTo>
                <a:lnTo>
                  <a:pt x="995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5378" y="5633239"/>
            <a:ext cx="91991" cy="213966"/>
          </a:xfrm>
          <a:custGeom>
            <a:avLst/>
            <a:gdLst/>
            <a:ahLst/>
            <a:cxnLst/>
            <a:rect l="l" t="t" r="r" b="b"/>
            <a:pathLst>
              <a:path w="91991" h="213966">
                <a:moveTo>
                  <a:pt x="91991" y="0"/>
                </a:moveTo>
                <a:lnTo>
                  <a:pt x="70878" y="0"/>
                </a:lnTo>
                <a:lnTo>
                  <a:pt x="63338" y="1506"/>
                </a:lnTo>
                <a:lnTo>
                  <a:pt x="57306" y="3013"/>
                </a:lnTo>
                <a:lnTo>
                  <a:pt x="49766" y="6027"/>
                </a:lnTo>
                <a:lnTo>
                  <a:pt x="43733" y="10547"/>
                </a:lnTo>
                <a:lnTo>
                  <a:pt x="36193" y="15068"/>
                </a:lnTo>
                <a:lnTo>
                  <a:pt x="30161" y="22601"/>
                </a:lnTo>
                <a:lnTo>
                  <a:pt x="22620" y="28629"/>
                </a:lnTo>
                <a:lnTo>
                  <a:pt x="16588" y="37669"/>
                </a:lnTo>
                <a:lnTo>
                  <a:pt x="12064" y="48217"/>
                </a:lnTo>
                <a:lnTo>
                  <a:pt x="3015" y="75340"/>
                </a:lnTo>
                <a:lnTo>
                  <a:pt x="0" y="102462"/>
                </a:lnTo>
                <a:lnTo>
                  <a:pt x="1507" y="116023"/>
                </a:lnTo>
                <a:lnTo>
                  <a:pt x="1507" y="129585"/>
                </a:lnTo>
                <a:lnTo>
                  <a:pt x="3015" y="143146"/>
                </a:lnTo>
                <a:lnTo>
                  <a:pt x="9048" y="167255"/>
                </a:lnTo>
                <a:lnTo>
                  <a:pt x="12064" y="176295"/>
                </a:lnTo>
                <a:lnTo>
                  <a:pt x="15080" y="186843"/>
                </a:lnTo>
                <a:lnTo>
                  <a:pt x="18096" y="194377"/>
                </a:lnTo>
                <a:lnTo>
                  <a:pt x="21112" y="203418"/>
                </a:lnTo>
                <a:lnTo>
                  <a:pt x="22620" y="209445"/>
                </a:lnTo>
                <a:lnTo>
                  <a:pt x="25636" y="213966"/>
                </a:lnTo>
                <a:lnTo>
                  <a:pt x="25636" y="203418"/>
                </a:lnTo>
                <a:lnTo>
                  <a:pt x="24128" y="195884"/>
                </a:lnTo>
                <a:lnTo>
                  <a:pt x="24128" y="188350"/>
                </a:lnTo>
                <a:lnTo>
                  <a:pt x="22620" y="177802"/>
                </a:lnTo>
                <a:lnTo>
                  <a:pt x="22620" y="134105"/>
                </a:lnTo>
                <a:lnTo>
                  <a:pt x="24128" y="123557"/>
                </a:lnTo>
                <a:lnTo>
                  <a:pt x="27145" y="99449"/>
                </a:lnTo>
                <a:lnTo>
                  <a:pt x="30161" y="87394"/>
                </a:lnTo>
                <a:lnTo>
                  <a:pt x="33177" y="76846"/>
                </a:lnTo>
                <a:lnTo>
                  <a:pt x="37701" y="66299"/>
                </a:lnTo>
                <a:lnTo>
                  <a:pt x="40717" y="55751"/>
                </a:lnTo>
                <a:lnTo>
                  <a:pt x="45241" y="46710"/>
                </a:lnTo>
                <a:lnTo>
                  <a:pt x="49766" y="40683"/>
                </a:lnTo>
                <a:lnTo>
                  <a:pt x="54290" y="33149"/>
                </a:lnTo>
                <a:lnTo>
                  <a:pt x="60322" y="27122"/>
                </a:lnTo>
                <a:lnTo>
                  <a:pt x="63338" y="21095"/>
                </a:lnTo>
                <a:lnTo>
                  <a:pt x="69370" y="16574"/>
                </a:lnTo>
                <a:lnTo>
                  <a:pt x="72386" y="12054"/>
                </a:lnTo>
                <a:lnTo>
                  <a:pt x="76911" y="9040"/>
                </a:lnTo>
                <a:lnTo>
                  <a:pt x="79927" y="6027"/>
                </a:lnTo>
                <a:lnTo>
                  <a:pt x="84451" y="3013"/>
                </a:lnTo>
                <a:lnTo>
                  <a:pt x="88975" y="1506"/>
                </a:lnTo>
                <a:lnTo>
                  <a:pt x="91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35934" y="5827617"/>
            <a:ext cx="230733" cy="250129"/>
          </a:xfrm>
          <a:custGeom>
            <a:avLst/>
            <a:gdLst/>
            <a:ahLst/>
            <a:cxnLst/>
            <a:rect l="l" t="t" r="r" b="b"/>
            <a:pathLst>
              <a:path w="230733" h="250129">
                <a:moveTo>
                  <a:pt x="0" y="0"/>
                </a:moveTo>
                <a:lnTo>
                  <a:pt x="0" y="3013"/>
                </a:lnTo>
                <a:lnTo>
                  <a:pt x="1507" y="7534"/>
                </a:lnTo>
                <a:lnTo>
                  <a:pt x="4524" y="22602"/>
                </a:lnTo>
                <a:lnTo>
                  <a:pt x="7540" y="30136"/>
                </a:lnTo>
                <a:lnTo>
                  <a:pt x="9048" y="40683"/>
                </a:lnTo>
                <a:lnTo>
                  <a:pt x="13572" y="51231"/>
                </a:lnTo>
                <a:lnTo>
                  <a:pt x="16588" y="61779"/>
                </a:lnTo>
                <a:lnTo>
                  <a:pt x="25637" y="85887"/>
                </a:lnTo>
                <a:lnTo>
                  <a:pt x="31669" y="97942"/>
                </a:lnTo>
                <a:lnTo>
                  <a:pt x="36193" y="109996"/>
                </a:lnTo>
                <a:lnTo>
                  <a:pt x="43733" y="122051"/>
                </a:lnTo>
                <a:lnTo>
                  <a:pt x="49766" y="132598"/>
                </a:lnTo>
                <a:lnTo>
                  <a:pt x="57306" y="144653"/>
                </a:lnTo>
                <a:lnTo>
                  <a:pt x="63338" y="153694"/>
                </a:lnTo>
                <a:lnTo>
                  <a:pt x="78419" y="171775"/>
                </a:lnTo>
                <a:lnTo>
                  <a:pt x="87467" y="180816"/>
                </a:lnTo>
                <a:lnTo>
                  <a:pt x="95007" y="189857"/>
                </a:lnTo>
                <a:lnTo>
                  <a:pt x="102548" y="197391"/>
                </a:lnTo>
                <a:lnTo>
                  <a:pt x="111596" y="204925"/>
                </a:lnTo>
                <a:lnTo>
                  <a:pt x="119137" y="213966"/>
                </a:lnTo>
                <a:lnTo>
                  <a:pt x="134217" y="226020"/>
                </a:lnTo>
                <a:lnTo>
                  <a:pt x="141758" y="230540"/>
                </a:lnTo>
                <a:lnTo>
                  <a:pt x="150806" y="236568"/>
                </a:lnTo>
                <a:lnTo>
                  <a:pt x="158346" y="239581"/>
                </a:lnTo>
                <a:lnTo>
                  <a:pt x="164378" y="244102"/>
                </a:lnTo>
                <a:lnTo>
                  <a:pt x="171919" y="247115"/>
                </a:lnTo>
                <a:lnTo>
                  <a:pt x="179459" y="248622"/>
                </a:lnTo>
                <a:lnTo>
                  <a:pt x="185491" y="248622"/>
                </a:lnTo>
                <a:lnTo>
                  <a:pt x="191524" y="250129"/>
                </a:lnTo>
                <a:lnTo>
                  <a:pt x="218669" y="250129"/>
                </a:lnTo>
                <a:lnTo>
                  <a:pt x="227717" y="247115"/>
                </a:lnTo>
                <a:lnTo>
                  <a:pt x="230733" y="247115"/>
                </a:lnTo>
                <a:lnTo>
                  <a:pt x="229225" y="245609"/>
                </a:lnTo>
                <a:lnTo>
                  <a:pt x="224701" y="244102"/>
                </a:lnTo>
                <a:lnTo>
                  <a:pt x="220177" y="241088"/>
                </a:lnTo>
                <a:lnTo>
                  <a:pt x="215653" y="239581"/>
                </a:lnTo>
                <a:lnTo>
                  <a:pt x="211128" y="236568"/>
                </a:lnTo>
                <a:lnTo>
                  <a:pt x="206604" y="235061"/>
                </a:lnTo>
                <a:lnTo>
                  <a:pt x="199064" y="229034"/>
                </a:lnTo>
                <a:lnTo>
                  <a:pt x="183983" y="221500"/>
                </a:lnTo>
                <a:lnTo>
                  <a:pt x="176443" y="215473"/>
                </a:lnTo>
                <a:lnTo>
                  <a:pt x="167395" y="209445"/>
                </a:lnTo>
                <a:lnTo>
                  <a:pt x="158346" y="201911"/>
                </a:lnTo>
                <a:lnTo>
                  <a:pt x="147790" y="192870"/>
                </a:lnTo>
                <a:lnTo>
                  <a:pt x="137233" y="185336"/>
                </a:lnTo>
                <a:lnTo>
                  <a:pt x="125169" y="173282"/>
                </a:lnTo>
                <a:lnTo>
                  <a:pt x="114612" y="161227"/>
                </a:lnTo>
                <a:lnTo>
                  <a:pt x="90483" y="134105"/>
                </a:lnTo>
                <a:lnTo>
                  <a:pt x="78419" y="119037"/>
                </a:lnTo>
                <a:lnTo>
                  <a:pt x="67862" y="102462"/>
                </a:lnTo>
                <a:lnTo>
                  <a:pt x="36193" y="57258"/>
                </a:lnTo>
                <a:lnTo>
                  <a:pt x="27145" y="43697"/>
                </a:lnTo>
                <a:lnTo>
                  <a:pt x="19604" y="31643"/>
                </a:lnTo>
                <a:lnTo>
                  <a:pt x="13572" y="21095"/>
                </a:lnTo>
                <a:lnTo>
                  <a:pt x="7540" y="12054"/>
                </a:lnTo>
                <a:lnTo>
                  <a:pt x="3016" y="4520"/>
                </a:lnTo>
                <a:lnTo>
                  <a:pt x="1507" y="150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0152" y="5655841"/>
            <a:ext cx="113104" cy="342044"/>
          </a:xfrm>
          <a:custGeom>
            <a:avLst/>
            <a:gdLst/>
            <a:ahLst/>
            <a:cxnLst/>
            <a:rect l="l" t="t" r="r" b="b"/>
            <a:pathLst>
              <a:path w="113104" h="342044">
                <a:moveTo>
                  <a:pt x="28653" y="0"/>
                </a:moveTo>
                <a:lnTo>
                  <a:pt x="24129" y="0"/>
                </a:lnTo>
                <a:lnTo>
                  <a:pt x="18096" y="1506"/>
                </a:lnTo>
                <a:lnTo>
                  <a:pt x="13572" y="4520"/>
                </a:lnTo>
                <a:lnTo>
                  <a:pt x="7540" y="7534"/>
                </a:lnTo>
                <a:lnTo>
                  <a:pt x="4524" y="12054"/>
                </a:lnTo>
                <a:lnTo>
                  <a:pt x="1508" y="13561"/>
                </a:lnTo>
                <a:lnTo>
                  <a:pt x="0" y="15068"/>
                </a:lnTo>
                <a:lnTo>
                  <a:pt x="0" y="16574"/>
                </a:lnTo>
                <a:lnTo>
                  <a:pt x="1508" y="18081"/>
                </a:lnTo>
                <a:lnTo>
                  <a:pt x="3015" y="22602"/>
                </a:lnTo>
                <a:lnTo>
                  <a:pt x="3015" y="25615"/>
                </a:lnTo>
                <a:lnTo>
                  <a:pt x="6032" y="37670"/>
                </a:lnTo>
                <a:lnTo>
                  <a:pt x="9048" y="46711"/>
                </a:lnTo>
                <a:lnTo>
                  <a:pt x="10556" y="54245"/>
                </a:lnTo>
                <a:lnTo>
                  <a:pt x="13572" y="64792"/>
                </a:lnTo>
                <a:lnTo>
                  <a:pt x="15080" y="75340"/>
                </a:lnTo>
                <a:lnTo>
                  <a:pt x="19604" y="88901"/>
                </a:lnTo>
                <a:lnTo>
                  <a:pt x="21112" y="102462"/>
                </a:lnTo>
                <a:lnTo>
                  <a:pt x="24129" y="119037"/>
                </a:lnTo>
                <a:lnTo>
                  <a:pt x="28653" y="135612"/>
                </a:lnTo>
                <a:lnTo>
                  <a:pt x="33177" y="155200"/>
                </a:lnTo>
                <a:lnTo>
                  <a:pt x="36193" y="173282"/>
                </a:lnTo>
                <a:lnTo>
                  <a:pt x="42225" y="191364"/>
                </a:lnTo>
                <a:lnTo>
                  <a:pt x="46749" y="209445"/>
                </a:lnTo>
                <a:lnTo>
                  <a:pt x="54290" y="227527"/>
                </a:lnTo>
                <a:lnTo>
                  <a:pt x="60322" y="242595"/>
                </a:lnTo>
                <a:lnTo>
                  <a:pt x="66354" y="259170"/>
                </a:lnTo>
                <a:lnTo>
                  <a:pt x="73895" y="274238"/>
                </a:lnTo>
                <a:lnTo>
                  <a:pt x="81435" y="287799"/>
                </a:lnTo>
                <a:lnTo>
                  <a:pt x="87467" y="298347"/>
                </a:lnTo>
                <a:lnTo>
                  <a:pt x="98024" y="319442"/>
                </a:lnTo>
                <a:lnTo>
                  <a:pt x="104056" y="328483"/>
                </a:lnTo>
                <a:lnTo>
                  <a:pt x="107072" y="334510"/>
                </a:lnTo>
                <a:lnTo>
                  <a:pt x="110088" y="339030"/>
                </a:lnTo>
                <a:lnTo>
                  <a:pt x="113104" y="342044"/>
                </a:lnTo>
                <a:lnTo>
                  <a:pt x="111596" y="339030"/>
                </a:lnTo>
                <a:lnTo>
                  <a:pt x="110088" y="334510"/>
                </a:lnTo>
                <a:lnTo>
                  <a:pt x="108580" y="328483"/>
                </a:lnTo>
                <a:lnTo>
                  <a:pt x="105564" y="320949"/>
                </a:lnTo>
                <a:lnTo>
                  <a:pt x="102548" y="310401"/>
                </a:lnTo>
                <a:lnTo>
                  <a:pt x="98024" y="299853"/>
                </a:lnTo>
                <a:lnTo>
                  <a:pt x="95008" y="289306"/>
                </a:lnTo>
                <a:lnTo>
                  <a:pt x="90483" y="274238"/>
                </a:lnTo>
                <a:lnTo>
                  <a:pt x="85959" y="260677"/>
                </a:lnTo>
                <a:lnTo>
                  <a:pt x="82943" y="245609"/>
                </a:lnTo>
                <a:lnTo>
                  <a:pt x="78419" y="230541"/>
                </a:lnTo>
                <a:lnTo>
                  <a:pt x="73895" y="212459"/>
                </a:lnTo>
                <a:lnTo>
                  <a:pt x="70879" y="195884"/>
                </a:lnTo>
                <a:lnTo>
                  <a:pt x="66354" y="177802"/>
                </a:lnTo>
                <a:lnTo>
                  <a:pt x="63338" y="161228"/>
                </a:lnTo>
                <a:lnTo>
                  <a:pt x="58814" y="141639"/>
                </a:lnTo>
                <a:lnTo>
                  <a:pt x="55798" y="126571"/>
                </a:lnTo>
                <a:lnTo>
                  <a:pt x="52782" y="108489"/>
                </a:lnTo>
                <a:lnTo>
                  <a:pt x="51274" y="94928"/>
                </a:lnTo>
                <a:lnTo>
                  <a:pt x="48258" y="81367"/>
                </a:lnTo>
                <a:lnTo>
                  <a:pt x="45241" y="57258"/>
                </a:lnTo>
                <a:lnTo>
                  <a:pt x="43733" y="48217"/>
                </a:lnTo>
                <a:lnTo>
                  <a:pt x="42225" y="37670"/>
                </a:lnTo>
                <a:lnTo>
                  <a:pt x="40717" y="28629"/>
                </a:lnTo>
                <a:lnTo>
                  <a:pt x="39209" y="21095"/>
                </a:lnTo>
                <a:lnTo>
                  <a:pt x="37701" y="15068"/>
                </a:lnTo>
                <a:lnTo>
                  <a:pt x="36193" y="10547"/>
                </a:lnTo>
                <a:lnTo>
                  <a:pt x="36193" y="6027"/>
                </a:lnTo>
                <a:lnTo>
                  <a:pt x="34685" y="3013"/>
                </a:lnTo>
                <a:lnTo>
                  <a:pt x="33177" y="1506"/>
                </a:lnTo>
                <a:lnTo>
                  <a:pt x="286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33491" y="5821590"/>
            <a:ext cx="202080" cy="119037"/>
          </a:xfrm>
          <a:custGeom>
            <a:avLst/>
            <a:gdLst/>
            <a:ahLst/>
            <a:cxnLst/>
            <a:rect l="l" t="t" r="r" b="b"/>
            <a:pathLst>
              <a:path w="202080" h="119037">
                <a:moveTo>
                  <a:pt x="183983" y="0"/>
                </a:moveTo>
                <a:lnTo>
                  <a:pt x="174935" y="0"/>
                </a:lnTo>
                <a:lnTo>
                  <a:pt x="171919" y="1506"/>
                </a:lnTo>
                <a:lnTo>
                  <a:pt x="165887" y="3013"/>
                </a:lnTo>
                <a:lnTo>
                  <a:pt x="161362" y="4520"/>
                </a:lnTo>
                <a:lnTo>
                  <a:pt x="155330" y="7533"/>
                </a:lnTo>
                <a:lnTo>
                  <a:pt x="147790" y="9040"/>
                </a:lnTo>
                <a:lnTo>
                  <a:pt x="140249" y="13561"/>
                </a:lnTo>
                <a:lnTo>
                  <a:pt x="131201" y="16574"/>
                </a:lnTo>
                <a:lnTo>
                  <a:pt x="122153" y="21095"/>
                </a:lnTo>
                <a:lnTo>
                  <a:pt x="111596" y="27122"/>
                </a:lnTo>
                <a:lnTo>
                  <a:pt x="99532" y="33149"/>
                </a:lnTo>
                <a:lnTo>
                  <a:pt x="63338" y="55751"/>
                </a:lnTo>
                <a:lnTo>
                  <a:pt x="52782" y="63285"/>
                </a:lnTo>
                <a:lnTo>
                  <a:pt x="43733" y="70819"/>
                </a:lnTo>
                <a:lnTo>
                  <a:pt x="34685" y="76846"/>
                </a:lnTo>
                <a:lnTo>
                  <a:pt x="12064" y="99448"/>
                </a:lnTo>
                <a:lnTo>
                  <a:pt x="9048" y="103969"/>
                </a:lnTo>
                <a:lnTo>
                  <a:pt x="0" y="119037"/>
                </a:lnTo>
                <a:lnTo>
                  <a:pt x="16588" y="108489"/>
                </a:lnTo>
                <a:lnTo>
                  <a:pt x="31669" y="99448"/>
                </a:lnTo>
                <a:lnTo>
                  <a:pt x="40717" y="94928"/>
                </a:lnTo>
                <a:lnTo>
                  <a:pt x="48258" y="90407"/>
                </a:lnTo>
                <a:lnTo>
                  <a:pt x="75403" y="76846"/>
                </a:lnTo>
                <a:lnTo>
                  <a:pt x="81435" y="72326"/>
                </a:lnTo>
                <a:lnTo>
                  <a:pt x="90483" y="69312"/>
                </a:lnTo>
                <a:lnTo>
                  <a:pt x="96516" y="64792"/>
                </a:lnTo>
                <a:lnTo>
                  <a:pt x="104056" y="63285"/>
                </a:lnTo>
                <a:lnTo>
                  <a:pt x="108580" y="60272"/>
                </a:lnTo>
                <a:lnTo>
                  <a:pt x="114612" y="57258"/>
                </a:lnTo>
                <a:lnTo>
                  <a:pt x="122153" y="54244"/>
                </a:lnTo>
                <a:lnTo>
                  <a:pt x="129693" y="52737"/>
                </a:lnTo>
                <a:lnTo>
                  <a:pt x="137233" y="48217"/>
                </a:lnTo>
                <a:lnTo>
                  <a:pt x="146282" y="46710"/>
                </a:lnTo>
                <a:lnTo>
                  <a:pt x="153822" y="42190"/>
                </a:lnTo>
                <a:lnTo>
                  <a:pt x="162870" y="40683"/>
                </a:lnTo>
                <a:lnTo>
                  <a:pt x="170411" y="36163"/>
                </a:lnTo>
                <a:lnTo>
                  <a:pt x="177951" y="34656"/>
                </a:lnTo>
                <a:lnTo>
                  <a:pt x="183983" y="31642"/>
                </a:lnTo>
                <a:lnTo>
                  <a:pt x="196048" y="28629"/>
                </a:lnTo>
                <a:lnTo>
                  <a:pt x="202080" y="25615"/>
                </a:lnTo>
                <a:lnTo>
                  <a:pt x="1839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01821" y="5881862"/>
            <a:ext cx="274467" cy="221500"/>
          </a:xfrm>
          <a:custGeom>
            <a:avLst/>
            <a:gdLst/>
            <a:ahLst/>
            <a:cxnLst/>
            <a:rect l="l" t="t" r="r" b="b"/>
            <a:pathLst>
              <a:path w="274467" h="221500">
                <a:moveTo>
                  <a:pt x="272959" y="1506"/>
                </a:moveTo>
                <a:lnTo>
                  <a:pt x="265419" y="1506"/>
                </a:lnTo>
                <a:lnTo>
                  <a:pt x="263911" y="3013"/>
                </a:lnTo>
                <a:lnTo>
                  <a:pt x="259386" y="4520"/>
                </a:lnTo>
                <a:lnTo>
                  <a:pt x="254862" y="7534"/>
                </a:lnTo>
                <a:lnTo>
                  <a:pt x="248830" y="10547"/>
                </a:lnTo>
                <a:lnTo>
                  <a:pt x="244306" y="15068"/>
                </a:lnTo>
                <a:lnTo>
                  <a:pt x="236766" y="21095"/>
                </a:lnTo>
                <a:lnTo>
                  <a:pt x="230733" y="28629"/>
                </a:lnTo>
                <a:lnTo>
                  <a:pt x="221685" y="37670"/>
                </a:lnTo>
                <a:lnTo>
                  <a:pt x="214144" y="48217"/>
                </a:lnTo>
                <a:lnTo>
                  <a:pt x="205096" y="61778"/>
                </a:lnTo>
                <a:lnTo>
                  <a:pt x="196048" y="76846"/>
                </a:lnTo>
                <a:lnTo>
                  <a:pt x="183983" y="90408"/>
                </a:lnTo>
                <a:lnTo>
                  <a:pt x="170411" y="105476"/>
                </a:lnTo>
                <a:lnTo>
                  <a:pt x="140249" y="132598"/>
                </a:lnTo>
                <a:lnTo>
                  <a:pt x="125169" y="143146"/>
                </a:lnTo>
                <a:lnTo>
                  <a:pt x="108580" y="155200"/>
                </a:lnTo>
                <a:lnTo>
                  <a:pt x="91991" y="164241"/>
                </a:lnTo>
                <a:lnTo>
                  <a:pt x="76911" y="174789"/>
                </a:lnTo>
                <a:lnTo>
                  <a:pt x="60322" y="180816"/>
                </a:lnTo>
                <a:lnTo>
                  <a:pt x="46749" y="188350"/>
                </a:lnTo>
                <a:lnTo>
                  <a:pt x="33177" y="194377"/>
                </a:lnTo>
                <a:lnTo>
                  <a:pt x="12064" y="203418"/>
                </a:lnTo>
                <a:lnTo>
                  <a:pt x="6032" y="206432"/>
                </a:lnTo>
                <a:lnTo>
                  <a:pt x="1507" y="207938"/>
                </a:lnTo>
                <a:lnTo>
                  <a:pt x="0" y="209445"/>
                </a:lnTo>
                <a:lnTo>
                  <a:pt x="6032" y="212459"/>
                </a:lnTo>
                <a:lnTo>
                  <a:pt x="10556" y="213966"/>
                </a:lnTo>
                <a:lnTo>
                  <a:pt x="16588" y="216979"/>
                </a:lnTo>
                <a:lnTo>
                  <a:pt x="24128" y="218486"/>
                </a:lnTo>
                <a:lnTo>
                  <a:pt x="42225" y="221500"/>
                </a:lnTo>
                <a:lnTo>
                  <a:pt x="52782" y="221500"/>
                </a:lnTo>
                <a:lnTo>
                  <a:pt x="63338" y="219993"/>
                </a:lnTo>
                <a:lnTo>
                  <a:pt x="75403" y="216979"/>
                </a:lnTo>
                <a:lnTo>
                  <a:pt x="88975" y="213966"/>
                </a:lnTo>
                <a:lnTo>
                  <a:pt x="101040" y="206432"/>
                </a:lnTo>
                <a:lnTo>
                  <a:pt x="116120" y="198898"/>
                </a:lnTo>
                <a:lnTo>
                  <a:pt x="131201" y="188350"/>
                </a:lnTo>
                <a:lnTo>
                  <a:pt x="146282" y="174789"/>
                </a:lnTo>
                <a:lnTo>
                  <a:pt x="159854" y="159721"/>
                </a:lnTo>
                <a:lnTo>
                  <a:pt x="173427" y="143146"/>
                </a:lnTo>
                <a:lnTo>
                  <a:pt x="200572" y="113010"/>
                </a:lnTo>
                <a:lnTo>
                  <a:pt x="211128" y="97942"/>
                </a:lnTo>
                <a:lnTo>
                  <a:pt x="221685" y="84380"/>
                </a:lnTo>
                <a:lnTo>
                  <a:pt x="230733" y="69312"/>
                </a:lnTo>
                <a:lnTo>
                  <a:pt x="239782" y="57258"/>
                </a:lnTo>
                <a:lnTo>
                  <a:pt x="247322" y="45204"/>
                </a:lnTo>
                <a:lnTo>
                  <a:pt x="254862" y="34656"/>
                </a:lnTo>
                <a:lnTo>
                  <a:pt x="259386" y="24108"/>
                </a:lnTo>
                <a:lnTo>
                  <a:pt x="265419" y="16574"/>
                </a:lnTo>
                <a:lnTo>
                  <a:pt x="268435" y="9040"/>
                </a:lnTo>
                <a:lnTo>
                  <a:pt x="271451" y="4520"/>
                </a:lnTo>
                <a:lnTo>
                  <a:pt x="272959" y="1506"/>
                </a:lnTo>
                <a:close/>
              </a:path>
              <a:path w="274467" h="221500">
                <a:moveTo>
                  <a:pt x="272959" y="0"/>
                </a:moveTo>
                <a:lnTo>
                  <a:pt x="269943" y="1506"/>
                </a:lnTo>
                <a:lnTo>
                  <a:pt x="274467" y="1506"/>
                </a:lnTo>
                <a:lnTo>
                  <a:pt x="2729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90329" y="5809535"/>
            <a:ext cx="95008" cy="84380"/>
          </a:xfrm>
          <a:custGeom>
            <a:avLst/>
            <a:gdLst/>
            <a:ahLst/>
            <a:cxnLst/>
            <a:rect l="l" t="t" r="r" b="b"/>
            <a:pathLst>
              <a:path w="95008" h="84380">
                <a:moveTo>
                  <a:pt x="61830" y="0"/>
                </a:moveTo>
                <a:lnTo>
                  <a:pt x="60322" y="0"/>
                </a:lnTo>
                <a:lnTo>
                  <a:pt x="28653" y="10547"/>
                </a:lnTo>
                <a:lnTo>
                  <a:pt x="0" y="24108"/>
                </a:lnTo>
                <a:lnTo>
                  <a:pt x="1508" y="24108"/>
                </a:lnTo>
                <a:lnTo>
                  <a:pt x="7540" y="25615"/>
                </a:lnTo>
                <a:lnTo>
                  <a:pt x="10556" y="25615"/>
                </a:lnTo>
                <a:lnTo>
                  <a:pt x="15080" y="27122"/>
                </a:lnTo>
                <a:lnTo>
                  <a:pt x="19604" y="27122"/>
                </a:lnTo>
                <a:lnTo>
                  <a:pt x="28653" y="30135"/>
                </a:lnTo>
                <a:lnTo>
                  <a:pt x="34685" y="31642"/>
                </a:lnTo>
                <a:lnTo>
                  <a:pt x="39209" y="33149"/>
                </a:lnTo>
                <a:lnTo>
                  <a:pt x="45241" y="34656"/>
                </a:lnTo>
                <a:lnTo>
                  <a:pt x="49766" y="36163"/>
                </a:lnTo>
                <a:lnTo>
                  <a:pt x="54290" y="39176"/>
                </a:lnTo>
                <a:lnTo>
                  <a:pt x="57306" y="40683"/>
                </a:lnTo>
                <a:lnTo>
                  <a:pt x="61830" y="43697"/>
                </a:lnTo>
                <a:lnTo>
                  <a:pt x="72387" y="54244"/>
                </a:lnTo>
                <a:lnTo>
                  <a:pt x="76911" y="60272"/>
                </a:lnTo>
                <a:lnTo>
                  <a:pt x="82943" y="67806"/>
                </a:lnTo>
                <a:lnTo>
                  <a:pt x="85959" y="73833"/>
                </a:lnTo>
                <a:lnTo>
                  <a:pt x="90483" y="78353"/>
                </a:lnTo>
                <a:lnTo>
                  <a:pt x="91991" y="82874"/>
                </a:lnTo>
                <a:lnTo>
                  <a:pt x="93499" y="84380"/>
                </a:lnTo>
                <a:lnTo>
                  <a:pt x="93499" y="78353"/>
                </a:lnTo>
                <a:lnTo>
                  <a:pt x="95008" y="73833"/>
                </a:lnTo>
                <a:lnTo>
                  <a:pt x="93499" y="67806"/>
                </a:lnTo>
                <a:lnTo>
                  <a:pt x="93499" y="52738"/>
                </a:lnTo>
                <a:lnTo>
                  <a:pt x="91991" y="48217"/>
                </a:lnTo>
                <a:lnTo>
                  <a:pt x="90483" y="45204"/>
                </a:lnTo>
                <a:lnTo>
                  <a:pt x="88975" y="39176"/>
                </a:lnTo>
                <a:lnTo>
                  <a:pt x="87467" y="34656"/>
                </a:lnTo>
                <a:lnTo>
                  <a:pt x="81435" y="25615"/>
                </a:lnTo>
                <a:lnTo>
                  <a:pt x="79927" y="21095"/>
                </a:lnTo>
                <a:lnTo>
                  <a:pt x="76911" y="18081"/>
                </a:lnTo>
                <a:lnTo>
                  <a:pt x="75403" y="15068"/>
                </a:lnTo>
                <a:lnTo>
                  <a:pt x="72387" y="12054"/>
                </a:lnTo>
                <a:lnTo>
                  <a:pt x="67862" y="6027"/>
                </a:lnTo>
                <a:lnTo>
                  <a:pt x="63338" y="3013"/>
                </a:lnTo>
                <a:lnTo>
                  <a:pt x="618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40095" y="5737209"/>
            <a:ext cx="114612" cy="96435"/>
          </a:xfrm>
          <a:custGeom>
            <a:avLst/>
            <a:gdLst/>
            <a:ahLst/>
            <a:cxnLst/>
            <a:rect l="l" t="t" r="r" b="b"/>
            <a:pathLst>
              <a:path w="114612" h="96435">
                <a:moveTo>
                  <a:pt x="114612" y="0"/>
                </a:moveTo>
                <a:lnTo>
                  <a:pt x="91991" y="0"/>
                </a:lnTo>
                <a:lnTo>
                  <a:pt x="87467" y="1506"/>
                </a:lnTo>
                <a:lnTo>
                  <a:pt x="81435" y="1506"/>
                </a:lnTo>
                <a:lnTo>
                  <a:pt x="69370" y="4520"/>
                </a:lnTo>
                <a:lnTo>
                  <a:pt x="63338" y="7534"/>
                </a:lnTo>
                <a:lnTo>
                  <a:pt x="55798" y="9040"/>
                </a:lnTo>
                <a:lnTo>
                  <a:pt x="49766" y="13561"/>
                </a:lnTo>
                <a:lnTo>
                  <a:pt x="43733" y="16574"/>
                </a:lnTo>
                <a:lnTo>
                  <a:pt x="39209" y="21095"/>
                </a:lnTo>
                <a:lnTo>
                  <a:pt x="33177" y="25615"/>
                </a:lnTo>
                <a:lnTo>
                  <a:pt x="24129" y="34656"/>
                </a:lnTo>
                <a:lnTo>
                  <a:pt x="19604" y="40683"/>
                </a:lnTo>
                <a:lnTo>
                  <a:pt x="13572" y="49724"/>
                </a:lnTo>
                <a:lnTo>
                  <a:pt x="10556" y="52738"/>
                </a:lnTo>
                <a:lnTo>
                  <a:pt x="7540" y="57258"/>
                </a:lnTo>
                <a:lnTo>
                  <a:pt x="6032" y="61778"/>
                </a:lnTo>
                <a:lnTo>
                  <a:pt x="3016" y="64792"/>
                </a:lnTo>
                <a:lnTo>
                  <a:pt x="1508" y="67806"/>
                </a:lnTo>
                <a:lnTo>
                  <a:pt x="1508" y="70819"/>
                </a:lnTo>
                <a:lnTo>
                  <a:pt x="0" y="73833"/>
                </a:lnTo>
                <a:lnTo>
                  <a:pt x="0" y="76846"/>
                </a:lnTo>
                <a:lnTo>
                  <a:pt x="19604" y="96435"/>
                </a:lnTo>
                <a:lnTo>
                  <a:pt x="19604" y="94928"/>
                </a:lnTo>
                <a:lnTo>
                  <a:pt x="24129" y="85887"/>
                </a:lnTo>
                <a:lnTo>
                  <a:pt x="28653" y="79860"/>
                </a:lnTo>
                <a:lnTo>
                  <a:pt x="30161" y="76846"/>
                </a:lnTo>
                <a:lnTo>
                  <a:pt x="31669" y="72326"/>
                </a:lnTo>
                <a:lnTo>
                  <a:pt x="43733" y="54244"/>
                </a:lnTo>
                <a:lnTo>
                  <a:pt x="48257" y="51231"/>
                </a:lnTo>
                <a:lnTo>
                  <a:pt x="51274" y="46710"/>
                </a:lnTo>
                <a:lnTo>
                  <a:pt x="55798" y="42190"/>
                </a:lnTo>
                <a:lnTo>
                  <a:pt x="58814" y="37669"/>
                </a:lnTo>
                <a:lnTo>
                  <a:pt x="63338" y="33149"/>
                </a:lnTo>
                <a:lnTo>
                  <a:pt x="69370" y="28629"/>
                </a:lnTo>
                <a:lnTo>
                  <a:pt x="73895" y="24108"/>
                </a:lnTo>
                <a:lnTo>
                  <a:pt x="79927" y="21095"/>
                </a:lnTo>
                <a:lnTo>
                  <a:pt x="84451" y="16574"/>
                </a:lnTo>
                <a:lnTo>
                  <a:pt x="90483" y="15068"/>
                </a:lnTo>
                <a:lnTo>
                  <a:pt x="95008" y="10547"/>
                </a:lnTo>
                <a:lnTo>
                  <a:pt x="99532" y="7534"/>
                </a:lnTo>
                <a:lnTo>
                  <a:pt x="102548" y="6027"/>
                </a:lnTo>
                <a:lnTo>
                  <a:pt x="107072" y="3013"/>
                </a:lnTo>
                <a:lnTo>
                  <a:pt x="111596" y="1506"/>
                </a:lnTo>
                <a:lnTo>
                  <a:pt x="1146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89861" y="5773372"/>
            <a:ext cx="88975" cy="88901"/>
          </a:xfrm>
          <a:custGeom>
            <a:avLst/>
            <a:gdLst/>
            <a:ahLst/>
            <a:cxnLst/>
            <a:rect l="l" t="t" r="r" b="b"/>
            <a:pathLst>
              <a:path w="88975" h="88901">
                <a:moveTo>
                  <a:pt x="72387" y="0"/>
                </a:moveTo>
                <a:lnTo>
                  <a:pt x="67862" y="1506"/>
                </a:lnTo>
                <a:lnTo>
                  <a:pt x="54290" y="10547"/>
                </a:lnTo>
                <a:lnTo>
                  <a:pt x="51274" y="12054"/>
                </a:lnTo>
                <a:lnTo>
                  <a:pt x="48257" y="15068"/>
                </a:lnTo>
                <a:lnTo>
                  <a:pt x="43733" y="18081"/>
                </a:lnTo>
                <a:lnTo>
                  <a:pt x="33177" y="28629"/>
                </a:lnTo>
                <a:lnTo>
                  <a:pt x="30161" y="34656"/>
                </a:lnTo>
                <a:lnTo>
                  <a:pt x="25636" y="37670"/>
                </a:lnTo>
                <a:lnTo>
                  <a:pt x="22620" y="42190"/>
                </a:lnTo>
                <a:lnTo>
                  <a:pt x="18096" y="46710"/>
                </a:lnTo>
                <a:lnTo>
                  <a:pt x="16588" y="51231"/>
                </a:lnTo>
                <a:lnTo>
                  <a:pt x="10556" y="60272"/>
                </a:lnTo>
                <a:lnTo>
                  <a:pt x="9048" y="63285"/>
                </a:lnTo>
                <a:lnTo>
                  <a:pt x="7540" y="69313"/>
                </a:lnTo>
                <a:lnTo>
                  <a:pt x="6032" y="72326"/>
                </a:lnTo>
                <a:lnTo>
                  <a:pt x="4524" y="76847"/>
                </a:lnTo>
                <a:lnTo>
                  <a:pt x="3016" y="78353"/>
                </a:lnTo>
                <a:lnTo>
                  <a:pt x="1508" y="82874"/>
                </a:lnTo>
                <a:lnTo>
                  <a:pt x="0" y="85888"/>
                </a:lnTo>
                <a:lnTo>
                  <a:pt x="0" y="88901"/>
                </a:lnTo>
                <a:lnTo>
                  <a:pt x="9048" y="79860"/>
                </a:lnTo>
                <a:lnTo>
                  <a:pt x="16588" y="73833"/>
                </a:lnTo>
                <a:lnTo>
                  <a:pt x="18096" y="70819"/>
                </a:lnTo>
                <a:lnTo>
                  <a:pt x="22620" y="67806"/>
                </a:lnTo>
                <a:lnTo>
                  <a:pt x="25636" y="64792"/>
                </a:lnTo>
                <a:lnTo>
                  <a:pt x="30161" y="61779"/>
                </a:lnTo>
                <a:lnTo>
                  <a:pt x="33177" y="58765"/>
                </a:lnTo>
                <a:lnTo>
                  <a:pt x="42225" y="52738"/>
                </a:lnTo>
                <a:lnTo>
                  <a:pt x="45241" y="51231"/>
                </a:lnTo>
                <a:lnTo>
                  <a:pt x="52782" y="45204"/>
                </a:lnTo>
                <a:lnTo>
                  <a:pt x="58814" y="40683"/>
                </a:lnTo>
                <a:lnTo>
                  <a:pt x="66354" y="36163"/>
                </a:lnTo>
                <a:lnTo>
                  <a:pt x="72387" y="34656"/>
                </a:lnTo>
                <a:lnTo>
                  <a:pt x="78419" y="30136"/>
                </a:lnTo>
                <a:lnTo>
                  <a:pt x="82943" y="28629"/>
                </a:lnTo>
                <a:lnTo>
                  <a:pt x="88975" y="22602"/>
                </a:lnTo>
                <a:lnTo>
                  <a:pt x="723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17838" y="6000899"/>
            <a:ext cx="126677" cy="194377"/>
          </a:xfrm>
          <a:custGeom>
            <a:avLst/>
            <a:gdLst/>
            <a:ahLst/>
            <a:cxnLst/>
            <a:rect l="l" t="t" r="r" b="b"/>
            <a:pathLst>
              <a:path w="126677" h="194377">
                <a:moveTo>
                  <a:pt x="101040" y="0"/>
                </a:moveTo>
                <a:lnTo>
                  <a:pt x="101040" y="1506"/>
                </a:lnTo>
                <a:lnTo>
                  <a:pt x="102548" y="6027"/>
                </a:lnTo>
                <a:lnTo>
                  <a:pt x="102548" y="24108"/>
                </a:lnTo>
                <a:lnTo>
                  <a:pt x="99532" y="36163"/>
                </a:lnTo>
                <a:lnTo>
                  <a:pt x="96516" y="51231"/>
                </a:lnTo>
                <a:lnTo>
                  <a:pt x="91991" y="58765"/>
                </a:lnTo>
                <a:lnTo>
                  <a:pt x="87467" y="67806"/>
                </a:lnTo>
                <a:lnTo>
                  <a:pt x="82943" y="75340"/>
                </a:lnTo>
                <a:lnTo>
                  <a:pt x="76911" y="85887"/>
                </a:lnTo>
                <a:lnTo>
                  <a:pt x="69370" y="93421"/>
                </a:lnTo>
                <a:lnTo>
                  <a:pt x="63338" y="102462"/>
                </a:lnTo>
                <a:lnTo>
                  <a:pt x="55798" y="111503"/>
                </a:lnTo>
                <a:lnTo>
                  <a:pt x="49766" y="122051"/>
                </a:lnTo>
                <a:lnTo>
                  <a:pt x="42225" y="129585"/>
                </a:lnTo>
                <a:lnTo>
                  <a:pt x="36193" y="140132"/>
                </a:lnTo>
                <a:lnTo>
                  <a:pt x="30161" y="147666"/>
                </a:lnTo>
                <a:lnTo>
                  <a:pt x="25637" y="156707"/>
                </a:lnTo>
                <a:lnTo>
                  <a:pt x="13572" y="171775"/>
                </a:lnTo>
                <a:lnTo>
                  <a:pt x="9048" y="177802"/>
                </a:lnTo>
                <a:lnTo>
                  <a:pt x="6032" y="183830"/>
                </a:lnTo>
                <a:lnTo>
                  <a:pt x="3016" y="188350"/>
                </a:lnTo>
                <a:lnTo>
                  <a:pt x="0" y="194377"/>
                </a:lnTo>
                <a:lnTo>
                  <a:pt x="4524" y="189857"/>
                </a:lnTo>
                <a:lnTo>
                  <a:pt x="9048" y="188350"/>
                </a:lnTo>
                <a:lnTo>
                  <a:pt x="13572" y="183830"/>
                </a:lnTo>
                <a:lnTo>
                  <a:pt x="19604" y="180816"/>
                </a:lnTo>
                <a:lnTo>
                  <a:pt x="27145" y="176295"/>
                </a:lnTo>
                <a:lnTo>
                  <a:pt x="49766" y="158214"/>
                </a:lnTo>
                <a:lnTo>
                  <a:pt x="57306" y="150680"/>
                </a:lnTo>
                <a:lnTo>
                  <a:pt x="66354" y="143146"/>
                </a:lnTo>
                <a:lnTo>
                  <a:pt x="81435" y="128078"/>
                </a:lnTo>
                <a:lnTo>
                  <a:pt x="96516" y="109996"/>
                </a:lnTo>
                <a:lnTo>
                  <a:pt x="101040" y="99449"/>
                </a:lnTo>
                <a:lnTo>
                  <a:pt x="107072" y="91914"/>
                </a:lnTo>
                <a:lnTo>
                  <a:pt x="111596" y="82874"/>
                </a:lnTo>
                <a:lnTo>
                  <a:pt x="116120" y="75340"/>
                </a:lnTo>
                <a:lnTo>
                  <a:pt x="122153" y="60272"/>
                </a:lnTo>
                <a:lnTo>
                  <a:pt x="122153" y="52738"/>
                </a:lnTo>
                <a:lnTo>
                  <a:pt x="125169" y="46710"/>
                </a:lnTo>
                <a:lnTo>
                  <a:pt x="125169" y="40683"/>
                </a:lnTo>
                <a:lnTo>
                  <a:pt x="126677" y="36163"/>
                </a:lnTo>
                <a:lnTo>
                  <a:pt x="126677" y="21095"/>
                </a:lnTo>
                <a:lnTo>
                  <a:pt x="101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4588" y="6124457"/>
            <a:ext cx="364951" cy="275745"/>
          </a:xfrm>
          <a:custGeom>
            <a:avLst/>
            <a:gdLst/>
            <a:ahLst/>
            <a:cxnLst/>
            <a:rect l="l" t="t" r="r" b="b"/>
            <a:pathLst>
              <a:path w="364951" h="275745">
                <a:moveTo>
                  <a:pt x="343838" y="0"/>
                </a:moveTo>
                <a:lnTo>
                  <a:pt x="342330" y="1506"/>
                </a:lnTo>
                <a:lnTo>
                  <a:pt x="340822" y="4520"/>
                </a:lnTo>
                <a:lnTo>
                  <a:pt x="334790" y="9040"/>
                </a:lnTo>
                <a:lnTo>
                  <a:pt x="330265" y="16574"/>
                </a:lnTo>
                <a:lnTo>
                  <a:pt x="324233" y="24108"/>
                </a:lnTo>
                <a:lnTo>
                  <a:pt x="316693" y="34656"/>
                </a:lnTo>
                <a:lnTo>
                  <a:pt x="307645" y="45204"/>
                </a:lnTo>
                <a:lnTo>
                  <a:pt x="298596" y="58765"/>
                </a:lnTo>
                <a:lnTo>
                  <a:pt x="286532" y="70819"/>
                </a:lnTo>
                <a:lnTo>
                  <a:pt x="274467" y="84380"/>
                </a:lnTo>
                <a:lnTo>
                  <a:pt x="262403" y="96435"/>
                </a:lnTo>
                <a:lnTo>
                  <a:pt x="248830" y="111503"/>
                </a:lnTo>
                <a:lnTo>
                  <a:pt x="233749" y="123557"/>
                </a:lnTo>
                <a:lnTo>
                  <a:pt x="220177" y="137119"/>
                </a:lnTo>
                <a:lnTo>
                  <a:pt x="205096" y="149173"/>
                </a:lnTo>
                <a:lnTo>
                  <a:pt x="190015" y="162734"/>
                </a:lnTo>
                <a:lnTo>
                  <a:pt x="156838" y="183830"/>
                </a:lnTo>
                <a:lnTo>
                  <a:pt x="141757" y="192870"/>
                </a:lnTo>
                <a:lnTo>
                  <a:pt x="125169" y="204925"/>
                </a:lnTo>
                <a:lnTo>
                  <a:pt x="108580" y="213966"/>
                </a:lnTo>
                <a:lnTo>
                  <a:pt x="93499" y="224513"/>
                </a:lnTo>
                <a:lnTo>
                  <a:pt x="76911" y="232047"/>
                </a:lnTo>
                <a:lnTo>
                  <a:pt x="63338" y="241088"/>
                </a:lnTo>
                <a:lnTo>
                  <a:pt x="49766" y="248622"/>
                </a:lnTo>
                <a:lnTo>
                  <a:pt x="25637" y="260677"/>
                </a:lnTo>
                <a:lnTo>
                  <a:pt x="16588" y="266704"/>
                </a:lnTo>
                <a:lnTo>
                  <a:pt x="9048" y="269717"/>
                </a:lnTo>
                <a:lnTo>
                  <a:pt x="0" y="275745"/>
                </a:lnTo>
                <a:lnTo>
                  <a:pt x="4524" y="275745"/>
                </a:lnTo>
                <a:lnTo>
                  <a:pt x="10556" y="274238"/>
                </a:lnTo>
                <a:lnTo>
                  <a:pt x="19604" y="272731"/>
                </a:lnTo>
                <a:lnTo>
                  <a:pt x="30161" y="271224"/>
                </a:lnTo>
                <a:lnTo>
                  <a:pt x="43733" y="268210"/>
                </a:lnTo>
                <a:lnTo>
                  <a:pt x="57306" y="263690"/>
                </a:lnTo>
                <a:lnTo>
                  <a:pt x="73895" y="259170"/>
                </a:lnTo>
                <a:lnTo>
                  <a:pt x="88975" y="253143"/>
                </a:lnTo>
                <a:lnTo>
                  <a:pt x="108580" y="245608"/>
                </a:lnTo>
                <a:lnTo>
                  <a:pt x="126677" y="236568"/>
                </a:lnTo>
                <a:lnTo>
                  <a:pt x="147790" y="227527"/>
                </a:lnTo>
                <a:lnTo>
                  <a:pt x="165887" y="215472"/>
                </a:lnTo>
                <a:lnTo>
                  <a:pt x="186999" y="201911"/>
                </a:lnTo>
                <a:lnTo>
                  <a:pt x="208112" y="186843"/>
                </a:lnTo>
                <a:lnTo>
                  <a:pt x="229225" y="170268"/>
                </a:lnTo>
                <a:lnTo>
                  <a:pt x="247322" y="152187"/>
                </a:lnTo>
                <a:lnTo>
                  <a:pt x="265419" y="135612"/>
                </a:lnTo>
                <a:lnTo>
                  <a:pt x="280499" y="119037"/>
                </a:lnTo>
                <a:lnTo>
                  <a:pt x="295580" y="103969"/>
                </a:lnTo>
                <a:lnTo>
                  <a:pt x="307645" y="88901"/>
                </a:lnTo>
                <a:lnTo>
                  <a:pt x="318201" y="75340"/>
                </a:lnTo>
                <a:lnTo>
                  <a:pt x="328757" y="63285"/>
                </a:lnTo>
                <a:lnTo>
                  <a:pt x="337806" y="51231"/>
                </a:lnTo>
                <a:lnTo>
                  <a:pt x="343838" y="40683"/>
                </a:lnTo>
                <a:lnTo>
                  <a:pt x="349870" y="31642"/>
                </a:lnTo>
                <a:lnTo>
                  <a:pt x="354394" y="22602"/>
                </a:lnTo>
                <a:lnTo>
                  <a:pt x="358919" y="16574"/>
                </a:lnTo>
                <a:lnTo>
                  <a:pt x="360427" y="10547"/>
                </a:lnTo>
                <a:lnTo>
                  <a:pt x="363443" y="7534"/>
                </a:lnTo>
                <a:lnTo>
                  <a:pt x="364951" y="4520"/>
                </a:lnTo>
                <a:lnTo>
                  <a:pt x="3438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03902" y="5990352"/>
            <a:ext cx="104056" cy="610255"/>
          </a:xfrm>
          <a:custGeom>
            <a:avLst/>
            <a:gdLst/>
            <a:ahLst/>
            <a:cxnLst/>
            <a:rect l="l" t="t" r="r" b="b"/>
            <a:pathLst>
              <a:path w="104056" h="610255">
                <a:moveTo>
                  <a:pt x="27144" y="0"/>
                </a:moveTo>
                <a:lnTo>
                  <a:pt x="31669" y="4520"/>
                </a:lnTo>
                <a:lnTo>
                  <a:pt x="37701" y="12054"/>
                </a:lnTo>
                <a:lnTo>
                  <a:pt x="48257" y="22602"/>
                </a:lnTo>
                <a:lnTo>
                  <a:pt x="51274" y="27122"/>
                </a:lnTo>
                <a:lnTo>
                  <a:pt x="54290" y="33149"/>
                </a:lnTo>
                <a:lnTo>
                  <a:pt x="57306" y="37670"/>
                </a:lnTo>
                <a:lnTo>
                  <a:pt x="60322" y="43697"/>
                </a:lnTo>
                <a:lnTo>
                  <a:pt x="61830" y="48217"/>
                </a:lnTo>
                <a:lnTo>
                  <a:pt x="64846" y="54245"/>
                </a:lnTo>
                <a:lnTo>
                  <a:pt x="66354" y="58765"/>
                </a:lnTo>
                <a:lnTo>
                  <a:pt x="67862" y="64792"/>
                </a:lnTo>
                <a:lnTo>
                  <a:pt x="67862" y="81367"/>
                </a:lnTo>
                <a:lnTo>
                  <a:pt x="69370" y="87394"/>
                </a:lnTo>
                <a:lnTo>
                  <a:pt x="69370" y="152187"/>
                </a:lnTo>
                <a:lnTo>
                  <a:pt x="67862" y="164241"/>
                </a:lnTo>
                <a:lnTo>
                  <a:pt x="67862" y="194377"/>
                </a:lnTo>
                <a:lnTo>
                  <a:pt x="64846" y="230540"/>
                </a:lnTo>
                <a:lnTo>
                  <a:pt x="61830" y="253143"/>
                </a:lnTo>
                <a:lnTo>
                  <a:pt x="61830" y="278758"/>
                </a:lnTo>
                <a:lnTo>
                  <a:pt x="57306" y="304374"/>
                </a:lnTo>
                <a:lnTo>
                  <a:pt x="54290" y="333003"/>
                </a:lnTo>
                <a:lnTo>
                  <a:pt x="49765" y="360126"/>
                </a:lnTo>
                <a:lnTo>
                  <a:pt x="40717" y="417384"/>
                </a:lnTo>
                <a:lnTo>
                  <a:pt x="34685" y="446013"/>
                </a:lnTo>
                <a:lnTo>
                  <a:pt x="25636" y="497245"/>
                </a:lnTo>
                <a:lnTo>
                  <a:pt x="19604" y="521353"/>
                </a:lnTo>
                <a:lnTo>
                  <a:pt x="15080" y="542449"/>
                </a:lnTo>
                <a:lnTo>
                  <a:pt x="10556" y="562037"/>
                </a:lnTo>
                <a:lnTo>
                  <a:pt x="7540" y="580119"/>
                </a:lnTo>
                <a:lnTo>
                  <a:pt x="3015" y="593680"/>
                </a:lnTo>
                <a:lnTo>
                  <a:pt x="1507" y="602721"/>
                </a:lnTo>
                <a:lnTo>
                  <a:pt x="0" y="610255"/>
                </a:lnTo>
                <a:lnTo>
                  <a:pt x="1507" y="605735"/>
                </a:lnTo>
                <a:lnTo>
                  <a:pt x="4524" y="598200"/>
                </a:lnTo>
                <a:lnTo>
                  <a:pt x="9048" y="589160"/>
                </a:lnTo>
                <a:lnTo>
                  <a:pt x="13572" y="575598"/>
                </a:lnTo>
                <a:lnTo>
                  <a:pt x="19604" y="560530"/>
                </a:lnTo>
                <a:lnTo>
                  <a:pt x="25636" y="543955"/>
                </a:lnTo>
                <a:lnTo>
                  <a:pt x="33177" y="524367"/>
                </a:lnTo>
                <a:lnTo>
                  <a:pt x="48257" y="479163"/>
                </a:lnTo>
                <a:lnTo>
                  <a:pt x="55798" y="453547"/>
                </a:lnTo>
                <a:lnTo>
                  <a:pt x="67862" y="399302"/>
                </a:lnTo>
                <a:lnTo>
                  <a:pt x="75402" y="369166"/>
                </a:lnTo>
                <a:lnTo>
                  <a:pt x="81435" y="339030"/>
                </a:lnTo>
                <a:lnTo>
                  <a:pt x="85959" y="308894"/>
                </a:lnTo>
                <a:lnTo>
                  <a:pt x="90483" y="277251"/>
                </a:lnTo>
                <a:lnTo>
                  <a:pt x="95007" y="247115"/>
                </a:lnTo>
                <a:lnTo>
                  <a:pt x="98023" y="218486"/>
                </a:lnTo>
                <a:lnTo>
                  <a:pt x="101040" y="191364"/>
                </a:lnTo>
                <a:lnTo>
                  <a:pt x="102548" y="164241"/>
                </a:lnTo>
                <a:lnTo>
                  <a:pt x="104056" y="140132"/>
                </a:lnTo>
                <a:lnTo>
                  <a:pt x="102548" y="117530"/>
                </a:lnTo>
                <a:lnTo>
                  <a:pt x="102548" y="96435"/>
                </a:lnTo>
                <a:lnTo>
                  <a:pt x="98023" y="76847"/>
                </a:lnTo>
                <a:lnTo>
                  <a:pt x="95007" y="60272"/>
                </a:lnTo>
                <a:lnTo>
                  <a:pt x="88975" y="43697"/>
                </a:lnTo>
                <a:lnTo>
                  <a:pt x="79927" y="30136"/>
                </a:lnTo>
                <a:lnTo>
                  <a:pt x="69370" y="19588"/>
                </a:lnTo>
                <a:lnTo>
                  <a:pt x="57306" y="10547"/>
                </a:lnTo>
                <a:lnTo>
                  <a:pt x="43733" y="4520"/>
                </a:lnTo>
                <a:lnTo>
                  <a:pt x="27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8508" y="5708579"/>
            <a:ext cx="564015" cy="652445"/>
          </a:xfrm>
          <a:custGeom>
            <a:avLst/>
            <a:gdLst/>
            <a:ahLst/>
            <a:cxnLst/>
            <a:rect l="l" t="t" r="r" b="b"/>
            <a:pathLst>
              <a:path w="564015" h="652445">
                <a:moveTo>
                  <a:pt x="405970" y="31642"/>
                </a:moveTo>
                <a:lnTo>
                  <a:pt x="269943" y="31642"/>
                </a:lnTo>
                <a:lnTo>
                  <a:pt x="307644" y="37670"/>
                </a:lnTo>
                <a:lnTo>
                  <a:pt x="345346" y="45204"/>
                </a:lnTo>
                <a:lnTo>
                  <a:pt x="411701" y="73833"/>
                </a:lnTo>
                <a:lnTo>
                  <a:pt x="461467" y="122051"/>
                </a:lnTo>
                <a:lnTo>
                  <a:pt x="493136" y="189857"/>
                </a:lnTo>
                <a:lnTo>
                  <a:pt x="503693" y="229034"/>
                </a:lnTo>
                <a:lnTo>
                  <a:pt x="514249" y="269717"/>
                </a:lnTo>
                <a:lnTo>
                  <a:pt x="521789" y="311908"/>
                </a:lnTo>
                <a:lnTo>
                  <a:pt x="527822" y="354098"/>
                </a:lnTo>
                <a:lnTo>
                  <a:pt x="536870" y="435466"/>
                </a:lnTo>
                <a:lnTo>
                  <a:pt x="539886" y="474643"/>
                </a:lnTo>
                <a:lnTo>
                  <a:pt x="541478" y="578612"/>
                </a:lnTo>
                <a:lnTo>
                  <a:pt x="542902" y="604228"/>
                </a:lnTo>
                <a:lnTo>
                  <a:pt x="541394" y="625323"/>
                </a:lnTo>
                <a:lnTo>
                  <a:pt x="541394" y="652445"/>
                </a:lnTo>
                <a:lnTo>
                  <a:pt x="542902" y="641898"/>
                </a:lnTo>
                <a:lnTo>
                  <a:pt x="545918" y="625323"/>
                </a:lnTo>
                <a:lnTo>
                  <a:pt x="550443" y="604228"/>
                </a:lnTo>
                <a:lnTo>
                  <a:pt x="553459" y="578612"/>
                </a:lnTo>
                <a:lnTo>
                  <a:pt x="556475" y="548476"/>
                </a:lnTo>
                <a:lnTo>
                  <a:pt x="560999" y="513819"/>
                </a:lnTo>
                <a:lnTo>
                  <a:pt x="562507" y="479163"/>
                </a:lnTo>
                <a:lnTo>
                  <a:pt x="564015" y="438479"/>
                </a:lnTo>
                <a:lnTo>
                  <a:pt x="564015" y="397796"/>
                </a:lnTo>
                <a:lnTo>
                  <a:pt x="562507" y="355605"/>
                </a:lnTo>
                <a:lnTo>
                  <a:pt x="559491" y="313415"/>
                </a:lnTo>
                <a:lnTo>
                  <a:pt x="553459" y="269717"/>
                </a:lnTo>
                <a:lnTo>
                  <a:pt x="545918" y="227527"/>
                </a:lnTo>
                <a:lnTo>
                  <a:pt x="533854" y="185336"/>
                </a:lnTo>
                <a:lnTo>
                  <a:pt x="520281" y="146160"/>
                </a:lnTo>
                <a:lnTo>
                  <a:pt x="502184" y="109996"/>
                </a:lnTo>
                <a:lnTo>
                  <a:pt x="478055" y="79860"/>
                </a:lnTo>
                <a:lnTo>
                  <a:pt x="419241" y="37670"/>
                </a:lnTo>
                <a:lnTo>
                  <a:pt x="405970" y="31642"/>
                </a:lnTo>
                <a:close/>
              </a:path>
              <a:path w="564015" h="652445">
                <a:moveTo>
                  <a:pt x="244306" y="0"/>
                </a:moveTo>
                <a:lnTo>
                  <a:pt x="179459" y="3013"/>
                </a:lnTo>
                <a:lnTo>
                  <a:pt x="152314" y="7534"/>
                </a:lnTo>
                <a:lnTo>
                  <a:pt x="126677" y="10547"/>
                </a:lnTo>
                <a:lnTo>
                  <a:pt x="93499" y="18081"/>
                </a:lnTo>
                <a:lnTo>
                  <a:pt x="85959" y="21095"/>
                </a:lnTo>
                <a:lnTo>
                  <a:pt x="81435" y="22602"/>
                </a:lnTo>
                <a:lnTo>
                  <a:pt x="75403" y="24108"/>
                </a:lnTo>
                <a:lnTo>
                  <a:pt x="70878" y="27122"/>
                </a:lnTo>
                <a:lnTo>
                  <a:pt x="58814" y="33149"/>
                </a:lnTo>
                <a:lnTo>
                  <a:pt x="40717" y="46710"/>
                </a:lnTo>
                <a:lnTo>
                  <a:pt x="33177" y="49724"/>
                </a:lnTo>
                <a:lnTo>
                  <a:pt x="27144" y="55751"/>
                </a:lnTo>
                <a:lnTo>
                  <a:pt x="21112" y="58765"/>
                </a:lnTo>
                <a:lnTo>
                  <a:pt x="16588" y="64792"/>
                </a:lnTo>
                <a:lnTo>
                  <a:pt x="10556" y="69313"/>
                </a:lnTo>
                <a:lnTo>
                  <a:pt x="7540" y="75340"/>
                </a:lnTo>
                <a:lnTo>
                  <a:pt x="3015" y="79860"/>
                </a:lnTo>
                <a:lnTo>
                  <a:pt x="0" y="84381"/>
                </a:lnTo>
                <a:lnTo>
                  <a:pt x="57306" y="55751"/>
                </a:lnTo>
                <a:lnTo>
                  <a:pt x="119136" y="40683"/>
                </a:lnTo>
                <a:lnTo>
                  <a:pt x="193032" y="31642"/>
                </a:lnTo>
                <a:lnTo>
                  <a:pt x="405970" y="31642"/>
                </a:lnTo>
                <a:lnTo>
                  <a:pt x="386064" y="22602"/>
                </a:lnTo>
                <a:lnTo>
                  <a:pt x="351378" y="12054"/>
                </a:lnTo>
                <a:lnTo>
                  <a:pt x="315185" y="4520"/>
                </a:lnTo>
                <a:lnTo>
                  <a:pt x="280499" y="1506"/>
                </a:lnTo>
                <a:lnTo>
                  <a:pt x="2443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0016" y="5838164"/>
            <a:ext cx="138741" cy="629843"/>
          </a:xfrm>
          <a:custGeom>
            <a:avLst/>
            <a:gdLst/>
            <a:ahLst/>
            <a:cxnLst/>
            <a:rect l="l" t="t" r="r" b="b"/>
            <a:pathLst>
              <a:path w="138741" h="629843">
                <a:moveTo>
                  <a:pt x="4524" y="0"/>
                </a:moveTo>
                <a:lnTo>
                  <a:pt x="3016" y="4520"/>
                </a:lnTo>
                <a:lnTo>
                  <a:pt x="3016" y="9040"/>
                </a:lnTo>
                <a:lnTo>
                  <a:pt x="0" y="27122"/>
                </a:lnTo>
                <a:lnTo>
                  <a:pt x="0" y="132598"/>
                </a:lnTo>
                <a:lnTo>
                  <a:pt x="1507" y="156707"/>
                </a:lnTo>
                <a:lnTo>
                  <a:pt x="3016" y="183829"/>
                </a:lnTo>
                <a:lnTo>
                  <a:pt x="6032" y="212459"/>
                </a:lnTo>
                <a:lnTo>
                  <a:pt x="10556" y="242595"/>
                </a:lnTo>
                <a:lnTo>
                  <a:pt x="19604" y="308894"/>
                </a:lnTo>
                <a:lnTo>
                  <a:pt x="25636" y="340537"/>
                </a:lnTo>
                <a:lnTo>
                  <a:pt x="30161" y="370673"/>
                </a:lnTo>
                <a:lnTo>
                  <a:pt x="37701" y="400809"/>
                </a:lnTo>
                <a:lnTo>
                  <a:pt x="43733" y="429438"/>
                </a:lnTo>
                <a:lnTo>
                  <a:pt x="51274" y="455054"/>
                </a:lnTo>
                <a:lnTo>
                  <a:pt x="57306" y="480670"/>
                </a:lnTo>
                <a:lnTo>
                  <a:pt x="64846" y="503272"/>
                </a:lnTo>
                <a:lnTo>
                  <a:pt x="69370" y="524367"/>
                </a:lnTo>
                <a:lnTo>
                  <a:pt x="75403" y="543955"/>
                </a:lnTo>
                <a:lnTo>
                  <a:pt x="81435" y="560530"/>
                </a:lnTo>
                <a:lnTo>
                  <a:pt x="85959" y="575598"/>
                </a:lnTo>
                <a:lnTo>
                  <a:pt x="90483" y="589160"/>
                </a:lnTo>
                <a:lnTo>
                  <a:pt x="93499" y="599707"/>
                </a:lnTo>
                <a:lnTo>
                  <a:pt x="96516" y="607241"/>
                </a:lnTo>
                <a:lnTo>
                  <a:pt x="98024" y="611762"/>
                </a:lnTo>
                <a:lnTo>
                  <a:pt x="101040" y="616282"/>
                </a:lnTo>
                <a:lnTo>
                  <a:pt x="105564" y="620802"/>
                </a:lnTo>
                <a:lnTo>
                  <a:pt x="111596" y="623816"/>
                </a:lnTo>
                <a:lnTo>
                  <a:pt x="116120" y="625323"/>
                </a:lnTo>
                <a:lnTo>
                  <a:pt x="119137" y="626830"/>
                </a:lnTo>
                <a:lnTo>
                  <a:pt x="126677" y="628336"/>
                </a:lnTo>
                <a:lnTo>
                  <a:pt x="135725" y="628336"/>
                </a:lnTo>
                <a:lnTo>
                  <a:pt x="138741" y="629843"/>
                </a:lnTo>
                <a:lnTo>
                  <a:pt x="137233" y="626830"/>
                </a:lnTo>
                <a:lnTo>
                  <a:pt x="132709" y="613268"/>
                </a:lnTo>
                <a:lnTo>
                  <a:pt x="128185" y="604228"/>
                </a:lnTo>
                <a:lnTo>
                  <a:pt x="119137" y="574091"/>
                </a:lnTo>
                <a:lnTo>
                  <a:pt x="113104" y="557517"/>
                </a:lnTo>
                <a:lnTo>
                  <a:pt x="107072" y="537928"/>
                </a:lnTo>
                <a:lnTo>
                  <a:pt x="99532" y="515326"/>
                </a:lnTo>
                <a:lnTo>
                  <a:pt x="93499" y="492724"/>
                </a:lnTo>
                <a:lnTo>
                  <a:pt x="85959" y="468615"/>
                </a:lnTo>
                <a:lnTo>
                  <a:pt x="79927" y="443000"/>
                </a:lnTo>
                <a:lnTo>
                  <a:pt x="70878" y="415877"/>
                </a:lnTo>
                <a:lnTo>
                  <a:pt x="64846" y="390261"/>
                </a:lnTo>
                <a:lnTo>
                  <a:pt x="57306" y="363139"/>
                </a:lnTo>
                <a:lnTo>
                  <a:pt x="33177" y="248622"/>
                </a:lnTo>
                <a:lnTo>
                  <a:pt x="30161" y="219993"/>
                </a:lnTo>
                <a:lnTo>
                  <a:pt x="25636" y="189857"/>
                </a:lnTo>
                <a:lnTo>
                  <a:pt x="21112" y="162734"/>
                </a:lnTo>
                <a:lnTo>
                  <a:pt x="18096" y="135612"/>
                </a:lnTo>
                <a:lnTo>
                  <a:pt x="12064" y="87394"/>
                </a:lnTo>
                <a:lnTo>
                  <a:pt x="9048" y="66299"/>
                </a:lnTo>
                <a:lnTo>
                  <a:pt x="7540" y="46710"/>
                </a:lnTo>
                <a:lnTo>
                  <a:pt x="7540" y="30135"/>
                </a:lnTo>
                <a:lnTo>
                  <a:pt x="6032" y="18081"/>
                </a:lnTo>
                <a:lnTo>
                  <a:pt x="4524" y="7533"/>
                </a:lnTo>
                <a:lnTo>
                  <a:pt x="45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8040" y="6341437"/>
            <a:ext cx="773636" cy="209445"/>
          </a:xfrm>
          <a:custGeom>
            <a:avLst/>
            <a:gdLst/>
            <a:ahLst/>
            <a:cxnLst/>
            <a:rect l="l" t="t" r="r" b="b"/>
            <a:pathLst>
              <a:path w="773636" h="209445">
                <a:moveTo>
                  <a:pt x="27145" y="134105"/>
                </a:moveTo>
                <a:lnTo>
                  <a:pt x="25637" y="134105"/>
                </a:lnTo>
                <a:lnTo>
                  <a:pt x="0" y="152187"/>
                </a:lnTo>
                <a:lnTo>
                  <a:pt x="1508" y="152187"/>
                </a:lnTo>
                <a:lnTo>
                  <a:pt x="42225" y="165748"/>
                </a:lnTo>
                <a:lnTo>
                  <a:pt x="117629" y="182323"/>
                </a:lnTo>
                <a:lnTo>
                  <a:pt x="149298" y="189857"/>
                </a:lnTo>
                <a:lnTo>
                  <a:pt x="217161" y="201911"/>
                </a:lnTo>
                <a:lnTo>
                  <a:pt x="253354" y="204925"/>
                </a:lnTo>
                <a:lnTo>
                  <a:pt x="291056" y="209445"/>
                </a:lnTo>
                <a:lnTo>
                  <a:pt x="364951" y="209445"/>
                </a:lnTo>
                <a:lnTo>
                  <a:pt x="437338" y="201911"/>
                </a:lnTo>
                <a:lnTo>
                  <a:pt x="503693" y="182323"/>
                </a:lnTo>
                <a:lnTo>
                  <a:pt x="517768" y="176295"/>
                </a:lnTo>
                <a:lnTo>
                  <a:pt x="349870" y="176295"/>
                </a:lnTo>
                <a:lnTo>
                  <a:pt x="289548" y="173282"/>
                </a:lnTo>
                <a:lnTo>
                  <a:pt x="257878" y="170268"/>
                </a:lnTo>
                <a:lnTo>
                  <a:pt x="226209" y="165748"/>
                </a:lnTo>
                <a:lnTo>
                  <a:pt x="196048" y="162734"/>
                </a:lnTo>
                <a:lnTo>
                  <a:pt x="137233" y="153693"/>
                </a:lnTo>
                <a:lnTo>
                  <a:pt x="110088" y="149173"/>
                </a:lnTo>
                <a:lnTo>
                  <a:pt x="85959" y="144652"/>
                </a:lnTo>
                <a:lnTo>
                  <a:pt x="66354" y="141639"/>
                </a:lnTo>
                <a:lnTo>
                  <a:pt x="48258" y="137118"/>
                </a:lnTo>
                <a:lnTo>
                  <a:pt x="36193" y="135612"/>
                </a:lnTo>
                <a:lnTo>
                  <a:pt x="27145" y="134105"/>
                </a:lnTo>
                <a:close/>
              </a:path>
              <a:path w="773636" h="209445">
                <a:moveTo>
                  <a:pt x="773636" y="0"/>
                </a:moveTo>
                <a:lnTo>
                  <a:pt x="772128" y="0"/>
                </a:lnTo>
                <a:lnTo>
                  <a:pt x="763080" y="6027"/>
                </a:lnTo>
                <a:lnTo>
                  <a:pt x="751015" y="13561"/>
                </a:lnTo>
                <a:lnTo>
                  <a:pt x="734426" y="24108"/>
                </a:lnTo>
                <a:lnTo>
                  <a:pt x="714822" y="36163"/>
                </a:lnTo>
                <a:lnTo>
                  <a:pt x="690693" y="49724"/>
                </a:lnTo>
                <a:lnTo>
                  <a:pt x="665056" y="66299"/>
                </a:lnTo>
                <a:lnTo>
                  <a:pt x="607749" y="97942"/>
                </a:lnTo>
                <a:lnTo>
                  <a:pt x="577588" y="113010"/>
                </a:lnTo>
                <a:lnTo>
                  <a:pt x="545918" y="126571"/>
                </a:lnTo>
                <a:lnTo>
                  <a:pt x="515757" y="140132"/>
                </a:lnTo>
                <a:lnTo>
                  <a:pt x="485596" y="152187"/>
                </a:lnTo>
                <a:lnTo>
                  <a:pt x="456943" y="162734"/>
                </a:lnTo>
                <a:lnTo>
                  <a:pt x="428290" y="170268"/>
                </a:lnTo>
                <a:lnTo>
                  <a:pt x="402652" y="174789"/>
                </a:lnTo>
                <a:lnTo>
                  <a:pt x="377015" y="174789"/>
                </a:lnTo>
                <a:lnTo>
                  <a:pt x="349870" y="176295"/>
                </a:lnTo>
                <a:lnTo>
                  <a:pt x="517768" y="176295"/>
                </a:lnTo>
                <a:lnTo>
                  <a:pt x="567031" y="155200"/>
                </a:lnTo>
                <a:lnTo>
                  <a:pt x="624338" y="122050"/>
                </a:lnTo>
                <a:lnTo>
                  <a:pt x="649975" y="103969"/>
                </a:lnTo>
                <a:lnTo>
                  <a:pt x="674104" y="87394"/>
                </a:lnTo>
                <a:lnTo>
                  <a:pt x="696725" y="69312"/>
                </a:lnTo>
                <a:lnTo>
                  <a:pt x="716330" y="52738"/>
                </a:lnTo>
                <a:lnTo>
                  <a:pt x="732918" y="37670"/>
                </a:lnTo>
                <a:lnTo>
                  <a:pt x="747999" y="25615"/>
                </a:lnTo>
                <a:lnTo>
                  <a:pt x="758555" y="13561"/>
                </a:lnTo>
                <a:lnTo>
                  <a:pt x="767604" y="6027"/>
                </a:lnTo>
                <a:lnTo>
                  <a:pt x="773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60168" y="6171168"/>
            <a:ext cx="54290" cy="149173"/>
          </a:xfrm>
          <a:custGeom>
            <a:avLst/>
            <a:gdLst/>
            <a:ahLst/>
            <a:cxnLst/>
            <a:rect l="l" t="t" r="r" b="b"/>
            <a:pathLst>
              <a:path w="54290" h="149173">
                <a:moveTo>
                  <a:pt x="19604" y="0"/>
                </a:moveTo>
                <a:lnTo>
                  <a:pt x="18096" y="0"/>
                </a:lnTo>
                <a:lnTo>
                  <a:pt x="0" y="28629"/>
                </a:lnTo>
                <a:lnTo>
                  <a:pt x="3015" y="28629"/>
                </a:lnTo>
                <a:lnTo>
                  <a:pt x="6032" y="31642"/>
                </a:lnTo>
                <a:lnTo>
                  <a:pt x="15080" y="37669"/>
                </a:lnTo>
                <a:lnTo>
                  <a:pt x="21112" y="45204"/>
                </a:lnTo>
                <a:lnTo>
                  <a:pt x="22620" y="48217"/>
                </a:lnTo>
                <a:lnTo>
                  <a:pt x="25637" y="52738"/>
                </a:lnTo>
                <a:lnTo>
                  <a:pt x="27145" y="55751"/>
                </a:lnTo>
                <a:lnTo>
                  <a:pt x="28653" y="61779"/>
                </a:lnTo>
                <a:lnTo>
                  <a:pt x="28653" y="67806"/>
                </a:lnTo>
                <a:lnTo>
                  <a:pt x="30161" y="73833"/>
                </a:lnTo>
                <a:lnTo>
                  <a:pt x="30161" y="87394"/>
                </a:lnTo>
                <a:lnTo>
                  <a:pt x="28653" y="93421"/>
                </a:lnTo>
                <a:lnTo>
                  <a:pt x="28653" y="102462"/>
                </a:lnTo>
                <a:lnTo>
                  <a:pt x="27145" y="109996"/>
                </a:lnTo>
                <a:lnTo>
                  <a:pt x="27145" y="116023"/>
                </a:lnTo>
                <a:lnTo>
                  <a:pt x="25637" y="122051"/>
                </a:lnTo>
                <a:lnTo>
                  <a:pt x="24129" y="129585"/>
                </a:lnTo>
                <a:lnTo>
                  <a:pt x="22620" y="134105"/>
                </a:lnTo>
                <a:lnTo>
                  <a:pt x="22620" y="141639"/>
                </a:lnTo>
                <a:lnTo>
                  <a:pt x="21112" y="144653"/>
                </a:lnTo>
                <a:lnTo>
                  <a:pt x="21112" y="149173"/>
                </a:lnTo>
                <a:lnTo>
                  <a:pt x="22620" y="147666"/>
                </a:lnTo>
                <a:lnTo>
                  <a:pt x="24129" y="143146"/>
                </a:lnTo>
                <a:lnTo>
                  <a:pt x="27145" y="140132"/>
                </a:lnTo>
                <a:lnTo>
                  <a:pt x="28653" y="134105"/>
                </a:lnTo>
                <a:lnTo>
                  <a:pt x="31669" y="128078"/>
                </a:lnTo>
                <a:lnTo>
                  <a:pt x="34685" y="120544"/>
                </a:lnTo>
                <a:lnTo>
                  <a:pt x="39209" y="113010"/>
                </a:lnTo>
                <a:lnTo>
                  <a:pt x="45241" y="94928"/>
                </a:lnTo>
                <a:lnTo>
                  <a:pt x="46749" y="85887"/>
                </a:lnTo>
                <a:lnTo>
                  <a:pt x="51274" y="78353"/>
                </a:lnTo>
                <a:lnTo>
                  <a:pt x="51274" y="67806"/>
                </a:lnTo>
                <a:lnTo>
                  <a:pt x="52782" y="60272"/>
                </a:lnTo>
                <a:lnTo>
                  <a:pt x="52782" y="51231"/>
                </a:lnTo>
                <a:lnTo>
                  <a:pt x="54290" y="45204"/>
                </a:lnTo>
                <a:lnTo>
                  <a:pt x="51274" y="37669"/>
                </a:lnTo>
                <a:lnTo>
                  <a:pt x="51274" y="31642"/>
                </a:lnTo>
                <a:lnTo>
                  <a:pt x="48258" y="25615"/>
                </a:lnTo>
                <a:lnTo>
                  <a:pt x="46749" y="21095"/>
                </a:lnTo>
                <a:lnTo>
                  <a:pt x="40717" y="12054"/>
                </a:lnTo>
                <a:lnTo>
                  <a:pt x="37701" y="9040"/>
                </a:lnTo>
                <a:lnTo>
                  <a:pt x="34685" y="7534"/>
                </a:lnTo>
                <a:lnTo>
                  <a:pt x="28653" y="3013"/>
                </a:lnTo>
                <a:lnTo>
                  <a:pt x="22620" y="1506"/>
                </a:lnTo>
                <a:lnTo>
                  <a:pt x="19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7822" y="6532801"/>
            <a:ext cx="209620" cy="97942"/>
          </a:xfrm>
          <a:custGeom>
            <a:avLst/>
            <a:gdLst/>
            <a:ahLst/>
            <a:cxnLst/>
            <a:rect l="l" t="t" r="r" b="b"/>
            <a:pathLst>
              <a:path w="209620" h="97942">
                <a:moveTo>
                  <a:pt x="0" y="9040"/>
                </a:moveTo>
                <a:lnTo>
                  <a:pt x="0" y="13561"/>
                </a:lnTo>
                <a:lnTo>
                  <a:pt x="1507" y="16574"/>
                </a:lnTo>
                <a:lnTo>
                  <a:pt x="4524" y="24108"/>
                </a:lnTo>
                <a:lnTo>
                  <a:pt x="6032" y="30136"/>
                </a:lnTo>
                <a:lnTo>
                  <a:pt x="12064" y="39176"/>
                </a:lnTo>
                <a:lnTo>
                  <a:pt x="16588" y="46710"/>
                </a:lnTo>
                <a:lnTo>
                  <a:pt x="24128" y="55751"/>
                </a:lnTo>
                <a:lnTo>
                  <a:pt x="30161" y="64792"/>
                </a:lnTo>
                <a:lnTo>
                  <a:pt x="48258" y="79860"/>
                </a:lnTo>
                <a:lnTo>
                  <a:pt x="60322" y="87394"/>
                </a:lnTo>
                <a:lnTo>
                  <a:pt x="72387" y="91914"/>
                </a:lnTo>
                <a:lnTo>
                  <a:pt x="85959" y="94928"/>
                </a:lnTo>
                <a:lnTo>
                  <a:pt x="102548" y="97942"/>
                </a:lnTo>
                <a:lnTo>
                  <a:pt x="120645" y="97942"/>
                </a:lnTo>
                <a:lnTo>
                  <a:pt x="164379" y="84380"/>
                </a:lnTo>
                <a:lnTo>
                  <a:pt x="182475" y="69312"/>
                </a:lnTo>
                <a:lnTo>
                  <a:pt x="107072" y="69312"/>
                </a:lnTo>
                <a:lnTo>
                  <a:pt x="96516" y="67806"/>
                </a:lnTo>
                <a:lnTo>
                  <a:pt x="60322" y="48217"/>
                </a:lnTo>
                <a:lnTo>
                  <a:pt x="57306" y="42190"/>
                </a:lnTo>
                <a:lnTo>
                  <a:pt x="52782" y="36163"/>
                </a:lnTo>
                <a:lnTo>
                  <a:pt x="49766" y="31642"/>
                </a:lnTo>
                <a:lnTo>
                  <a:pt x="48258" y="25615"/>
                </a:lnTo>
                <a:lnTo>
                  <a:pt x="45241" y="16574"/>
                </a:lnTo>
                <a:lnTo>
                  <a:pt x="43733" y="15068"/>
                </a:lnTo>
                <a:lnTo>
                  <a:pt x="43733" y="12054"/>
                </a:lnTo>
                <a:lnTo>
                  <a:pt x="0" y="9040"/>
                </a:lnTo>
                <a:close/>
              </a:path>
              <a:path w="209620" h="97942">
                <a:moveTo>
                  <a:pt x="209620" y="0"/>
                </a:moveTo>
                <a:lnTo>
                  <a:pt x="208112" y="3013"/>
                </a:lnTo>
                <a:lnTo>
                  <a:pt x="205096" y="4520"/>
                </a:lnTo>
                <a:lnTo>
                  <a:pt x="203588" y="10547"/>
                </a:lnTo>
                <a:lnTo>
                  <a:pt x="200572" y="13561"/>
                </a:lnTo>
                <a:lnTo>
                  <a:pt x="197556" y="19588"/>
                </a:lnTo>
                <a:lnTo>
                  <a:pt x="193032" y="25615"/>
                </a:lnTo>
                <a:lnTo>
                  <a:pt x="158346" y="57258"/>
                </a:lnTo>
                <a:lnTo>
                  <a:pt x="149298" y="60272"/>
                </a:lnTo>
                <a:lnTo>
                  <a:pt x="140249" y="64792"/>
                </a:lnTo>
                <a:lnTo>
                  <a:pt x="129693" y="67806"/>
                </a:lnTo>
                <a:lnTo>
                  <a:pt x="119137" y="69312"/>
                </a:lnTo>
                <a:lnTo>
                  <a:pt x="182475" y="69312"/>
                </a:lnTo>
                <a:lnTo>
                  <a:pt x="206604" y="27122"/>
                </a:lnTo>
                <a:lnTo>
                  <a:pt x="208112" y="19588"/>
                </a:lnTo>
                <a:lnTo>
                  <a:pt x="209620" y="13561"/>
                </a:lnTo>
                <a:lnTo>
                  <a:pt x="2096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86636" y="6574991"/>
            <a:ext cx="39209" cy="94928"/>
          </a:xfrm>
          <a:custGeom>
            <a:avLst/>
            <a:gdLst/>
            <a:ahLst/>
            <a:cxnLst/>
            <a:rect l="l" t="t" r="r" b="b"/>
            <a:pathLst>
              <a:path w="39209" h="94928">
                <a:moveTo>
                  <a:pt x="0" y="0"/>
                </a:moveTo>
                <a:lnTo>
                  <a:pt x="7540" y="94928"/>
                </a:lnTo>
                <a:lnTo>
                  <a:pt x="39209" y="94928"/>
                </a:lnTo>
                <a:lnTo>
                  <a:pt x="39209" y="91915"/>
                </a:lnTo>
                <a:lnTo>
                  <a:pt x="37701" y="88901"/>
                </a:lnTo>
                <a:lnTo>
                  <a:pt x="37701" y="75340"/>
                </a:lnTo>
                <a:lnTo>
                  <a:pt x="36193" y="69313"/>
                </a:lnTo>
                <a:lnTo>
                  <a:pt x="36193" y="64792"/>
                </a:lnTo>
                <a:lnTo>
                  <a:pt x="31669" y="46710"/>
                </a:lnTo>
                <a:lnTo>
                  <a:pt x="31669" y="40683"/>
                </a:lnTo>
                <a:lnTo>
                  <a:pt x="28653" y="34656"/>
                </a:lnTo>
                <a:lnTo>
                  <a:pt x="28653" y="30136"/>
                </a:lnTo>
                <a:lnTo>
                  <a:pt x="25636" y="25615"/>
                </a:lnTo>
                <a:lnTo>
                  <a:pt x="25636" y="22602"/>
                </a:lnTo>
                <a:lnTo>
                  <a:pt x="21112" y="16574"/>
                </a:lnTo>
                <a:lnTo>
                  <a:pt x="13572" y="9041"/>
                </a:lnTo>
                <a:lnTo>
                  <a:pt x="4524" y="3013"/>
                </a:lnTo>
                <a:lnTo>
                  <a:pt x="1507" y="150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6563" y="6587046"/>
            <a:ext cx="34685" cy="96435"/>
          </a:xfrm>
          <a:custGeom>
            <a:avLst/>
            <a:gdLst/>
            <a:ahLst/>
            <a:cxnLst/>
            <a:rect l="l" t="t" r="r" b="b"/>
            <a:pathLst>
              <a:path w="34685" h="96435">
                <a:moveTo>
                  <a:pt x="34685" y="0"/>
                </a:moveTo>
                <a:lnTo>
                  <a:pt x="24128" y="0"/>
                </a:lnTo>
                <a:lnTo>
                  <a:pt x="12064" y="6027"/>
                </a:lnTo>
                <a:lnTo>
                  <a:pt x="7540" y="10547"/>
                </a:lnTo>
                <a:lnTo>
                  <a:pt x="4524" y="15067"/>
                </a:lnTo>
                <a:lnTo>
                  <a:pt x="3016" y="18081"/>
                </a:lnTo>
                <a:lnTo>
                  <a:pt x="1508" y="22601"/>
                </a:lnTo>
                <a:lnTo>
                  <a:pt x="1508" y="28629"/>
                </a:lnTo>
                <a:lnTo>
                  <a:pt x="0" y="34656"/>
                </a:lnTo>
                <a:lnTo>
                  <a:pt x="0" y="40683"/>
                </a:lnTo>
                <a:lnTo>
                  <a:pt x="1508" y="46710"/>
                </a:lnTo>
                <a:lnTo>
                  <a:pt x="4524" y="52738"/>
                </a:lnTo>
                <a:lnTo>
                  <a:pt x="6032" y="57258"/>
                </a:lnTo>
                <a:lnTo>
                  <a:pt x="9048" y="63285"/>
                </a:lnTo>
                <a:lnTo>
                  <a:pt x="12064" y="67806"/>
                </a:lnTo>
                <a:lnTo>
                  <a:pt x="15080" y="73833"/>
                </a:lnTo>
                <a:lnTo>
                  <a:pt x="18096" y="76846"/>
                </a:lnTo>
                <a:lnTo>
                  <a:pt x="21112" y="82874"/>
                </a:lnTo>
                <a:lnTo>
                  <a:pt x="27145" y="88901"/>
                </a:lnTo>
                <a:lnTo>
                  <a:pt x="31669" y="94928"/>
                </a:lnTo>
                <a:lnTo>
                  <a:pt x="33177" y="96435"/>
                </a:lnTo>
                <a:lnTo>
                  <a:pt x="346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17370" y="6483076"/>
            <a:ext cx="40717" cy="128078"/>
          </a:xfrm>
          <a:custGeom>
            <a:avLst/>
            <a:gdLst/>
            <a:ahLst/>
            <a:cxnLst/>
            <a:rect l="l" t="t" r="r" b="b"/>
            <a:pathLst>
              <a:path w="40717" h="128078">
                <a:moveTo>
                  <a:pt x="39209" y="0"/>
                </a:moveTo>
                <a:lnTo>
                  <a:pt x="18096" y="6027"/>
                </a:lnTo>
                <a:lnTo>
                  <a:pt x="16588" y="7534"/>
                </a:lnTo>
                <a:lnTo>
                  <a:pt x="16588" y="19588"/>
                </a:lnTo>
                <a:lnTo>
                  <a:pt x="15080" y="25615"/>
                </a:lnTo>
                <a:lnTo>
                  <a:pt x="13572" y="33149"/>
                </a:lnTo>
                <a:lnTo>
                  <a:pt x="13572" y="40683"/>
                </a:lnTo>
                <a:lnTo>
                  <a:pt x="12064" y="51231"/>
                </a:lnTo>
                <a:lnTo>
                  <a:pt x="10556" y="60272"/>
                </a:lnTo>
                <a:lnTo>
                  <a:pt x="10556" y="70819"/>
                </a:lnTo>
                <a:lnTo>
                  <a:pt x="7540" y="79860"/>
                </a:lnTo>
                <a:lnTo>
                  <a:pt x="4524" y="100955"/>
                </a:lnTo>
                <a:lnTo>
                  <a:pt x="3016" y="109996"/>
                </a:lnTo>
                <a:lnTo>
                  <a:pt x="0" y="119037"/>
                </a:lnTo>
                <a:lnTo>
                  <a:pt x="0" y="128078"/>
                </a:lnTo>
                <a:lnTo>
                  <a:pt x="31669" y="128078"/>
                </a:lnTo>
                <a:lnTo>
                  <a:pt x="33177" y="122051"/>
                </a:lnTo>
                <a:lnTo>
                  <a:pt x="36193" y="116023"/>
                </a:lnTo>
                <a:lnTo>
                  <a:pt x="36193" y="106983"/>
                </a:lnTo>
                <a:lnTo>
                  <a:pt x="37701" y="97942"/>
                </a:lnTo>
                <a:lnTo>
                  <a:pt x="39209" y="87394"/>
                </a:lnTo>
                <a:lnTo>
                  <a:pt x="39209" y="66299"/>
                </a:lnTo>
                <a:lnTo>
                  <a:pt x="40717" y="55751"/>
                </a:lnTo>
                <a:lnTo>
                  <a:pt x="39209" y="43697"/>
                </a:lnTo>
                <a:lnTo>
                  <a:pt x="392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111442" y="5936107"/>
            <a:ext cx="598701" cy="81367"/>
          </a:xfrm>
          <a:custGeom>
            <a:avLst/>
            <a:gdLst/>
            <a:ahLst/>
            <a:cxnLst/>
            <a:rect l="l" t="t" r="r" b="b"/>
            <a:pathLst>
              <a:path w="598701" h="81367">
                <a:moveTo>
                  <a:pt x="107072" y="1506"/>
                </a:moveTo>
                <a:lnTo>
                  <a:pt x="21112" y="1506"/>
                </a:lnTo>
                <a:lnTo>
                  <a:pt x="18096" y="3013"/>
                </a:lnTo>
                <a:lnTo>
                  <a:pt x="16588" y="3013"/>
                </a:lnTo>
                <a:lnTo>
                  <a:pt x="0" y="22601"/>
                </a:lnTo>
                <a:lnTo>
                  <a:pt x="1507" y="22601"/>
                </a:lnTo>
                <a:lnTo>
                  <a:pt x="6032" y="24108"/>
                </a:lnTo>
                <a:lnTo>
                  <a:pt x="12064" y="25615"/>
                </a:lnTo>
                <a:lnTo>
                  <a:pt x="33177" y="28629"/>
                </a:lnTo>
                <a:lnTo>
                  <a:pt x="48258" y="30135"/>
                </a:lnTo>
                <a:lnTo>
                  <a:pt x="63338" y="30135"/>
                </a:lnTo>
                <a:lnTo>
                  <a:pt x="81435" y="33149"/>
                </a:lnTo>
                <a:lnTo>
                  <a:pt x="120645" y="36163"/>
                </a:lnTo>
                <a:lnTo>
                  <a:pt x="141758" y="36163"/>
                </a:lnTo>
                <a:lnTo>
                  <a:pt x="164379" y="39176"/>
                </a:lnTo>
                <a:lnTo>
                  <a:pt x="233750" y="43697"/>
                </a:lnTo>
                <a:lnTo>
                  <a:pt x="259386" y="46710"/>
                </a:lnTo>
                <a:lnTo>
                  <a:pt x="282007" y="46710"/>
                </a:lnTo>
                <a:lnTo>
                  <a:pt x="307645" y="49724"/>
                </a:lnTo>
                <a:lnTo>
                  <a:pt x="334790" y="51231"/>
                </a:lnTo>
                <a:lnTo>
                  <a:pt x="475040" y="66299"/>
                </a:lnTo>
                <a:lnTo>
                  <a:pt x="523298" y="72326"/>
                </a:lnTo>
                <a:lnTo>
                  <a:pt x="544411" y="73833"/>
                </a:lnTo>
                <a:lnTo>
                  <a:pt x="562507" y="76846"/>
                </a:lnTo>
                <a:lnTo>
                  <a:pt x="577587" y="78353"/>
                </a:lnTo>
                <a:lnTo>
                  <a:pt x="589652" y="79860"/>
                </a:lnTo>
                <a:lnTo>
                  <a:pt x="595686" y="81367"/>
                </a:lnTo>
                <a:lnTo>
                  <a:pt x="598701" y="81367"/>
                </a:lnTo>
                <a:lnTo>
                  <a:pt x="595686" y="79860"/>
                </a:lnTo>
                <a:lnTo>
                  <a:pt x="592668" y="76846"/>
                </a:lnTo>
                <a:lnTo>
                  <a:pt x="588145" y="75340"/>
                </a:lnTo>
                <a:lnTo>
                  <a:pt x="582112" y="70819"/>
                </a:lnTo>
                <a:lnTo>
                  <a:pt x="573065" y="67805"/>
                </a:lnTo>
                <a:lnTo>
                  <a:pt x="561000" y="63285"/>
                </a:lnTo>
                <a:lnTo>
                  <a:pt x="547427" y="58765"/>
                </a:lnTo>
                <a:lnTo>
                  <a:pt x="529330" y="54244"/>
                </a:lnTo>
                <a:lnTo>
                  <a:pt x="509725" y="49724"/>
                </a:lnTo>
                <a:lnTo>
                  <a:pt x="487105" y="43697"/>
                </a:lnTo>
                <a:lnTo>
                  <a:pt x="459960" y="39176"/>
                </a:lnTo>
                <a:lnTo>
                  <a:pt x="428290" y="33149"/>
                </a:lnTo>
                <a:lnTo>
                  <a:pt x="393605" y="28629"/>
                </a:lnTo>
                <a:lnTo>
                  <a:pt x="352886" y="22601"/>
                </a:lnTo>
                <a:lnTo>
                  <a:pt x="263910" y="13561"/>
                </a:lnTo>
                <a:lnTo>
                  <a:pt x="188507" y="7533"/>
                </a:lnTo>
                <a:lnTo>
                  <a:pt x="158346" y="4520"/>
                </a:lnTo>
                <a:lnTo>
                  <a:pt x="129693" y="3013"/>
                </a:lnTo>
                <a:lnTo>
                  <a:pt x="107072" y="1506"/>
                </a:lnTo>
                <a:close/>
              </a:path>
              <a:path w="598701" h="81367">
                <a:moveTo>
                  <a:pt x="54290" y="0"/>
                </a:moveTo>
                <a:lnTo>
                  <a:pt x="42225" y="0"/>
                </a:lnTo>
                <a:lnTo>
                  <a:pt x="33177" y="1506"/>
                </a:lnTo>
                <a:lnTo>
                  <a:pt x="69371" y="1506"/>
                </a:lnTo>
                <a:lnTo>
                  <a:pt x="54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25950" y="5740222"/>
            <a:ext cx="113104" cy="39176"/>
          </a:xfrm>
          <a:custGeom>
            <a:avLst/>
            <a:gdLst/>
            <a:ahLst/>
            <a:cxnLst/>
            <a:rect l="l" t="t" r="r" b="b"/>
            <a:pathLst>
              <a:path w="113104" h="39176">
                <a:moveTo>
                  <a:pt x="52782" y="0"/>
                </a:moveTo>
                <a:lnTo>
                  <a:pt x="34685" y="0"/>
                </a:lnTo>
                <a:lnTo>
                  <a:pt x="30161" y="1506"/>
                </a:lnTo>
                <a:lnTo>
                  <a:pt x="24128" y="1506"/>
                </a:lnTo>
                <a:lnTo>
                  <a:pt x="19604" y="4520"/>
                </a:lnTo>
                <a:lnTo>
                  <a:pt x="15080" y="4520"/>
                </a:lnTo>
                <a:lnTo>
                  <a:pt x="10556" y="6027"/>
                </a:lnTo>
                <a:lnTo>
                  <a:pt x="7540" y="6027"/>
                </a:lnTo>
                <a:lnTo>
                  <a:pt x="4524" y="9040"/>
                </a:lnTo>
                <a:lnTo>
                  <a:pt x="1507" y="10547"/>
                </a:lnTo>
                <a:lnTo>
                  <a:pt x="0" y="12054"/>
                </a:lnTo>
                <a:lnTo>
                  <a:pt x="22620" y="12054"/>
                </a:lnTo>
                <a:lnTo>
                  <a:pt x="25637" y="13561"/>
                </a:lnTo>
                <a:lnTo>
                  <a:pt x="30161" y="13561"/>
                </a:lnTo>
                <a:lnTo>
                  <a:pt x="34685" y="15068"/>
                </a:lnTo>
                <a:lnTo>
                  <a:pt x="39209" y="15068"/>
                </a:lnTo>
                <a:lnTo>
                  <a:pt x="42225" y="16574"/>
                </a:lnTo>
                <a:lnTo>
                  <a:pt x="51274" y="19588"/>
                </a:lnTo>
                <a:lnTo>
                  <a:pt x="58814" y="22602"/>
                </a:lnTo>
                <a:lnTo>
                  <a:pt x="70879" y="28629"/>
                </a:lnTo>
                <a:lnTo>
                  <a:pt x="78419" y="31642"/>
                </a:lnTo>
                <a:lnTo>
                  <a:pt x="87467" y="37670"/>
                </a:lnTo>
                <a:lnTo>
                  <a:pt x="88975" y="37670"/>
                </a:lnTo>
                <a:lnTo>
                  <a:pt x="90483" y="39176"/>
                </a:lnTo>
                <a:lnTo>
                  <a:pt x="113104" y="24108"/>
                </a:lnTo>
                <a:lnTo>
                  <a:pt x="113104" y="22602"/>
                </a:lnTo>
                <a:lnTo>
                  <a:pt x="108580" y="18081"/>
                </a:lnTo>
                <a:lnTo>
                  <a:pt x="104056" y="16574"/>
                </a:lnTo>
                <a:lnTo>
                  <a:pt x="101040" y="13561"/>
                </a:lnTo>
                <a:lnTo>
                  <a:pt x="98024" y="12054"/>
                </a:lnTo>
                <a:lnTo>
                  <a:pt x="79927" y="6027"/>
                </a:lnTo>
                <a:lnTo>
                  <a:pt x="67862" y="3013"/>
                </a:lnTo>
                <a:lnTo>
                  <a:pt x="527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66668" y="5759811"/>
            <a:ext cx="105564" cy="84381"/>
          </a:xfrm>
          <a:custGeom>
            <a:avLst/>
            <a:gdLst/>
            <a:ahLst/>
            <a:cxnLst/>
            <a:rect l="l" t="t" r="r" b="b"/>
            <a:pathLst>
              <a:path w="105564" h="84381">
                <a:moveTo>
                  <a:pt x="63338" y="0"/>
                </a:moveTo>
                <a:lnTo>
                  <a:pt x="60322" y="0"/>
                </a:lnTo>
                <a:lnTo>
                  <a:pt x="55798" y="4520"/>
                </a:lnTo>
                <a:lnTo>
                  <a:pt x="49766" y="7534"/>
                </a:lnTo>
                <a:lnTo>
                  <a:pt x="43733" y="12054"/>
                </a:lnTo>
                <a:lnTo>
                  <a:pt x="37701" y="18081"/>
                </a:lnTo>
                <a:lnTo>
                  <a:pt x="34685" y="22602"/>
                </a:lnTo>
                <a:lnTo>
                  <a:pt x="25636" y="31642"/>
                </a:lnTo>
                <a:lnTo>
                  <a:pt x="16588" y="45204"/>
                </a:lnTo>
                <a:lnTo>
                  <a:pt x="12064" y="49724"/>
                </a:lnTo>
                <a:lnTo>
                  <a:pt x="10556" y="54245"/>
                </a:lnTo>
                <a:lnTo>
                  <a:pt x="7540" y="60272"/>
                </a:lnTo>
                <a:lnTo>
                  <a:pt x="6032" y="64792"/>
                </a:lnTo>
                <a:lnTo>
                  <a:pt x="3016" y="70819"/>
                </a:lnTo>
                <a:lnTo>
                  <a:pt x="1508" y="75340"/>
                </a:lnTo>
                <a:lnTo>
                  <a:pt x="1508" y="78353"/>
                </a:lnTo>
                <a:lnTo>
                  <a:pt x="0" y="82874"/>
                </a:lnTo>
                <a:lnTo>
                  <a:pt x="0" y="84381"/>
                </a:lnTo>
                <a:lnTo>
                  <a:pt x="4524" y="79860"/>
                </a:lnTo>
                <a:lnTo>
                  <a:pt x="9048" y="73833"/>
                </a:lnTo>
                <a:lnTo>
                  <a:pt x="16588" y="69313"/>
                </a:lnTo>
                <a:lnTo>
                  <a:pt x="22620" y="61779"/>
                </a:lnTo>
                <a:lnTo>
                  <a:pt x="33177" y="51231"/>
                </a:lnTo>
                <a:lnTo>
                  <a:pt x="37701" y="48217"/>
                </a:lnTo>
                <a:lnTo>
                  <a:pt x="40717" y="43697"/>
                </a:lnTo>
                <a:lnTo>
                  <a:pt x="45241" y="40683"/>
                </a:lnTo>
                <a:lnTo>
                  <a:pt x="51274" y="34656"/>
                </a:lnTo>
                <a:lnTo>
                  <a:pt x="55798" y="31642"/>
                </a:lnTo>
                <a:lnTo>
                  <a:pt x="60322" y="30136"/>
                </a:lnTo>
                <a:lnTo>
                  <a:pt x="66354" y="27122"/>
                </a:lnTo>
                <a:lnTo>
                  <a:pt x="75403" y="24109"/>
                </a:lnTo>
                <a:lnTo>
                  <a:pt x="81435" y="21095"/>
                </a:lnTo>
                <a:lnTo>
                  <a:pt x="90483" y="18081"/>
                </a:lnTo>
                <a:lnTo>
                  <a:pt x="93499" y="16574"/>
                </a:lnTo>
                <a:lnTo>
                  <a:pt x="102548" y="13561"/>
                </a:lnTo>
                <a:lnTo>
                  <a:pt x="105564" y="13561"/>
                </a:lnTo>
                <a:lnTo>
                  <a:pt x="63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19450" y="5666389"/>
            <a:ext cx="144774" cy="90408"/>
          </a:xfrm>
          <a:custGeom>
            <a:avLst/>
            <a:gdLst/>
            <a:ahLst/>
            <a:cxnLst/>
            <a:rect l="l" t="t" r="r" b="b"/>
            <a:pathLst>
              <a:path w="144774" h="90408">
                <a:moveTo>
                  <a:pt x="101040" y="0"/>
                </a:moveTo>
                <a:lnTo>
                  <a:pt x="99531" y="0"/>
                </a:lnTo>
                <a:lnTo>
                  <a:pt x="96515" y="1506"/>
                </a:lnTo>
                <a:lnTo>
                  <a:pt x="91991" y="4520"/>
                </a:lnTo>
                <a:lnTo>
                  <a:pt x="85959" y="7534"/>
                </a:lnTo>
                <a:lnTo>
                  <a:pt x="82943" y="10547"/>
                </a:lnTo>
                <a:lnTo>
                  <a:pt x="79927" y="12054"/>
                </a:lnTo>
                <a:lnTo>
                  <a:pt x="75403" y="15068"/>
                </a:lnTo>
                <a:lnTo>
                  <a:pt x="72386" y="18081"/>
                </a:lnTo>
                <a:lnTo>
                  <a:pt x="67862" y="21095"/>
                </a:lnTo>
                <a:lnTo>
                  <a:pt x="61830" y="25615"/>
                </a:lnTo>
                <a:lnTo>
                  <a:pt x="52782" y="34656"/>
                </a:lnTo>
                <a:lnTo>
                  <a:pt x="48257" y="37669"/>
                </a:lnTo>
                <a:lnTo>
                  <a:pt x="43733" y="43697"/>
                </a:lnTo>
                <a:lnTo>
                  <a:pt x="37701" y="48217"/>
                </a:lnTo>
                <a:lnTo>
                  <a:pt x="24128" y="61779"/>
                </a:lnTo>
                <a:lnTo>
                  <a:pt x="19604" y="67806"/>
                </a:lnTo>
                <a:lnTo>
                  <a:pt x="16588" y="72326"/>
                </a:lnTo>
                <a:lnTo>
                  <a:pt x="12064" y="75340"/>
                </a:lnTo>
                <a:lnTo>
                  <a:pt x="9048" y="79860"/>
                </a:lnTo>
                <a:lnTo>
                  <a:pt x="3015" y="85887"/>
                </a:lnTo>
                <a:lnTo>
                  <a:pt x="0" y="90408"/>
                </a:lnTo>
                <a:lnTo>
                  <a:pt x="6032" y="87394"/>
                </a:lnTo>
                <a:lnTo>
                  <a:pt x="15080" y="81367"/>
                </a:lnTo>
                <a:lnTo>
                  <a:pt x="19604" y="76846"/>
                </a:lnTo>
                <a:lnTo>
                  <a:pt x="25636" y="73833"/>
                </a:lnTo>
                <a:lnTo>
                  <a:pt x="31669" y="69313"/>
                </a:lnTo>
                <a:lnTo>
                  <a:pt x="37701" y="66299"/>
                </a:lnTo>
                <a:lnTo>
                  <a:pt x="43733" y="61779"/>
                </a:lnTo>
                <a:lnTo>
                  <a:pt x="51274" y="57258"/>
                </a:lnTo>
                <a:lnTo>
                  <a:pt x="57306" y="54244"/>
                </a:lnTo>
                <a:lnTo>
                  <a:pt x="63338" y="49724"/>
                </a:lnTo>
                <a:lnTo>
                  <a:pt x="67862" y="45203"/>
                </a:lnTo>
                <a:lnTo>
                  <a:pt x="73894" y="43697"/>
                </a:lnTo>
                <a:lnTo>
                  <a:pt x="79927" y="39176"/>
                </a:lnTo>
                <a:lnTo>
                  <a:pt x="84451" y="36163"/>
                </a:lnTo>
                <a:lnTo>
                  <a:pt x="90483" y="31642"/>
                </a:lnTo>
                <a:lnTo>
                  <a:pt x="96515" y="30136"/>
                </a:lnTo>
                <a:lnTo>
                  <a:pt x="102548" y="25615"/>
                </a:lnTo>
                <a:lnTo>
                  <a:pt x="108580" y="24108"/>
                </a:lnTo>
                <a:lnTo>
                  <a:pt x="113104" y="19588"/>
                </a:lnTo>
                <a:lnTo>
                  <a:pt x="119137" y="18081"/>
                </a:lnTo>
                <a:lnTo>
                  <a:pt x="123661" y="15068"/>
                </a:lnTo>
                <a:lnTo>
                  <a:pt x="128185" y="13561"/>
                </a:lnTo>
                <a:lnTo>
                  <a:pt x="132709" y="10547"/>
                </a:lnTo>
                <a:lnTo>
                  <a:pt x="137233" y="9040"/>
                </a:lnTo>
                <a:lnTo>
                  <a:pt x="141757" y="6027"/>
                </a:lnTo>
                <a:lnTo>
                  <a:pt x="144774" y="6027"/>
                </a:lnTo>
                <a:lnTo>
                  <a:pt x="101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90329" y="5660362"/>
            <a:ext cx="360426" cy="43697"/>
          </a:xfrm>
          <a:custGeom>
            <a:avLst/>
            <a:gdLst/>
            <a:ahLst/>
            <a:cxnLst/>
            <a:rect l="l" t="t" r="r" b="b"/>
            <a:pathLst>
              <a:path w="360426" h="43697">
                <a:moveTo>
                  <a:pt x="321218" y="25615"/>
                </a:moveTo>
                <a:lnTo>
                  <a:pt x="161362" y="25615"/>
                </a:lnTo>
                <a:lnTo>
                  <a:pt x="180966" y="27122"/>
                </a:lnTo>
                <a:lnTo>
                  <a:pt x="197556" y="27122"/>
                </a:lnTo>
                <a:lnTo>
                  <a:pt x="250339" y="31642"/>
                </a:lnTo>
                <a:lnTo>
                  <a:pt x="265419" y="31642"/>
                </a:lnTo>
                <a:lnTo>
                  <a:pt x="280499" y="33149"/>
                </a:lnTo>
                <a:lnTo>
                  <a:pt x="294071" y="34656"/>
                </a:lnTo>
                <a:lnTo>
                  <a:pt x="307644" y="37670"/>
                </a:lnTo>
                <a:lnTo>
                  <a:pt x="319709" y="37670"/>
                </a:lnTo>
                <a:lnTo>
                  <a:pt x="330265" y="39176"/>
                </a:lnTo>
                <a:lnTo>
                  <a:pt x="339314" y="40683"/>
                </a:lnTo>
                <a:lnTo>
                  <a:pt x="346854" y="42190"/>
                </a:lnTo>
                <a:lnTo>
                  <a:pt x="352886" y="42190"/>
                </a:lnTo>
                <a:lnTo>
                  <a:pt x="358919" y="43697"/>
                </a:lnTo>
                <a:lnTo>
                  <a:pt x="360426" y="43697"/>
                </a:lnTo>
                <a:lnTo>
                  <a:pt x="355903" y="39176"/>
                </a:lnTo>
                <a:lnTo>
                  <a:pt x="351379" y="37670"/>
                </a:lnTo>
                <a:lnTo>
                  <a:pt x="346854" y="34656"/>
                </a:lnTo>
                <a:lnTo>
                  <a:pt x="331774" y="28629"/>
                </a:lnTo>
                <a:lnTo>
                  <a:pt x="321218" y="25615"/>
                </a:lnTo>
                <a:close/>
              </a:path>
              <a:path w="360426" h="43697">
                <a:moveTo>
                  <a:pt x="144774" y="0"/>
                </a:moveTo>
                <a:lnTo>
                  <a:pt x="84451" y="0"/>
                </a:lnTo>
                <a:lnTo>
                  <a:pt x="73895" y="1506"/>
                </a:lnTo>
                <a:lnTo>
                  <a:pt x="63338" y="1506"/>
                </a:lnTo>
                <a:lnTo>
                  <a:pt x="54290" y="3013"/>
                </a:lnTo>
                <a:lnTo>
                  <a:pt x="48258" y="3013"/>
                </a:lnTo>
                <a:lnTo>
                  <a:pt x="42225" y="4520"/>
                </a:lnTo>
                <a:lnTo>
                  <a:pt x="33177" y="7534"/>
                </a:lnTo>
                <a:lnTo>
                  <a:pt x="0" y="31642"/>
                </a:lnTo>
                <a:lnTo>
                  <a:pt x="21112" y="30136"/>
                </a:lnTo>
                <a:lnTo>
                  <a:pt x="39209" y="28629"/>
                </a:lnTo>
                <a:lnTo>
                  <a:pt x="52782" y="28629"/>
                </a:lnTo>
                <a:lnTo>
                  <a:pt x="64846" y="27122"/>
                </a:lnTo>
                <a:lnTo>
                  <a:pt x="79927" y="27122"/>
                </a:lnTo>
                <a:lnTo>
                  <a:pt x="93499" y="25615"/>
                </a:lnTo>
                <a:lnTo>
                  <a:pt x="321218" y="25615"/>
                </a:lnTo>
                <a:lnTo>
                  <a:pt x="310660" y="22602"/>
                </a:lnTo>
                <a:lnTo>
                  <a:pt x="298596" y="19588"/>
                </a:lnTo>
                <a:lnTo>
                  <a:pt x="285023" y="16574"/>
                </a:lnTo>
                <a:lnTo>
                  <a:pt x="268435" y="12054"/>
                </a:lnTo>
                <a:lnTo>
                  <a:pt x="250339" y="9041"/>
                </a:lnTo>
                <a:lnTo>
                  <a:pt x="230733" y="7534"/>
                </a:lnTo>
                <a:lnTo>
                  <a:pt x="208111" y="6027"/>
                </a:lnTo>
                <a:lnTo>
                  <a:pt x="183983" y="3013"/>
                </a:lnTo>
                <a:lnTo>
                  <a:pt x="144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19087" y="5679950"/>
            <a:ext cx="66354" cy="69312"/>
          </a:xfrm>
          <a:custGeom>
            <a:avLst/>
            <a:gdLst/>
            <a:ahLst/>
            <a:cxnLst/>
            <a:rect l="l" t="t" r="r" b="b"/>
            <a:pathLst>
              <a:path w="66354" h="69312">
                <a:moveTo>
                  <a:pt x="24128" y="0"/>
                </a:moveTo>
                <a:lnTo>
                  <a:pt x="22621" y="0"/>
                </a:lnTo>
                <a:lnTo>
                  <a:pt x="19603" y="1506"/>
                </a:lnTo>
                <a:lnTo>
                  <a:pt x="15079" y="4520"/>
                </a:lnTo>
                <a:lnTo>
                  <a:pt x="10556" y="10547"/>
                </a:lnTo>
                <a:lnTo>
                  <a:pt x="4523" y="16574"/>
                </a:lnTo>
                <a:lnTo>
                  <a:pt x="0" y="30135"/>
                </a:lnTo>
                <a:lnTo>
                  <a:pt x="0" y="40683"/>
                </a:lnTo>
                <a:lnTo>
                  <a:pt x="22621" y="69312"/>
                </a:lnTo>
                <a:lnTo>
                  <a:pt x="31668" y="69312"/>
                </a:lnTo>
                <a:lnTo>
                  <a:pt x="34686" y="67806"/>
                </a:lnTo>
                <a:lnTo>
                  <a:pt x="43733" y="64792"/>
                </a:lnTo>
                <a:lnTo>
                  <a:pt x="48258" y="61778"/>
                </a:lnTo>
                <a:lnTo>
                  <a:pt x="52782" y="60272"/>
                </a:lnTo>
                <a:lnTo>
                  <a:pt x="55797" y="55751"/>
                </a:lnTo>
                <a:lnTo>
                  <a:pt x="58814" y="52738"/>
                </a:lnTo>
                <a:lnTo>
                  <a:pt x="61831" y="48217"/>
                </a:lnTo>
                <a:lnTo>
                  <a:pt x="62333" y="46710"/>
                </a:lnTo>
                <a:lnTo>
                  <a:pt x="36193" y="46710"/>
                </a:lnTo>
                <a:lnTo>
                  <a:pt x="33176" y="45203"/>
                </a:lnTo>
                <a:lnTo>
                  <a:pt x="30161" y="40683"/>
                </a:lnTo>
                <a:lnTo>
                  <a:pt x="30161" y="36163"/>
                </a:lnTo>
                <a:lnTo>
                  <a:pt x="31668" y="31642"/>
                </a:lnTo>
                <a:lnTo>
                  <a:pt x="34686" y="28629"/>
                </a:lnTo>
                <a:lnTo>
                  <a:pt x="37701" y="24108"/>
                </a:lnTo>
                <a:lnTo>
                  <a:pt x="43733" y="18081"/>
                </a:lnTo>
                <a:lnTo>
                  <a:pt x="45241" y="18081"/>
                </a:lnTo>
                <a:lnTo>
                  <a:pt x="24128" y="0"/>
                </a:lnTo>
                <a:close/>
              </a:path>
              <a:path w="66354" h="69312">
                <a:moveTo>
                  <a:pt x="61831" y="24108"/>
                </a:moveTo>
                <a:lnTo>
                  <a:pt x="58814" y="24108"/>
                </a:lnTo>
                <a:lnTo>
                  <a:pt x="57306" y="27122"/>
                </a:lnTo>
                <a:lnTo>
                  <a:pt x="52782" y="31642"/>
                </a:lnTo>
                <a:lnTo>
                  <a:pt x="49766" y="37669"/>
                </a:lnTo>
                <a:lnTo>
                  <a:pt x="45241" y="42190"/>
                </a:lnTo>
                <a:lnTo>
                  <a:pt x="40717" y="45203"/>
                </a:lnTo>
                <a:lnTo>
                  <a:pt x="36193" y="46710"/>
                </a:lnTo>
                <a:lnTo>
                  <a:pt x="62333" y="46710"/>
                </a:lnTo>
                <a:lnTo>
                  <a:pt x="63338" y="43697"/>
                </a:lnTo>
                <a:lnTo>
                  <a:pt x="66354" y="37669"/>
                </a:lnTo>
                <a:lnTo>
                  <a:pt x="66354" y="30135"/>
                </a:lnTo>
                <a:lnTo>
                  <a:pt x="61831" y="24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76289" y="5868301"/>
            <a:ext cx="188508" cy="57258"/>
          </a:xfrm>
          <a:custGeom>
            <a:avLst/>
            <a:gdLst/>
            <a:ahLst/>
            <a:cxnLst/>
            <a:rect l="l" t="t" r="r" b="b"/>
            <a:pathLst>
              <a:path w="188508" h="57258">
                <a:moveTo>
                  <a:pt x="13572" y="0"/>
                </a:moveTo>
                <a:lnTo>
                  <a:pt x="7540" y="0"/>
                </a:lnTo>
                <a:lnTo>
                  <a:pt x="0" y="33149"/>
                </a:lnTo>
                <a:lnTo>
                  <a:pt x="188508" y="57258"/>
                </a:lnTo>
                <a:lnTo>
                  <a:pt x="188508" y="55751"/>
                </a:lnTo>
                <a:lnTo>
                  <a:pt x="185490" y="54245"/>
                </a:lnTo>
                <a:lnTo>
                  <a:pt x="180967" y="49724"/>
                </a:lnTo>
                <a:lnTo>
                  <a:pt x="176443" y="48217"/>
                </a:lnTo>
                <a:lnTo>
                  <a:pt x="173427" y="46710"/>
                </a:lnTo>
                <a:lnTo>
                  <a:pt x="164379" y="40683"/>
                </a:lnTo>
                <a:lnTo>
                  <a:pt x="158345" y="37670"/>
                </a:lnTo>
                <a:lnTo>
                  <a:pt x="153822" y="36163"/>
                </a:lnTo>
                <a:lnTo>
                  <a:pt x="146282" y="33149"/>
                </a:lnTo>
                <a:lnTo>
                  <a:pt x="140249" y="30136"/>
                </a:lnTo>
                <a:lnTo>
                  <a:pt x="132709" y="27122"/>
                </a:lnTo>
                <a:lnTo>
                  <a:pt x="125169" y="25615"/>
                </a:lnTo>
                <a:lnTo>
                  <a:pt x="116120" y="22602"/>
                </a:lnTo>
                <a:lnTo>
                  <a:pt x="105564" y="19588"/>
                </a:lnTo>
                <a:lnTo>
                  <a:pt x="96515" y="16574"/>
                </a:lnTo>
                <a:lnTo>
                  <a:pt x="87467" y="15068"/>
                </a:lnTo>
                <a:lnTo>
                  <a:pt x="76911" y="12054"/>
                </a:lnTo>
                <a:lnTo>
                  <a:pt x="66354" y="10547"/>
                </a:lnTo>
                <a:lnTo>
                  <a:pt x="57306" y="7534"/>
                </a:lnTo>
                <a:lnTo>
                  <a:pt x="49766" y="6027"/>
                </a:lnTo>
                <a:lnTo>
                  <a:pt x="39209" y="4520"/>
                </a:lnTo>
                <a:lnTo>
                  <a:pt x="24128" y="1506"/>
                </a:lnTo>
                <a:lnTo>
                  <a:pt x="19604" y="1506"/>
                </a:lnTo>
                <a:lnTo>
                  <a:pt x="135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86377" y="5687484"/>
            <a:ext cx="128186" cy="207938"/>
          </a:xfrm>
          <a:custGeom>
            <a:avLst/>
            <a:gdLst/>
            <a:ahLst/>
            <a:cxnLst/>
            <a:rect l="l" t="t" r="r" b="b"/>
            <a:pathLst>
              <a:path w="128186" h="207938">
                <a:moveTo>
                  <a:pt x="116121" y="0"/>
                </a:moveTo>
                <a:lnTo>
                  <a:pt x="113104" y="1506"/>
                </a:lnTo>
                <a:lnTo>
                  <a:pt x="108581" y="7534"/>
                </a:lnTo>
                <a:lnTo>
                  <a:pt x="102548" y="10547"/>
                </a:lnTo>
                <a:lnTo>
                  <a:pt x="98023" y="16574"/>
                </a:lnTo>
                <a:lnTo>
                  <a:pt x="93499" y="21095"/>
                </a:lnTo>
                <a:lnTo>
                  <a:pt x="87467" y="28629"/>
                </a:lnTo>
                <a:lnTo>
                  <a:pt x="73894" y="42190"/>
                </a:lnTo>
                <a:lnTo>
                  <a:pt x="67863" y="49724"/>
                </a:lnTo>
                <a:lnTo>
                  <a:pt x="60322" y="60272"/>
                </a:lnTo>
                <a:lnTo>
                  <a:pt x="54291" y="69312"/>
                </a:lnTo>
                <a:lnTo>
                  <a:pt x="46749" y="79860"/>
                </a:lnTo>
                <a:lnTo>
                  <a:pt x="40718" y="90408"/>
                </a:lnTo>
                <a:lnTo>
                  <a:pt x="34684" y="102462"/>
                </a:lnTo>
                <a:lnTo>
                  <a:pt x="27146" y="113010"/>
                </a:lnTo>
                <a:lnTo>
                  <a:pt x="18097" y="134105"/>
                </a:lnTo>
                <a:lnTo>
                  <a:pt x="13572" y="143146"/>
                </a:lnTo>
                <a:lnTo>
                  <a:pt x="10556" y="152187"/>
                </a:lnTo>
                <a:lnTo>
                  <a:pt x="7539" y="162734"/>
                </a:lnTo>
                <a:lnTo>
                  <a:pt x="4525" y="177802"/>
                </a:lnTo>
                <a:lnTo>
                  <a:pt x="1508" y="183830"/>
                </a:lnTo>
                <a:lnTo>
                  <a:pt x="1508" y="191363"/>
                </a:lnTo>
                <a:lnTo>
                  <a:pt x="0" y="195884"/>
                </a:lnTo>
                <a:lnTo>
                  <a:pt x="0" y="207938"/>
                </a:lnTo>
                <a:lnTo>
                  <a:pt x="1508" y="206432"/>
                </a:lnTo>
                <a:lnTo>
                  <a:pt x="3016" y="201911"/>
                </a:lnTo>
                <a:lnTo>
                  <a:pt x="6032" y="197391"/>
                </a:lnTo>
                <a:lnTo>
                  <a:pt x="7539" y="191363"/>
                </a:lnTo>
                <a:lnTo>
                  <a:pt x="12063" y="183830"/>
                </a:lnTo>
                <a:lnTo>
                  <a:pt x="15081" y="176295"/>
                </a:lnTo>
                <a:lnTo>
                  <a:pt x="19604" y="168761"/>
                </a:lnTo>
                <a:lnTo>
                  <a:pt x="28653" y="150680"/>
                </a:lnTo>
                <a:lnTo>
                  <a:pt x="34684" y="141639"/>
                </a:lnTo>
                <a:lnTo>
                  <a:pt x="39209" y="134105"/>
                </a:lnTo>
                <a:lnTo>
                  <a:pt x="43733" y="125064"/>
                </a:lnTo>
                <a:lnTo>
                  <a:pt x="49766" y="117530"/>
                </a:lnTo>
                <a:lnTo>
                  <a:pt x="54291" y="109996"/>
                </a:lnTo>
                <a:lnTo>
                  <a:pt x="60322" y="103969"/>
                </a:lnTo>
                <a:lnTo>
                  <a:pt x="69371" y="91914"/>
                </a:lnTo>
                <a:lnTo>
                  <a:pt x="81436" y="79860"/>
                </a:lnTo>
                <a:lnTo>
                  <a:pt x="85959" y="73833"/>
                </a:lnTo>
                <a:lnTo>
                  <a:pt x="96516" y="63285"/>
                </a:lnTo>
                <a:lnTo>
                  <a:pt x="102548" y="58765"/>
                </a:lnTo>
                <a:lnTo>
                  <a:pt x="108581" y="52738"/>
                </a:lnTo>
                <a:lnTo>
                  <a:pt x="113104" y="49724"/>
                </a:lnTo>
                <a:lnTo>
                  <a:pt x="116121" y="45204"/>
                </a:lnTo>
                <a:lnTo>
                  <a:pt x="120644" y="43697"/>
                </a:lnTo>
                <a:lnTo>
                  <a:pt x="125168" y="39176"/>
                </a:lnTo>
                <a:lnTo>
                  <a:pt x="128186" y="37669"/>
                </a:lnTo>
                <a:lnTo>
                  <a:pt x="1161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337651" y="5741729"/>
            <a:ext cx="132709" cy="185336"/>
          </a:xfrm>
          <a:custGeom>
            <a:avLst/>
            <a:gdLst/>
            <a:ahLst/>
            <a:cxnLst/>
            <a:rect l="l" t="t" r="r" b="b"/>
            <a:pathLst>
              <a:path w="132709" h="185336">
                <a:moveTo>
                  <a:pt x="126677" y="0"/>
                </a:moveTo>
                <a:lnTo>
                  <a:pt x="122153" y="1506"/>
                </a:lnTo>
                <a:lnTo>
                  <a:pt x="117629" y="1506"/>
                </a:lnTo>
                <a:lnTo>
                  <a:pt x="114612" y="3013"/>
                </a:lnTo>
                <a:lnTo>
                  <a:pt x="110088" y="6027"/>
                </a:lnTo>
                <a:lnTo>
                  <a:pt x="107073" y="10547"/>
                </a:lnTo>
                <a:lnTo>
                  <a:pt x="101039" y="13561"/>
                </a:lnTo>
                <a:lnTo>
                  <a:pt x="96516" y="19588"/>
                </a:lnTo>
                <a:lnTo>
                  <a:pt x="88976" y="25615"/>
                </a:lnTo>
                <a:lnTo>
                  <a:pt x="82943" y="34656"/>
                </a:lnTo>
                <a:lnTo>
                  <a:pt x="67863" y="52738"/>
                </a:lnTo>
                <a:lnTo>
                  <a:pt x="61831" y="63286"/>
                </a:lnTo>
                <a:lnTo>
                  <a:pt x="46749" y="87394"/>
                </a:lnTo>
                <a:lnTo>
                  <a:pt x="39211" y="97942"/>
                </a:lnTo>
                <a:lnTo>
                  <a:pt x="27146" y="122051"/>
                </a:lnTo>
                <a:lnTo>
                  <a:pt x="15081" y="143146"/>
                </a:lnTo>
                <a:lnTo>
                  <a:pt x="10556" y="150680"/>
                </a:lnTo>
                <a:lnTo>
                  <a:pt x="7541" y="159721"/>
                </a:lnTo>
                <a:lnTo>
                  <a:pt x="3017" y="165748"/>
                </a:lnTo>
                <a:lnTo>
                  <a:pt x="0" y="174789"/>
                </a:lnTo>
                <a:lnTo>
                  <a:pt x="30162" y="185336"/>
                </a:lnTo>
                <a:lnTo>
                  <a:pt x="37701" y="165748"/>
                </a:lnTo>
                <a:lnTo>
                  <a:pt x="46749" y="149173"/>
                </a:lnTo>
                <a:lnTo>
                  <a:pt x="54291" y="132598"/>
                </a:lnTo>
                <a:lnTo>
                  <a:pt x="61831" y="120544"/>
                </a:lnTo>
                <a:lnTo>
                  <a:pt x="67863" y="106983"/>
                </a:lnTo>
                <a:lnTo>
                  <a:pt x="73894" y="94928"/>
                </a:lnTo>
                <a:lnTo>
                  <a:pt x="91992" y="63286"/>
                </a:lnTo>
                <a:lnTo>
                  <a:pt x="104057" y="45204"/>
                </a:lnTo>
                <a:lnTo>
                  <a:pt x="110088" y="37670"/>
                </a:lnTo>
                <a:lnTo>
                  <a:pt x="114612" y="28629"/>
                </a:lnTo>
                <a:lnTo>
                  <a:pt x="120646" y="21095"/>
                </a:lnTo>
                <a:lnTo>
                  <a:pt x="126677" y="12054"/>
                </a:lnTo>
                <a:lnTo>
                  <a:pt x="132709" y="4520"/>
                </a:lnTo>
                <a:lnTo>
                  <a:pt x="129694" y="1506"/>
                </a:lnTo>
                <a:lnTo>
                  <a:pt x="1266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12950" y="5377082"/>
            <a:ext cx="76911" cy="283279"/>
          </a:xfrm>
          <a:custGeom>
            <a:avLst/>
            <a:gdLst/>
            <a:ahLst/>
            <a:cxnLst/>
            <a:rect l="l" t="t" r="r" b="b"/>
            <a:pathLst>
              <a:path w="76911" h="283279">
                <a:moveTo>
                  <a:pt x="76911" y="0"/>
                </a:moveTo>
                <a:lnTo>
                  <a:pt x="46750" y="0"/>
                </a:lnTo>
                <a:lnTo>
                  <a:pt x="46750" y="10548"/>
                </a:lnTo>
                <a:lnTo>
                  <a:pt x="45241" y="16576"/>
                </a:lnTo>
                <a:lnTo>
                  <a:pt x="42225" y="31643"/>
                </a:lnTo>
                <a:lnTo>
                  <a:pt x="37701" y="63286"/>
                </a:lnTo>
                <a:lnTo>
                  <a:pt x="34685" y="75341"/>
                </a:lnTo>
                <a:lnTo>
                  <a:pt x="33177" y="88902"/>
                </a:lnTo>
                <a:lnTo>
                  <a:pt x="30161" y="102463"/>
                </a:lnTo>
                <a:lnTo>
                  <a:pt x="28653" y="116024"/>
                </a:lnTo>
                <a:lnTo>
                  <a:pt x="27145" y="131093"/>
                </a:lnTo>
                <a:lnTo>
                  <a:pt x="24129" y="146160"/>
                </a:lnTo>
                <a:lnTo>
                  <a:pt x="22620" y="161229"/>
                </a:lnTo>
                <a:lnTo>
                  <a:pt x="16588" y="188351"/>
                </a:lnTo>
                <a:lnTo>
                  <a:pt x="15080" y="201912"/>
                </a:lnTo>
                <a:lnTo>
                  <a:pt x="12064" y="213967"/>
                </a:lnTo>
                <a:lnTo>
                  <a:pt x="10556" y="226021"/>
                </a:lnTo>
                <a:lnTo>
                  <a:pt x="7540" y="247116"/>
                </a:lnTo>
                <a:lnTo>
                  <a:pt x="4524" y="254650"/>
                </a:lnTo>
                <a:lnTo>
                  <a:pt x="3016" y="262184"/>
                </a:lnTo>
                <a:lnTo>
                  <a:pt x="1508" y="268211"/>
                </a:lnTo>
                <a:lnTo>
                  <a:pt x="1508" y="274239"/>
                </a:lnTo>
                <a:lnTo>
                  <a:pt x="0" y="278759"/>
                </a:lnTo>
                <a:lnTo>
                  <a:pt x="0" y="283279"/>
                </a:lnTo>
                <a:lnTo>
                  <a:pt x="1508" y="281773"/>
                </a:lnTo>
                <a:lnTo>
                  <a:pt x="3016" y="278759"/>
                </a:lnTo>
                <a:lnTo>
                  <a:pt x="4524" y="274239"/>
                </a:lnTo>
                <a:lnTo>
                  <a:pt x="6032" y="268211"/>
                </a:lnTo>
                <a:lnTo>
                  <a:pt x="10556" y="260677"/>
                </a:lnTo>
                <a:lnTo>
                  <a:pt x="13572" y="253144"/>
                </a:lnTo>
                <a:lnTo>
                  <a:pt x="18096" y="245609"/>
                </a:lnTo>
                <a:lnTo>
                  <a:pt x="22620" y="235062"/>
                </a:lnTo>
                <a:lnTo>
                  <a:pt x="25637" y="223008"/>
                </a:lnTo>
                <a:lnTo>
                  <a:pt x="30161" y="212460"/>
                </a:lnTo>
                <a:lnTo>
                  <a:pt x="43733" y="171776"/>
                </a:lnTo>
                <a:lnTo>
                  <a:pt x="48257" y="155201"/>
                </a:lnTo>
                <a:lnTo>
                  <a:pt x="52782" y="140134"/>
                </a:lnTo>
                <a:lnTo>
                  <a:pt x="55798" y="123558"/>
                </a:lnTo>
                <a:lnTo>
                  <a:pt x="61830" y="93422"/>
                </a:lnTo>
                <a:lnTo>
                  <a:pt x="64846" y="79861"/>
                </a:lnTo>
                <a:lnTo>
                  <a:pt x="67863" y="67807"/>
                </a:lnTo>
                <a:lnTo>
                  <a:pt x="69371" y="55753"/>
                </a:lnTo>
                <a:lnTo>
                  <a:pt x="70879" y="45205"/>
                </a:lnTo>
                <a:lnTo>
                  <a:pt x="72387" y="36164"/>
                </a:lnTo>
                <a:lnTo>
                  <a:pt x="73895" y="28630"/>
                </a:lnTo>
                <a:lnTo>
                  <a:pt x="73895" y="21095"/>
                </a:lnTo>
                <a:lnTo>
                  <a:pt x="75403" y="13562"/>
                </a:lnTo>
                <a:lnTo>
                  <a:pt x="76911" y="9041"/>
                </a:lnTo>
                <a:lnTo>
                  <a:pt x="769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67240" y="5377082"/>
            <a:ext cx="256370" cy="55753"/>
          </a:xfrm>
          <a:custGeom>
            <a:avLst/>
            <a:gdLst/>
            <a:ahLst/>
            <a:cxnLst/>
            <a:rect l="l" t="t" r="r" b="b"/>
            <a:pathLst>
              <a:path w="256370" h="55752">
                <a:moveTo>
                  <a:pt x="256370" y="54246"/>
                </a:moveTo>
                <a:lnTo>
                  <a:pt x="212636" y="54246"/>
                </a:lnTo>
                <a:lnTo>
                  <a:pt x="235258" y="55753"/>
                </a:lnTo>
                <a:lnTo>
                  <a:pt x="256370" y="54246"/>
                </a:lnTo>
                <a:close/>
              </a:path>
              <a:path w="256370" h="55752">
                <a:moveTo>
                  <a:pt x="3016" y="0"/>
                </a:moveTo>
                <a:lnTo>
                  <a:pt x="0" y="0"/>
                </a:lnTo>
                <a:lnTo>
                  <a:pt x="1508" y="1508"/>
                </a:lnTo>
                <a:lnTo>
                  <a:pt x="4524" y="3014"/>
                </a:lnTo>
                <a:lnTo>
                  <a:pt x="13572" y="9041"/>
                </a:lnTo>
                <a:lnTo>
                  <a:pt x="28653" y="18082"/>
                </a:lnTo>
                <a:lnTo>
                  <a:pt x="40717" y="22603"/>
                </a:lnTo>
                <a:lnTo>
                  <a:pt x="51274" y="27123"/>
                </a:lnTo>
                <a:lnTo>
                  <a:pt x="64846" y="31643"/>
                </a:lnTo>
                <a:lnTo>
                  <a:pt x="79927" y="34657"/>
                </a:lnTo>
                <a:lnTo>
                  <a:pt x="98024" y="40684"/>
                </a:lnTo>
                <a:lnTo>
                  <a:pt x="116120" y="43698"/>
                </a:lnTo>
                <a:lnTo>
                  <a:pt x="137234" y="48218"/>
                </a:lnTo>
                <a:lnTo>
                  <a:pt x="187000" y="54246"/>
                </a:lnTo>
                <a:lnTo>
                  <a:pt x="275975" y="54246"/>
                </a:lnTo>
                <a:lnTo>
                  <a:pt x="294071" y="52739"/>
                </a:lnTo>
                <a:lnTo>
                  <a:pt x="309153" y="51233"/>
                </a:lnTo>
                <a:lnTo>
                  <a:pt x="322725" y="48218"/>
                </a:lnTo>
                <a:lnTo>
                  <a:pt x="336299" y="46711"/>
                </a:lnTo>
                <a:lnTo>
                  <a:pt x="346854" y="43698"/>
                </a:lnTo>
                <a:lnTo>
                  <a:pt x="354395" y="40684"/>
                </a:lnTo>
                <a:lnTo>
                  <a:pt x="361935" y="39178"/>
                </a:lnTo>
                <a:lnTo>
                  <a:pt x="367968" y="36164"/>
                </a:lnTo>
                <a:lnTo>
                  <a:pt x="377016" y="33150"/>
                </a:lnTo>
                <a:lnTo>
                  <a:pt x="377016" y="31643"/>
                </a:lnTo>
                <a:lnTo>
                  <a:pt x="366459" y="31643"/>
                </a:lnTo>
                <a:lnTo>
                  <a:pt x="358919" y="30137"/>
                </a:lnTo>
                <a:lnTo>
                  <a:pt x="351379" y="30137"/>
                </a:lnTo>
                <a:lnTo>
                  <a:pt x="340823" y="28630"/>
                </a:lnTo>
                <a:lnTo>
                  <a:pt x="316693" y="28630"/>
                </a:lnTo>
                <a:lnTo>
                  <a:pt x="304629" y="27123"/>
                </a:lnTo>
                <a:lnTo>
                  <a:pt x="288040" y="27123"/>
                </a:lnTo>
                <a:lnTo>
                  <a:pt x="272960" y="25615"/>
                </a:lnTo>
                <a:lnTo>
                  <a:pt x="235258" y="22603"/>
                </a:lnTo>
                <a:lnTo>
                  <a:pt x="214145" y="22603"/>
                </a:lnTo>
                <a:lnTo>
                  <a:pt x="150806" y="18082"/>
                </a:lnTo>
                <a:lnTo>
                  <a:pt x="131200" y="15069"/>
                </a:lnTo>
                <a:lnTo>
                  <a:pt x="111596" y="13562"/>
                </a:lnTo>
                <a:lnTo>
                  <a:pt x="78419" y="10548"/>
                </a:lnTo>
                <a:lnTo>
                  <a:pt x="51274" y="7534"/>
                </a:lnTo>
                <a:lnTo>
                  <a:pt x="39209" y="4521"/>
                </a:lnTo>
                <a:lnTo>
                  <a:pt x="28653" y="4521"/>
                </a:lnTo>
                <a:lnTo>
                  <a:pt x="19604" y="3014"/>
                </a:lnTo>
                <a:lnTo>
                  <a:pt x="12064" y="1508"/>
                </a:lnTo>
                <a:lnTo>
                  <a:pt x="6032" y="1508"/>
                </a:lnTo>
                <a:lnTo>
                  <a:pt x="3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83934" y="5398178"/>
            <a:ext cx="104056" cy="299854"/>
          </a:xfrm>
          <a:custGeom>
            <a:avLst/>
            <a:gdLst/>
            <a:ahLst/>
            <a:cxnLst/>
            <a:rect l="l" t="t" r="r" b="b"/>
            <a:pathLst>
              <a:path w="104056" h="299854">
                <a:moveTo>
                  <a:pt x="102548" y="45204"/>
                </a:moveTo>
                <a:lnTo>
                  <a:pt x="69371" y="45204"/>
                </a:lnTo>
                <a:lnTo>
                  <a:pt x="66354" y="51231"/>
                </a:lnTo>
                <a:lnTo>
                  <a:pt x="60323" y="60272"/>
                </a:lnTo>
                <a:lnTo>
                  <a:pt x="57307" y="66299"/>
                </a:lnTo>
                <a:lnTo>
                  <a:pt x="54289" y="73833"/>
                </a:lnTo>
                <a:lnTo>
                  <a:pt x="49766" y="81367"/>
                </a:lnTo>
                <a:lnTo>
                  <a:pt x="46751" y="90408"/>
                </a:lnTo>
                <a:lnTo>
                  <a:pt x="42226" y="99449"/>
                </a:lnTo>
                <a:lnTo>
                  <a:pt x="39209" y="109997"/>
                </a:lnTo>
                <a:lnTo>
                  <a:pt x="30161" y="134105"/>
                </a:lnTo>
                <a:lnTo>
                  <a:pt x="27144" y="147666"/>
                </a:lnTo>
                <a:lnTo>
                  <a:pt x="24129" y="162735"/>
                </a:lnTo>
                <a:lnTo>
                  <a:pt x="19606" y="176296"/>
                </a:lnTo>
                <a:lnTo>
                  <a:pt x="18096" y="191364"/>
                </a:lnTo>
                <a:lnTo>
                  <a:pt x="13572" y="203418"/>
                </a:lnTo>
                <a:lnTo>
                  <a:pt x="12064" y="218486"/>
                </a:lnTo>
                <a:lnTo>
                  <a:pt x="9048" y="230541"/>
                </a:lnTo>
                <a:lnTo>
                  <a:pt x="7541" y="242595"/>
                </a:lnTo>
                <a:lnTo>
                  <a:pt x="4523" y="263690"/>
                </a:lnTo>
                <a:lnTo>
                  <a:pt x="1508" y="281772"/>
                </a:lnTo>
                <a:lnTo>
                  <a:pt x="0" y="287799"/>
                </a:lnTo>
                <a:lnTo>
                  <a:pt x="0" y="299854"/>
                </a:lnTo>
                <a:lnTo>
                  <a:pt x="4523" y="290813"/>
                </a:lnTo>
                <a:lnTo>
                  <a:pt x="6032" y="284786"/>
                </a:lnTo>
                <a:lnTo>
                  <a:pt x="7541" y="275745"/>
                </a:lnTo>
                <a:lnTo>
                  <a:pt x="12064" y="269718"/>
                </a:lnTo>
                <a:lnTo>
                  <a:pt x="13572" y="259170"/>
                </a:lnTo>
                <a:lnTo>
                  <a:pt x="16588" y="250129"/>
                </a:lnTo>
                <a:lnTo>
                  <a:pt x="19606" y="239581"/>
                </a:lnTo>
                <a:lnTo>
                  <a:pt x="24129" y="229034"/>
                </a:lnTo>
                <a:lnTo>
                  <a:pt x="27144" y="218486"/>
                </a:lnTo>
                <a:lnTo>
                  <a:pt x="36193" y="194377"/>
                </a:lnTo>
                <a:lnTo>
                  <a:pt x="39209" y="183829"/>
                </a:lnTo>
                <a:lnTo>
                  <a:pt x="43733" y="170268"/>
                </a:lnTo>
                <a:lnTo>
                  <a:pt x="52782" y="146160"/>
                </a:lnTo>
                <a:lnTo>
                  <a:pt x="58814" y="134105"/>
                </a:lnTo>
                <a:lnTo>
                  <a:pt x="63338" y="122050"/>
                </a:lnTo>
                <a:lnTo>
                  <a:pt x="69371" y="111503"/>
                </a:lnTo>
                <a:lnTo>
                  <a:pt x="73896" y="99449"/>
                </a:lnTo>
                <a:lnTo>
                  <a:pt x="79927" y="88901"/>
                </a:lnTo>
                <a:lnTo>
                  <a:pt x="88976" y="70820"/>
                </a:lnTo>
                <a:lnTo>
                  <a:pt x="93499" y="63286"/>
                </a:lnTo>
                <a:lnTo>
                  <a:pt x="96517" y="55751"/>
                </a:lnTo>
                <a:lnTo>
                  <a:pt x="102548" y="46711"/>
                </a:lnTo>
                <a:lnTo>
                  <a:pt x="102548" y="45204"/>
                </a:lnTo>
                <a:close/>
              </a:path>
              <a:path w="104056" h="299854">
                <a:moveTo>
                  <a:pt x="54289" y="0"/>
                </a:moveTo>
                <a:lnTo>
                  <a:pt x="70879" y="45204"/>
                </a:lnTo>
                <a:lnTo>
                  <a:pt x="104056" y="45204"/>
                </a:lnTo>
                <a:lnTo>
                  <a:pt x="542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66200" y="6000899"/>
            <a:ext cx="618306" cy="67806"/>
          </a:xfrm>
          <a:custGeom>
            <a:avLst/>
            <a:gdLst/>
            <a:ahLst/>
            <a:cxnLst/>
            <a:rect l="l" t="t" r="r" b="b"/>
            <a:pathLst>
              <a:path w="618306" h="67806">
                <a:moveTo>
                  <a:pt x="167395" y="0"/>
                </a:moveTo>
                <a:lnTo>
                  <a:pt x="111596" y="0"/>
                </a:lnTo>
                <a:lnTo>
                  <a:pt x="87467" y="1506"/>
                </a:lnTo>
                <a:lnTo>
                  <a:pt x="69370" y="3013"/>
                </a:lnTo>
                <a:lnTo>
                  <a:pt x="51274" y="6027"/>
                </a:lnTo>
                <a:lnTo>
                  <a:pt x="36193" y="7534"/>
                </a:lnTo>
                <a:lnTo>
                  <a:pt x="24128" y="9040"/>
                </a:lnTo>
                <a:lnTo>
                  <a:pt x="15080" y="12054"/>
                </a:lnTo>
                <a:lnTo>
                  <a:pt x="7540" y="13561"/>
                </a:lnTo>
                <a:lnTo>
                  <a:pt x="3016" y="15067"/>
                </a:lnTo>
                <a:lnTo>
                  <a:pt x="0" y="16574"/>
                </a:lnTo>
                <a:lnTo>
                  <a:pt x="618306" y="67806"/>
                </a:lnTo>
                <a:lnTo>
                  <a:pt x="615290" y="64792"/>
                </a:lnTo>
                <a:lnTo>
                  <a:pt x="606241" y="61778"/>
                </a:lnTo>
                <a:lnTo>
                  <a:pt x="598700" y="57258"/>
                </a:lnTo>
                <a:lnTo>
                  <a:pt x="588144" y="55751"/>
                </a:lnTo>
                <a:lnTo>
                  <a:pt x="576080" y="51231"/>
                </a:lnTo>
                <a:lnTo>
                  <a:pt x="562506" y="48217"/>
                </a:lnTo>
                <a:lnTo>
                  <a:pt x="544410" y="43697"/>
                </a:lnTo>
                <a:lnTo>
                  <a:pt x="523298" y="37669"/>
                </a:lnTo>
                <a:lnTo>
                  <a:pt x="499168" y="33149"/>
                </a:lnTo>
                <a:lnTo>
                  <a:pt x="472023" y="30135"/>
                </a:lnTo>
                <a:lnTo>
                  <a:pt x="440354" y="24108"/>
                </a:lnTo>
                <a:lnTo>
                  <a:pt x="405669" y="19588"/>
                </a:lnTo>
                <a:lnTo>
                  <a:pt x="277483" y="6027"/>
                </a:lnTo>
                <a:lnTo>
                  <a:pt x="238274" y="3013"/>
                </a:lnTo>
                <a:lnTo>
                  <a:pt x="167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88457" y="5651321"/>
            <a:ext cx="182477" cy="138625"/>
          </a:xfrm>
          <a:custGeom>
            <a:avLst/>
            <a:gdLst/>
            <a:ahLst/>
            <a:cxnLst/>
            <a:rect l="l" t="t" r="r" b="b"/>
            <a:pathLst>
              <a:path w="182477" h="138625">
                <a:moveTo>
                  <a:pt x="64847" y="0"/>
                </a:moveTo>
                <a:lnTo>
                  <a:pt x="1508" y="0"/>
                </a:lnTo>
                <a:lnTo>
                  <a:pt x="0" y="1506"/>
                </a:lnTo>
                <a:lnTo>
                  <a:pt x="15082" y="1506"/>
                </a:lnTo>
                <a:lnTo>
                  <a:pt x="25637" y="4520"/>
                </a:lnTo>
                <a:lnTo>
                  <a:pt x="36193" y="4520"/>
                </a:lnTo>
                <a:lnTo>
                  <a:pt x="49766" y="7534"/>
                </a:lnTo>
                <a:lnTo>
                  <a:pt x="64847" y="9040"/>
                </a:lnTo>
                <a:lnTo>
                  <a:pt x="110089" y="18081"/>
                </a:lnTo>
                <a:lnTo>
                  <a:pt x="122153" y="21095"/>
                </a:lnTo>
                <a:lnTo>
                  <a:pt x="134218" y="25615"/>
                </a:lnTo>
                <a:lnTo>
                  <a:pt x="144774" y="28629"/>
                </a:lnTo>
                <a:lnTo>
                  <a:pt x="152314" y="33149"/>
                </a:lnTo>
                <a:lnTo>
                  <a:pt x="156839" y="37669"/>
                </a:lnTo>
                <a:lnTo>
                  <a:pt x="158347" y="42190"/>
                </a:lnTo>
                <a:lnTo>
                  <a:pt x="155332" y="46710"/>
                </a:lnTo>
                <a:lnTo>
                  <a:pt x="152314" y="52738"/>
                </a:lnTo>
                <a:lnTo>
                  <a:pt x="149298" y="55751"/>
                </a:lnTo>
                <a:lnTo>
                  <a:pt x="144774" y="58765"/>
                </a:lnTo>
                <a:lnTo>
                  <a:pt x="141759" y="60272"/>
                </a:lnTo>
                <a:lnTo>
                  <a:pt x="137233" y="63285"/>
                </a:lnTo>
                <a:lnTo>
                  <a:pt x="132709" y="64792"/>
                </a:lnTo>
                <a:lnTo>
                  <a:pt x="128186" y="67806"/>
                </a:lnTo>
                <a:lnTo>
                  <a:pt x="122153" y="69312"/>
                </a:lnTo>
                <a:lnTo>
                  <a:pt x="116121" y="72326"/>
                </a:lnTo>
                <a:lnTo>
                  <a:pt x="111597" y="75340"/>
                </a:lnTo>
                <a:lnTo>
                  <a:pt x="107073" y="76847"/>
                </a:lnTo>
                <a:lnTo>
                  <a:pt x="101041" y="81367"/>
                </a:lnTo>
                <a:lnTo>
                  <a:pt x="91993" y="90408"/>
                </a:lnTo>
                <a:lnTo>
                  <a:pt x="85959" y="94928"/>
                </a:lnTo>
                <a:lnTo>
                  <a:pt x="82944" y="100955"/>
                </a:lnTo>
                <a:lnTo>
                  <a:pt x="79928" y="103969"/>
                </a:lnTo>
                <a:lnTo>
                  <a:pt x="76911" y="108489"/>
                </a:lnTo>
                <a:lnTo>
                  <a:pt x="75403" y="113010"/>
                </a:lnTo>
                <a:lnTo>
                  <a:pt x="72387" y="119037"/>
                </a:lnTo>
                <a:lnTo>
                  <a:pt x="69372" y="128078"/>
                </a:lnTo>
                <a:lnTo>
                  <a:pt x="69372" y="132598"/>
                </a:lnTo>
                <a:lnTo>
                  <a:pt x="67863" y="134105"/>
                </a:lnTo>
                <a:lnTo>
                  <a:pt x="69372" y="135612"/>
                </a:lnTo>
                <a:lnTo>
                  <a:pt x="98024" y="138625"/>
                </a:lnTo>
                <a:lnTo>
                  <a:pt x="98024" y="137119"/>
                </a:lnTo>
                <a:lnTo>
                  <a:pt x="96517" y="137119"/>
                </a:lnTo>
                <a:lnTo>
                  <a:pt x="95008" y="134105"/>
                </a:lnTo>
                <a:lnTo>
                  <a:pt x="95008" y="131091"/>
                </a:lnTo>
                <a:lnTo>
                  <a:pt x="98024" y="119037"/>
                </a:lnTo>
                <a:lnTo>
                  <a:pt x="101041" y="114517"/>
                </a:lnTo>
                <a:lnTo>
                  <a:pt x="104057" y="111503"/>
                </a:lnTo>
                <a:lnTo>
                  <a:pt x="107073" y="106983"/>
                </a:lnTo>
                <a:lnTo>
                  <a:pt x="111597" y="103969"/>
                </a:lnTo>
                <a:lnTo>
                  <a:pt x="116121" y="99449"/>
                </a:lnTo>
                <a:lnTo>
                  <a:pt x="122153" y="94928"/>
                </a:lnTo>
                <a:lnTo>
                  <a:pt x="128186" y="91914"/>
                </a:lnTo>
                <a:lnTo>
                  <a:pt x="135726" y="88901"/>
                </a:lnTo>
                <a:lnTo>
                  <a:pt x="141759" y="84381"/>
                </a:lnTo>
                <a:lnTo>
                  <a:pt x="156839" y="78353"/>
                </a:lnTo>
                <a:lnTo>
                  <a:pt x="162871" y="75340"/>
                </a:lnTo>
                <a:lnTo>
                  <a:pt x="168903" y="70819"/>
                </a:lnTo>
                <a:lnTo>
                  <a:pt x="173427" y="67806"/>
                </a:lnTo>
                <a:lnTo>
                  <a:pt x="176443" y="63285"/>
                </a:lnTo>
                <a:lnTo>
                  <a:pt x="180968" y="58765"/>
                </a:lnTo>
                <a:lnTo>
                  <a:pt x="182477" y="52738"/>
                </a:lnTo>
                <a:lnTo>
                  <a:pt x="182477" y="40683"/>
                </a:lnTo>
                <a:lnTo>
                  <a:pt x="179459" y="33149"/>
                </a:lnTo>
                <a:lnTo>
                  <a:pt x="141759" y="10547"/>
                </a:lnTo>
                <a:lnTo>
                  <a:pt x="111597" y="4520"/>
                </a:lnTo>
                <a:lnTo>
                  <a:pt x="648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08064" y="5774879"/>
            <a:ext cx="123661" cy="45204"/>
          </a:xfrm>
          <a:custGeom>
            <a:avLst/>
            <a:gdLst/>
            <a:ahLst/>
            <a:cxnLst/>
            <a:rect l="l" t="t" r="r" b="b"/>
            <a:pathLst>
              <a:path w="123661" h="45204">
                <a:moveTo>
                  <a:pt x="123661" y="19588"/>
                </a:moveTo>
                <a:lnTo>
                  <a:pt x="7539" y="19588"/>
                </a:lnTo>
                <a:lnTo>
                  <a:pt x="12063" y="21095"/>
                </a:lnTo>
                <a:lnTo>
                  <a:pt x="27144" y="21095"/>
                </a:lnTo>
                <a:lnTo>
                  <a:pt x="33177" y="22602"/>
                </a:lnTo>
                <a:lnTo>
                  <a:pt x="37701" y="22602"/>
                </a:lnTo>
                <a:lnTo>
                  <a:pt x="43732" y="24108"/>
                </a:lnTo>
                <a:lnTo>
                  <a:pt x="55797" y="24108"/>
                </a:lnTo>
                <a:lnTo>
                  <a:pt x="61829" y="25615"/>
                </a:lnTo>
                <a:lnTo>
                  <a:pt x="72387" y="25615"/>
                </a:lnTo>
                <a:lnTo>
                  <a:pt x="81434" y="28629"/>
                </a:lnTo>
                <a:lnTo>
                  <a:pt x="87467" y="30136"/>
                </a:lnTo>
                <a:lnTo>
                  <a:pt x="90483" y="31642"/>
                </a:lnTo>
                <a:lnTo>
                  <a:pt x="96514" y="33149"/>
                </a:lnTo>
                <a:lnTo>
                  <a:pt x="99532" y="34656"/>
                </a:lnTo>
                <a:lnTo>
                  <a:pt x="104056" y="37670"/>
                </a:lnTo>
                <a:lnTo>
                  <a:pt x="110088" y="39176"/>
                </a:lnTo>
                <a:lnTo>
                  <a:pt x="114612" y="42190"/>
                </a:lnTo>
                <a:lnTo>
                  <a:pt x="117627" y="43697"/>
                </a:lnTo>
                <a:lnTo>
                  <a:pt x="119136" y="45204"/>
                </a:lnTo>
                <a:lnTo>
                  <a:pt x="123661" y="19588"/>
                </a:lnTo>
                <a:close/>
              </a:path>
              <a:path w="123661" h="45204">
                <a:moveTo>
                  <a:pt x="87467" y="3013"/>
                </a:moveTo>
                <a:lnTo>
                  <a:pt x="33177" y="3013"/>
                </a:lnTo>
                <a:lnTo>
                  <a:pt x="27144" y="6027"/>
                </a:lnTo>
                <a:lnTo>
                  <a:pt x="13572" y="10547"/>
                </a:lnTo>
                <a:lnTo>
                  <a:pt x="10556" y="13561"/>
                </a:lnTo>
                <a:lnTo>
                  <a:pt x="6031" y="13561"/>
                </a:lnTo>
                <a:lnTo>
                  <a:pt x="4523" y="16574"/>
                </a:lnTo>
                <a:lnTo>
                  <a:pt x="0" y="19588"/>
                </a:lnTo>
                <a:lnTo>
                  <a:pt x="122153" y="19588"/>
                </a:lnTo>
                <a:lnTo>
                  <a:pt x="116119" y="13561"/>
                </a:lnTo>
                <a:lnTo>
                  <a:pt x="110088" y="12054"/>
                </a:lnTo>
                <a:lnTo>
                  <a:pt x="107071" y="9041"/>
                </a:lnTo>
                <a:lnTo>
                  <a:pt x="102547" y="9041"/>
                </a:lnTo>
                <a:lnTo>
                  <a:pt x="98023" y="6027"/>
                </a:lnTo>
                <a:lnTo>
                  <a:pt x="93498" y="6027"/>
                </a:lnTo>
                <a:lnTo>
                  <a:pt x="87467" y="3013"/>
                </a:lnTo>
                <a:close/>
              </a:path>
              <a:path w="123661" h="45204">
                <a:moveTo>
                  <a:pt x="73894" y="1506"/>
                </a:moveTo>
                <a:lnTo>
                  <a:pt x="45241" y="1506"/>
                </a:lnTo>
                <a:lnTo>
                  <a:pt x="39208" y="3013"/>
                </a:lnTo>
                <a:lnTo>
                  <a:pt x="81434" y="3013"/>
                </a:lnTo>
                <a:lnTo>
                  <a:pt x="73894" y="1506"/>
                </a:lnTo>
                <a:close/>
              </a:path>
              <a:path w="123661" h="45204">
                <a:moveTo>
                  <a:pt x="60322" y="0"/>
                </a:moveTo>
                <a:lnTo>
                  <a:pt x="52781" y="1506"/>
                </a:lnTo>
                <a:lnTo>
                  <a:pt x="67862" y="1506"/>
                </a:lnTo>
                <a:lnTo>
                  <a:pt x="603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73377" y="5783920"/>
            <a:ext cx="159854" cy="141639"/>
          </a:xfrm>
          <a:custGeom>
            <a:avLst/>
            <a:gdLst/>
            <a:ahLst/>
            <a:cxnLst/>
            <a:rect l="l" t="t" r="r" b="b"/>
            <a:pathLst>
              <a:path w="159854" h="141639">
                <a:moveTo>
                  <a:pt x="54289" y="0"/>
                </a:moveTo>
                <a:lnTo>
                  <a:pt x="54289" y="13561"/>
                </a:lnTo>
                <a:lnTo>
                  <a:pt x="52782" y="19588"/>
                </a:lnTo>
                <a:lnTo>
                  <a:pt x="52782" y="25615"/>
                </a:lnTo>
                <a:lnTo>
                  <a:pt x="49766" y="31642"/>
                </a:lnTo>
                <a:lnTo>
                  <a:pt x="45242" y="39176"/>
                </a:lnTo>
                <a:lnTo>
                  <a:pt x="40717" y="42190"/>
                </a:lnTo>
                <a:lnTo>
                  <a:pt x="34686" y="46710"/>
                </a:lnTo>
                <a:lnTo>
                  <a:pt x="28652" y="49724"/>
                </a:lnTo>
                <a:lnTo>
                  <a:pt x="24128" y="52738"/>
                </a:lnTo>
                <a:lnTo>
                  <a:pt x="16588" y="57258"/>
                </a:lnTo>
                <a:lnTo>
                  <a:pt x="12065" y="63285"/>
                </a:lnTo>
                <a:lnTo>
                  <a:pt x="9048" y="66299"/>
                </a:lnTo>
                <a:lnTo>
                  <a:pt x="7541" y="70819"/>
                </a:lnTo>
                <a:lnTo>
                  <a:pt x="4525" y="75340"/>
                </a:lnTo>
                <a:lnTo>
                  <a:pt x="3016" y="82874"/>
                </a:lnTo>
                <a:lnTo>
                  <a:pt x="0" y="88901"/>
                </a:lnTo>
                <a:lnTo>
                  <a:pt x="0" y="94928"/>
                </a:lnTo>
                <a:lnTo>
                  <a:pt x="1507" y="100955"/>
                </a:lnTo>
                <a:lnTo>
                  <a:pt x="7541" y="113010"/>
                </a:lnTo>
                <a:lnTo>
                  <a:pt x="12065" y="119037"/>
                </a:lnTo>
                <a:lnTo>
                  <a:pt x="18097" y="123557"/>
                </a:lnTo>
                <a:lnTo>
                  <a:pt x="25637" y="129584"/>
                </a:lnTo>
                <a:lnTo>
                  <a:pt x="40717" y="137118"/>
                </a:lnTo>
                <a:lnTo>
                  <a:pt x="49766" y="138625"/>
                </a:lnTo>
                <a:lnTo>
                  <a:pt x="60322" y="141639"/>
                </a:lnTo>
                <a:lnTo>
                  <a:pt x="93501" y="141639"/>
                </a:lnTo>
                <a:lnTo>
                  <a:pt x="105563" y="138625"/>
                </a:lnTo>
                <a:lnTo>
                  <a:pt x="116121" y="134105"/>
                </a:lnTo>
                <a:lnTo>
                  <a:pt x="126677" y="128078"/>
                </a:lnTo>
                <a:lnTo>
                  <a:pt x="134218" y="120544"/>
                </a:lnTo>
                <a:lnTo>
                  <a:pt x="137987" y="116023"/>
                </a:lnTo>
                <a:lnTo>
                  <a:pt x="73894" y="116023"/>
                </a:lnTo>
                <a:lnTo>
                  <a:pt x="67863" y="114516"/>
                </a:lnTo>
                <a:lnTo>
                  <a:pt x="61831" y="114516"/>
                </a:lnTo>
                <a:lnTo>
                  <a:pt x="49766" y="108489"/>
                </a:lnTo>
                <a:lnTo>
                  <a:pt x="36193" y="99449"/>
                </a:lnTo>
                <a:lnTo>
                  <a:pt x="34686" y="96435"/>
                </a:lnTo>
                <a:lnTo>
                  <a:pt x="33177" y="91914"/>
                </a:lnTo>
                <a:lnTo>
                  <a:pt x="33177" y="88901"/>
                </a:lnTo>
                <a:lnTo>
                  <a:pt x="31669" y="84380"/>
                </a:lnTo>
                <a:lnTo>
                  <a:pt x="31669" y="81367"/>
                </a:lnTo>
                <a:lnTo>
                  <a:pt x="36193" y="72326"/>
                </a:lnTo>
                <a:lnTo>
                  <a:pt x="40717" y="67806"/>
                </a:lnTo>
                <a:lnTo>
                  <a:pt x="45242" y="64792"/>
                </a:lnTo>
                <a:lnTo>
                  <a:pt x="49766" y="60272"/>
                </a:lnTo>
                <a:lnTo>
                  <a:pt x="55798" y="55751"/>
                </a:lnTo>
                <a:lnTo>
                  <a:pt x="61831" y="49724"/>
                </a:lnTo>
                <a:lnTo>
                  <a:pt x="64846" y="40683"/>
                </a:lnTo>
                <a:lnTo>
                  <a:pt x="64846" y="36163"/>
                </a:lnTo>
                <a:lnTo>
                  <a:pt x="66354" y="33149"/>
                </a:lnTo>
                <a:lnTo>
                  <a:pt x="64846" y="28629"/>
                </a:lnTo>
                <a:lnTo>
                  <a:pt x="64846" y="24108"/>
                </a:lnTo>
                <a:lnTo>
                  <a:pt x="63338" y="19588"/>
                </a:lnTo>
                <a:lnTo>
                  <a:pt x="63338" y="16574"/>
                </a:lnTo>
                <a:lnTo>
                  <a:pt x="60322" y="9040"/>
                </a:lnTo>
                <a:lnTo>
                  <a:pt x="54289" y="0"/>
                </a:lnTo>
                <a:close/>
              </a:path>
              <a:path w="159854" h="141639">
                <a:moveTo>
                  <a:pt x="140249" y="9040"/>
                </a:moveTo>
                <a:lnTo>
                  <a:pt x="138742" y="9040"/>
                </a:lnTo>
                <a:lnTo>
                  <a:pt x="138742" y="19588"/>
                </a:lnTo>
                <a:lnTo>
                  <a:pt x="137233" y="24108"/>
                </a:lnTo>
                <a:lnTo>
                  <a:pt x="137233" y="30135"/>
                </a:lnTo>
                <a:lnTo>
                  <a:pt x="135726" y="36163"/>
                </a:lnTo>
                <a:lnTo>
                  <a:pt x="135726" y="43697"/>
                </a:lnTo>
                <a:lnTo>
                  <a:pt x="132709" y="51231"/>
                </a:lnTo>
                <a:lnTo>
                  <a:pt x="131201" y="58765"/>
                </a:lnTo>
                <a:lnTo>
                  <a:pt x="119137" y="88901"/>
                </a:lnTo>
                <a:lnTo>
                  <a:pt x="114612" y="96435"/>
                </a:lnTo>
                <a:lnTo>
                  <a:pt x="110088" y="102462"/>
                </a:lnTo>
                <a:lnTo>
                  <a:pt x="104056" y="106983"/>
                </a:lnTo>
                <a:lnTo>
                  <a:pt x="99532" y="111503"/>
                </a:lnTo>
                <a:lnTo>
                  <a:pt x="93501" y="113010"/>
                </a:lnTo>
                <a:lnTo>
                  <a:pt x="87467" y="116023"/>
                </a:lnTo>
                <a:lnTo>
                  <a:pt x="137987" y="116023"/>
                </a:lnTo>
                <a:lnTo>
                  <a:pt x="141757" y="111503"/>
                </a:lnTo>
                <a:lnTo>
                  <a:pt x="150806" y="90407"/>
                </a:lnTo>
                <a:lnTo>
                  <a:pt x="156839" y="69312"/>
                </a:lnTo>
                <a:lnTo>
                  <a:pt x="158347" y="57258"/>
                </a:lnTo>
                <a:lnTo>
                  <a:pt x="158347" y="36163"/>
                </a:lnTo>
                <a:lnTo>
                  <a:pt x="159854" y="28629"/>
                </a:lnTo>
                <a:lnTo>
                  <a:pt x="158347" y="21095"/>
                </a:lnTo>
                <a:lnTo>
                  <a:pt x="158347" y="10547"/>
                </a:lnTo>
                <a:lnTo>
                  <a:pt x="140249" y="90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23402" y="5551872"/>
            <a:ext cx="292564" cy="36163"/>
          </a:xfrm>
          <a:custGeom>
            <a:avLst/>
            <a:gdLst/>
            <a:ahLst/>
            <a:cxnLst/>
            <a:rect l="l" t="t" r="r" b="b"/>
            <a:pathLst>
              <a:path w="292564" h="36163">
                <a:moveTo>
                  <a:pt x="251846" y="0"/>
                </a:moveTo>
                <a:lnTo>
                  <a:pt x="137233" y="0"/>
                </a:lnTo>
                <a:lnTo>
                  <a:pt x="119137" y="1506"/>
                </a:lnTo>
                <a:lnTo>
                  <a:pt x="104056" y="3013"/>
                </a:lnTo>
                <a:lnTo>
                  <a:pt x="87467" y="6027"/>
                </a:lnTo>
                <a:lnTo>
                  <a:pt x="73895" y="7533"/>
                </a:lnTo>
                <a:lnTo>
                  <a:pt x="60322" y="10547"/>
                </a:lnTo>
                <a:lnTo>
                  <a:pt x="48258" y="12054"/>
                </a:lnTo>
                <a:lnTo>
                  <a:pt x="27144" y="18082"/>
                </a:lnTo>
                <a:lnTo>
                  <a:pt x="18096" y="19588"/>
                </a:lnTo>
                <a:lnTo>
                  <a:pt x="6032" y="22602"/>
                </a:lnTo>
                <a:lnTo>
                  <a:pt x="0" y="25615"/>
                </a:lnTo>
                <a:lnTo>
                  <a:pt x="135725" y="25615"/>
                </a:lnTo>
                <a:lnTo>
                  <a:pt x="150806" y="27122"/>
                </a:lnTo>
                <a:lnTo>
                  <a:pt x="164378" y="27122"/>
                </a:lnTo>
                <a:lnTo>
                  <a:pt x="179459" y="28629"/>
                </a:lnTo>
                <a:lnTo>
                  <a:pt x="191524" y="28629"/>
                </a:lnTo>
                <a:lnTo>
                  <a:pt x="203588" y="30135"/>
                </a:lnTo>
                <a:lnTo>
                  <a:pt x="215653" y="30135"/>
                </a:lnTo>
                <a:lnTo>
                  <a:pt x="226209" y="31643"/>
                </a:lnTo>
                <a:lnTo>
                  <a:pt x="244306" y="31643"/>
                </a:lnTo>
                <a:lnTo>
                  <a:pt x="251846" y="33149"/>
                </a:lnTo>
                <a:lnTo>
                  <a:pt x="265419" y="33149"/>
                </a:lnTo>
                <a:lnTo>
                  <a:pt x="271451" y="34657"/>
                </a:lnTo>
                <a:lnTo>
                  <a:pt x="286532" y="34657"/>
                </a:lnTo>
                <a:lnTo>
                  <a:pt x="288040" y="36163"/>
                </a:lnTo>
                <a:lnTo>
                  <a:pt x="292564" y="4519"/>
                </a:lnTo>
                <a:lnTo>
                  <a:pt x="289548" y="4519"/>
                </a:lnTo>
                <a:lnTo>
                  <a:pt x="286532" y="3013"/>
                </a:lnTo>
                <a:lnTo>
                  <a:pt x="278991" y="3013"/>
                </a:lnTo>
                <a:lnTo>
                  <a:pt x="274467" y="1506"/>
                </a:lnTo>
                <a:lnTo>
                  <a:pt x="260895" y="1506"/>
                </a:lnTo>
                <a:lnTo>
                  <a:pt x="2518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44878" y="5737209"/>
            <a:ext cx="206604" cy="685595"/>
          </a:xfrm>
          <a:custGeom>
            <a:avLst/>
            <a:gdLst/>
            <a:ahLst/>
            <a:cxnLst/>
            <a:rect l="l" t="t" r="r" b="b"/>
            <a:pathLst>
              <a:path w="206604" h="685595">
                <a:moveTo>
                  <a:pt x="10556" y="0"/>
                </a:moveTo>
                <a:lnTo>
                  <a:pt x="0" y="0"/>
                </a:lnTo>
                <a:lnTo>
                  <a:pt x="9048" y="6027"/>
                </a:lnTo>
                <a:lnTo>
                  <a:pt x="16588" y="10547"/>
                </a:lnTo>
                <a:lnTo>
                  <a:pt x="24128" y="16574"/>
                </a:lnTo>
                <a:lnTo>
                  <a:pt x="34685" y="25615"/>
                </a:lnTo>
                <a:lnTo>
                  <a:pt x="46749" y="34656"/>
                </a:lnTo>
                <a:lnTo>
                  <a:pt x="70879" y="61778"/>
                </a:lnTo>
                <a:lnTo>
                  <a:pt x="82943" y="78353"/>
                </a:lnTo>
                <a:lnTo>
                  <a:pt x="96516" y="96435"/>
                </a:lnTo>
                <a:lnTo>
                  <a:pt x="110088" y="117530"/>
                </a:lnTo>
                <a:lnTo>
                  <a:pt x="134217" y="167255"/>
                </a:lnTo>
                <a:lnTo>
                  <a:pt x="155330" y="226020"/>
                </a:lnTo>
                <a:lnTo>
                  <a:pt x="168903" y="295333"/>
                </a:lnTo>
                <a:lnTo>
                  <a:pt x="177951" y="370673"/>
                </a:lnTo>
                <a:lnTo>
                  <a:pt x="179459" y="409850"/>
                </a:lnTo>
                <a:lnTo>
                  <a:pt x="180967" y="447520"/>
                </a:lnTo>
                <a:lnTo>
                  <a:pt x="181093" y="488204"/>
                </a:lnTo>
                <a:lnTo>
                  <a:pt x="182475" y="521353"/>
                </a:lnTo>
                <a:lnTo>
                  <a:pt x="180967" y="556010"/>
                </a:lnTo>
                <a:lnTo>
                  <a:pt x="177951" y="614775"/>
                </a:lnTo>
                <a:lnTo>
                  <a:pt x="174935" y="659979"/>
                </a:lnTo>
                <a:lnTo>
                  <a:pt x="173427" y="675047"/>
                </a:lnTo>
                <a:lnTo>
                  <a:pt x="173427" y="685595"/>
                </a:lnTo>
                <a:lnTo>
                  <a:pt x="176443" y="676554"/>
                </a:lnTo>
                <a:lnTo>
                  <a:pt x="179459" y="661486"/>
                </a:lnTo>
                <a:lnTo>
                  <a:pt x="182475" y="641898"/>
                </a:lnTo>
                <a:lnTo>
                  <a:pt x="186999" y="617789"/>
                </a:lnTo>
                <a:lnTo>
                  <a:pt x="196048" y="559024"/>
                </a:lnTo>
                <a:lnTo>
                  <a:pt x="203588" y="488204"/>
                </a:lnTo>
                <a:lnTo>
                  <a:pt x="205208" y="447520"/>
                </a:lnTo>
                <a:lnTo>
                  <a:pt x="206604" y="409850"/>
                </a:lnTo>
                <a:lnTo>
                  <a:pt x="205096" y="367660"/>
                </a:lnTo>
                <a:lnTo>
                  <a:pt x="202080" y="325469"/>
                </a:lnTo>
                <a:lnTo>
                  <a:pt x="197556" y="283278"/>
                </a:lnTo>
                <a:lnTo>
                  <a:pt x="188507" y="242595"/>
                </a:lnTo>
                <a:lnTo>
                  <a:pt x="177951" y="201911"/>
                </a:lnTo>
                <a:lnTo>
                  <a:pt x="164378" y="164241"/>
                </a:lnTo>
                <a:lnTo>
                  <a:pt x="135725" y="103969"/>
                </a:lnTo>
                <a:lnTo>
                  <a:pt x="105564" y="58765"/>
                </a:lnTo>
                <a:lnTo>
                  <a:pt x="76911" y="30136"/>
                </a:lnTo>
                <a:lnTo>
                  <a:pt x="37701" y="7534"/>
                </a:lnTo>
                <a:lnTo>
                  <a:pt x="27145" y="3013"/>
                </a:lnTo>
                <a:lnTo>
                  <a:pt x="18096" y="1506"/>
                </a:lnTo>
                <a:lnTo>
                  <a:pt x="10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67240" y="5453929"/>
            <a:ext cx="285023" cy="198898"/>
          </a:xfrm>
          <a:custGeom>
            <a:avLst/>
            <a:gdLst/>
            <a:ahLst/>
            <a:cxnLst/>
            <a:rect l="l" t="t" r="r" b="b"/>
            <a:pathLst>
              <a:path w="285023" h="198898">
                <a:moveTo>
                  <a:pt x="191524" y="155201"/>
                </a:moveTo>
                <a:lnTo>
                  <a:pt x="55798" y="155201"/>
                </a:lnTo>
                <a:lnTo>
                  <a:pt x="46749" y="156707"/>
                </a:lnTo>
                <a:lnTo>
                  <a:pt x="39209" y="158214"/>
                </a:lnTo>
                <a:lnTo>
                  <a:pt x="27145" y="161228"/>
                </a:lnTo>
                <a:lnTo>
                  <a:pt x="21112" y="164241"/>
                </a:lnTo>
                <a:lnTo>
                  <a:pt x="15080" y="165748"/>
                </a:lnTo>
                <a:lnTo>
                  <a:pt x="10556" y="165748"/>
                </a:lnTo>
                <a:lnTo>
                  <a:pt x="4524" y="168762"/>
                </a:lnTo>
                <a:lnTo>
                  <a:pt x="0" y="170269"/>
                </a:lnTo>
                <a:lnTo>
                  <a:pt x="0" y="171775"/>
                </a:lnTo>
                <a:lnTo>
                  <a:pt x="75403" y="171775"/>
                </a:lnTo>
                <a:lnTo>
                  <a:pt x="87467" y="173282"/>
                </a:lnTo>
                <a:lnTo>
                  <a:pt x="98024" y="173282"/>
                </a:lnTo>
                <a:lnTo>
                  <a:pt x="110089" y="174789"/>
                </a:lnTo>
                <a:lnTo>
                  <a:pt x="131200" y="177803"/>
                </a:lnTo>
                <a:lnTo>
                  <a:pt x="140249" y="179309"/>
                </a:lnTo>
                <a:lnTo>
                  <a:pt x="149298" y="182323"/>
                </a:lnTo>
                <a:lnTo>
                  <a:pt x="158346" y="182323"/>
                </a:lnTo>
                <a:lnTo>
                  <a:pt x="167394" y="185337"/>
                </a:lnTo>
                <a:lnTo>
                  <a:pt x="176443" y="186843"/>
                </a:lnTo>
                <a:lnTo>
                  <a:pt x="199064" y="191364"/>
                </a:lnTo>
                <a:lnTo>
                  <a:pt x="211129" y="194378"/>
                </a:lnTo>
                <a:lnTo>
                  <a:pt x="215653" y="194378"/>
                </a:lnTo>
                <a:lnTo>
                  <a:pt x="220176" y="195884"/>
                </a:lnTo>
                <a:lnTo>
                  <a:pt x="226209" y="197391"/>
                </a:lnTo>
                <a:lnTo>
                  <a:pt x="229225" y="198898"/>
                </a:lnTo>
                <a:lnTo>
                  <a:pt x="229225" y="189857"/>
                </a:lnTo>
                <a:lnTo>
                  <a:pt x="230733" y="186843"/>
                </a:lnTo>
                <a:lnTo>
                  <a:pt x="233749" y="177803"/>
                </a:lnTo>
                <a:lnTo>
                  <a:pt x="233749" y="171775"/>
                </a:lnTo>
                <a:lnTo>
                  <a:pt x="235258" y="167255"/>
                </a:lnTo>
                <a:lnTo>
                  <a:pt x="236766" y="159721"/>
                </a:lnTo>
                <a:lnTo>
                  <a:pt x="237143" y="158214"/>
                </a:lnTo>
                <a:lnTo>
                  <a:pt x="206604" y="158214"/>
                </a:lnTo>
                <a:lnTo>
                  <a:pt x="202080" y="156707"/>
                </a:lnTo>
                <a:lnTo>
                  <a:pt x="197556" y="156707"/>
                </a:lnTo>
                <a:lnTo>
                  <a:pt x="191524" y="155201"/>
                </a:lnTo>
                <a:close/>
              </a:path>
              <a:path w="285023" h="198898">
                <a:moveTo>
                  <a:pt x="281505" y="19588"/>
                </a:moveTo>
                <a:lnTo>
                  <a:pt x="269943" y="19588"/>
                </a:lnTo>
                <a:lnTo>
                  <a:pt x="263911" y="25615"/>
                </a:lnTo>
                <a:lnTo>
                  <a:pt x="259386" y="31643"/>
                </a:lnTo>
                <a:lnTo>
                  <a:pt x="256370" y="34657"/>
                </a:lnTo>
                <a:lnTo>
                  <a:pt x="250339" y="43698"/>
                </a:lnTo>
                <a:lnTo>
                  <a:pt x="244305" y="55751"/>
                </a:lnTo>
                <a:lnTo>
                  <a:pt x="239781" y="61779"/>
                </a:lnTo>
                <a:lnTo>
                  <a:pt x="236766" y="67806"/>
                </a:lnTo>
                <a:lnTo>
                  <a:pt x="233749" y="75340"/>
                </a:lnTo>
                <a:lnTo>
                  <a:pt x="229225" y="82873"/>
                </a:lnTo>
                <a:lnTo>
                  <a:pt x="220176" y="105476"/>
                </a:lnTo>
                <a:lnTo>
                  <a:pt x="218669" y="111503"/>
                </a:lnTo>
                <a:lnTo>
                  <a:pt x="217160" y="119037"/>
                </a:lnTo>
                <a:lnTo>
                  <a:pt x="214145" y="125064"/>
                </a:lnTo>
                <a:lnTo>
                  <a:pt x="214145" y="132599"/>
                </a:lnTo>
                <a:lnTo>
                  <a:pt x="211129" y="141639"/>
                </a:lnTo>
                <a:lnTo>
                  <a:pt x="211129" y="150680"/>
                </a:lnTo>
                <a:lnTo>
                  <a:pt x="209621" y="156707"/>
                </a:lnTo>
                <a:lnTo>
                  <a:pt x="209621" y="158214"/>
                </a:lnTo>
                <a:lnTo>
                  <a:pt x="237143" y="158214"/>
                </a:lnTo>
                <a:lnTo>
                  <a:pt x="238274" y="153694"/>
                </a:lnTo>
                <a:lnTo>
                  <a:pt x="239781" y="146160"/>
                </a:lnTo>
                <a:lnTo>
                  <a:pt x="241290" y="140133"/>
                </a:lnTo>
                <a:lnTo>
                  <a:pt x="244305" y="131091"/>
                </a:lnTo>
                <a:lnTo>
                  <a:pt x="247323" y="113010"/>
                </a:lnTo>
                <a:lnTo>
                  <a:pt x="250339" y="103969"/>
                </a:lnTo>
                <a:lnTo>
                  <a:pt x="251846" y="93422"/>
                </a:lnTo>
                <a:lnTo>
                  <a:pt x="256370" y="84381"/>
                </a:lnTo>
                <a:lnTo>
                  <a:pt x="259386" y="73833"/>
                </a:lnTo>
                <a:lnTo>
                  <a:pt x="262403" y="66299"/>
                </a:lnTo>
                <a:lnTo>
                  <a:pt x="265419" y="57259"/>
                </a:lnTo>
                <a:lnTo>
                  <a:pt x="269943" y="49724"/>
                </a:lnTo>
                <a:lnTo>
                  <a:pt x="272960" y="40684"/>
                </a:lnTo>
                <a:lnTo>
                  <a:pt x="274468" y="34657"/>
                </a:lnTo>
                <a:lnTo>
                  <a:pt x="277484" y="27122"/>
                </a:lnTo>
                <a:lnTo>
                  <a:pt x="280499" y="22602"/>
                </a:lnTo>
                <a:lnTo>
                  <a:pt x="281505" y="19588"/>
                </a:lnTo>
                <a:close/>
              </a:path>
              <a:path w="285023" h="198898">
                <a:moveTo>
                  <a:pt x="174935" y="153694"/>
                </a:moveTo>
                <a:lnTo>
                  <a:pt x="73895" y="153694"/>
                </a:lnTo>
                <a:lnTo>
                  <a:pt x="64846" y="155201"/>
                </a:lnTo>
                <a:lnTo>
                  <a:pt x="183984" y="155201"/>
                </a:lnTo>
                <a:lnTo>
                  <a:pt x="174935" y="153694"/>
                </a:lnTo>
                <a:close/>
              </a:path>
              <a:path w="285023" h="198898">
                <a:moveTo>
                  <a:pt x="146283" y="152187"/>
                </a:moveTo>
                <a:lnTo>
                  <a:pt x="93499" y="152187"/>
                </a:lnTo>
                <a:lnTo>
                  <a:pt x="82943" y="153694"/>
                </a:lnTo>
                <a:lnTo>
                  <a:pt x="156838" y="153694"/>
                </a:lnTo>
                <a:lnTo>
                  <a:pt x="146283" y="152187"/>
                </a:lnTo>
                <a:close/>
              </a:path>
              <a:path w="285023" h="198898">
                <a:moveTo>
                  <a:pt x="54290" y="0"/>
                </a:moveTo>
                <a:lnTo>
                  <a:pt x="45241" y="0"/>
                </a:lnTo>
                <a:lnTo>
                  <a:pt x="49766" y="3013"/>
                </a:lnTo>
                <a:lnTo>
                  <a:pt x="52782" y="6027"/>
                </a:lnTo>
                <a:lnTo>
                  <a:pt x="57306" y="7534"/>
                </a:lnTo>
                <a:lnTo>
                  <a:pt x="61830" y="10547"/>
                </a:lnTo>
                <a:lnTo>
                  <a:pt x="67862" y="13561"/>
                </a:lnTo>
                <a:lnTo>
                  <a:pt x="73895" y="15068"/>
                </a:lnTo>
                <a:lnTo>
                  <a:pt x="81435" y="18082"/>
                </a:lnTo>
                <a:lnTo>
                  <a:pt x="90483" y="21095"/>
                </a:lnTo>
                <a:lnTo>
                  <a:pt x="101040" y="24109"/>
                </a:lnTo>
                <a:lnTo>
                  <a:pt x="111596" y="25615"/>
                </a:lnTo>
                <a:lnTo>
                  <a:pt x="123661" y="27122"/>
                </a:lnTo>
                <a:lnTo>
                  <a:pt x="137234" y="28629"/>
                </a:lnTo>
                <a:lnTo>
                  <a:pt x="150806" y="31643"/>
                </a:lnTo>
                <a:lnTo>
                  <a:pt x="202080" y="31643"/>
                </a:lnTo>
                <a:lnTo>
                  <a:pt x="212636" y="30135"/>
                </a:lnTo>
                <a:lnTo>
                  <a:pt x="221685" y="28629"/>
                </a:lnTo>
                <a:lnTo>
                  <a:pt x="232241" y="27122"/>
                </a:lnTo>
                <a:lnTo>
                  <a:pt x="239781" y="27122"/>
                </a:lnTo>
                <a:lnTo>
                  <a:pt x="247323" y="25615"/>
                </a:lnTo>
                <a:lnTo>
                  <a:pt x="253354" y="24109"/>
                </a:lnTo>
                <a:lnTo>
                  <a:pt x="257878" y="22602"/>
                </a:lnTo>
                <a:lnTo>
                  <a:pt x="263911" y="21095"/>
                </a:lnTo>
                <a:lnTo>
                  <a:pt x="266926" y="19588"/>
                </a:lnTo>
                <a:lnTo>
                  <a:pt x="281505" y="19588"/>
                </a:lnTo>
                <a:lnTo>
                  <a:pt x="282008" y="18082"/>
                </a:lnTo>
                <a:lnTo>
                  <a:pt x="283515" y="15068"/>
                </a:lnTo>
                <a:lnTo>
                  <a:pt x="285023" y="13561"/>
                </a:lnTo>
                <a:lnTo>
                  <a:pt x="259386" y="13561"/>
                </a:lnTo>
                <a:lnTo>
                  <a:pt x="251846" y="12054"/>
                </a:lnTo>
                <a:lnTo>
                  <a:pt x="223194" y="12054"/>
                </a:lnTo>
                <a:lnTo>
                  <a:pt x="211129" y="10547"/>
                </a:lnTo>
                <a:lnTo>
                  <a:pt x="197556" y="10547"/>
                </a:lnTo>
                <a:lnTo>
                  <a:pt x="183984" y="9041"/>
                </a:lnTo>
                <a:lnTo>
                  <a:pt x="168903" y="9041"/>
                </a:lnTo>
                <a:lnTo>
                  <a:pt x="152314" y="7534"/>
                </a:lnTo>
                <a:lnTo>
                  <a:pt x="123661" y="7534"/>
                </a:lnTo>
                <a:lnTo>
                  <a:pt x="99532" y="4521"/>
                </a:lnTo>
                <a:lnTo>
                  <a:pt x="88975" y="4521"/>
                </a:lnTo>
                <a:lnTo>
                  <a:pt x="81435" y="3013"/>
                </a:lnTo>
                <a:lnTo>
                  <a:pt x="73895" y="3013"/>
                </a:lnTo>
                <a:lnTo>
                  <a:pt x="66354" y="1507"/>
                </a:lnTo>
                <a:lnTo>
                  <a:pt x="60322" y="1507"/>
                </a:lnTo>
                <a:lnTo>
                  <a:pt x="54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73273" y="5443382"/>
            <a:ext cx="52782" cy="170268"/>
          </a:xfrm>
          <a:custGeom>
            <a:avLst/>
            <a:gdLst/>
            <a:ahLst/>
            <a:cxnLst/>
            <a:rect l="l" t="t" r="r" b="b"/>
            <a:pathLst>
              <a:path w="52782" h="170268">
                <a:moveTo>
                  <a:pt x="46750" y="0"/>
                </a:moveTo>
                <a:lnTo>
                  <a:pt x="45241" y="0"/>
                </a:lnTo>
                <a:lnTo>
                  <a:pt x="45241" y="3013"/>
                </a:lnTo>
                <a:lnTo>
                  <a:pt x="43733" y="4521"/>
                </a:lnTo>
                <a:lnTo>
                  <a:pt x="43733" y="10547"/>
                </a:lnTo>
                <a:lnTo>
                  <a:pt x="39209" y="24108"/>
                </a:lnTo>
                <a:lnTo>
                  <a:pt x="37701" y="31643"/>
                </a:lnTo>
                <a:lnTo>
                  <a:pt x="34685" y="39176"/>
                </a:lnTo>
                <a:lnTo>
                  <a:pt x="33177" y="46710"/>
                </a:lnTo>
                <a:lnTo>
                  <a:pt x="31669" y="57257"/>
                </a:lnTo>
                <a:lnTo>
                  <a:pt x="25637" y="78353"/>
                </a:lnTo>
                <a:lnTo>
                  <a:pt x="22620" y="87395"/>
                </a:lnTo>
                <a:lnTo>
                  <a:pt x="19604" y="97942"/>
                </a:lnTo>
                <a:lnTo>
                  <a:pt x="18096" y="108489"/>
                </a:lnTo>
                <a:lnTo>
                  <a:pt x="15080" y="116023"/>
                </a:lnTo>
                <a:lnTo>
                  <a:pt x="12064" y="125064"/>
                </a:lnTo>
                <a:lnTo>
                  <a:pt x="9048" y="140133"/>
                </a:lnTo>
                <a:lnTo>
                  <a:pt x="6032" y="146159"/>
                </a:lnTo>
                <a:lnTo>
                  <a:pt x="4524" y="152187"/>
                </a:lnTo>
                <a:lnTo>
                  <a:pt x="3016" y="156707"/>
                </a:lnTo>
                <a:lnTo>
                  <a:pt x="1508" y="162734"/>
                </a:lnTo>
                <a:lnTo>
                  <a:pt x="0" y="167255"/>
                </a:lnTo>
                <a:lnTo>
                  <a:pt x="0" y="170268"/>
                </a:lnTo>
                <a:lnTo>
                  <a:pt x="22620" y="162734"/>
                </a:lnTo>
                <a:lnTo>
                  <a:pt x="22620" y="161227"/>
                </a:lnTo>
                <a:lnTo>
                  <a:pt x="28653" y="149173"/>
                </a:lnTo>
                <a:lnTo>
                  <a:pt x="31669" y="146159"/>
                </a:lnTo>
                <a:lnTo>
                  <a:pt x="34685" y="134105"/>
                </a:lnTo>
                <a:lnTo>
                  <a:pt x="37701" y="128078"/>
                </a:lnTo>
                <a:lnTo>
                  <a:pt x="39209" y="122050"/>
                </a:lnTo>
                <a:lnTo>
                  <a:pt x="42225" y="113009"/>
                </a:lnTo>
                <a:lnTo>
                  <a:pt x="45241" y="105476"/>
                </a:lnTo>
                <a:lnTo>
                  <a:pt x="46750" y="96434"/>
                </a:lnTo>
                <a:lnTo>
                  <a:pt x="49766" y="85887"/>
                </a:lnTo>
                <a:lnTo>
                  <a:pt x="51274" y="75340"/>
                </a:lnTo>
                <a:lnTo>
                  <a:pt x="52782" y="66299"/>
                </a:lnTo>
                <a:lnTo>
                  <a:pt x="52782" y="33149"/>
                </a:lnTo>
                <a:lnTo>
                  <a:pt x="51274" y="27122"/>
                </a:lnTo>
                <a:lnTo>
                  <a:pt x="51274" y="21094"/>
                </a:lnTo>
                <a:lnTo>
                  <a:pt x="49766" y="15068"/>
                </a:lnTo>
                <a:lnTo>
                  <a:pt x="49766" y="10547"/>
                </a:lnTo>
                <a:lnTo>
                  <a:pt x="46750" y="4521"/>
                </a:lnTo>
                <a:lnTo>
                  <a:pt x="46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33491" y="6424311"/>
            <a:ext cx="34685" cy="176295"/>
          </a:xfrm>
          <a:custGeom>
            <a:avLst/>
            <a:gdLst/>
            <a:ahLst/>
            <a:cxnLst/>
            <a:rect l="l" t="t" r="r" b="b"/>
            <a:pathLst>
              <a:path w="34685" h="176295">
                <a:moveTo>
                  <a:pt x="28653" y="0"/>
                </a:moveTo>
                <a:lnTo>
                  <a:pt x="0" y="12054"/>
                </a:lnTo>
                <a:lnTo>
                  <a:pt x="0" y="25615"/>
                </a:lnTo>
                <a:lnTo>
                  <a:pt x="1508" y="28629"/>
                </a:lnTo>
                <a:lnTo>
                  <a:pt x="3016" y="33149"/>
                </a:lnTo>
                <a:lnTo>
                  <a:pt x="3016" y="42190"/>
                </a:lnTo>
                <a:lnTo>
                  <a:pt x="4524" y="48217"/>
                </a:lnTo>
                <a:lnTo>
                  <a:pt x="7540" y="54244"/>
                </a:lnTo>
                <a:lnTo>
                  <a:pt x="7540" y="60272"/>
                </a:lnTo>
                <a:lnTo>
                  <a:pt x="9048" y="69312"/>
                </a:lnTo>
                <a:lnTo>
                  <a:pt x="9048" y="138625"/>
                </a:lnTo>
                <a:lnTo>
                  <a:pt x="7540" y="149173"/>
                </a:lnTo>
                <a:lnTo>
                  <a:pt x="7540" y="176295"/>
                </a:lnTo>
                <a:lnTo>
                  <a:pt x="9048" y="173282"/>
                </a:lnTo>
                <a:lnTo>
                  <a:pt x="10556" y="168761"/>
                </a:lnTo>
                <a:lnTo>
                  <a:pt x="13572" y="162734"/>
                </a:lnTo>
                <a:lnTo>
                  <a:pt x="15080" y="156707"/>
                </a:lnTo>
                <a:lnTo>
                  <a:pt x="18096" y="150680"/>
                </a:lnTo>
                <a:lnTo>
                  <a:pt x="22620" y="143146"/>
                </a:lnTo>
                <a:lnTo>
                  <a:pt x="24129" y="134105"/>
                </a:lnTo>
                <a:lnTo>
                  <a:pt x="27145" y="125064"/>
                </a:lnTo>
                <a:lnTo>
                  <a:pt x="28653" y="117530"/>
                </a:lnTo>
                <a:lnTo>
                  <a:pt x="31669" y="108489"/>
                </a:lnTo>
                <a:lnTo>
                  <a:pt x="33177" y="99448"/>
                </a:lnTo>
                <a:lnTo>
                  <a:pt x="33177" y="90408"/>
                </a:lnTo>
                <a:lnTo>
                  <a:pt x="34685" y="81367"/>
                </a:lnTo>
                <a:lnTo>
                  <a:pt x="34685" y="63285"/>
                </a:lnTo>
                <a:lnTo>
                  <a:pt x="33177" y="55751"/>
                </a:lnTo>
                <a:lnTo>
                  <a:pt x="33177" y="33149"/>
                </a:lnTo>
                <a:lnTo>
                  <a:pt x="31669" y="28629"/>
                </a:lnTo>
                <a:lnTo>
                  <a:pt x="31669" y="18081"/>
                </a:lnTo>
                <a:lnTo>
                  <a:pt x="30161" y="13561"/>
                </a:lnTo>
                <a:lnTo>
                  <a:pt x="30161" y="10547"/>
                </a:lnTo>
                <a:lnTo>
                  <a:pt x="28653" y="6027"/>
                </a:lnTo>
                <a:lnTo>
                  <a:pt x="286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76289" y="6228427"/>
            <a:ext cx="472023" cy="72326"/>
          </a:xfrm>
          <a:custGeom>
            <a:avLst/>
            <a:gdLst/>
            <a:ahLst/>
            <a:cxnLst/>
            <a:rect l="l" t="t" r="r" b="b"/>
            <a:pathLst>
              <a:path w="472023" h="72326">
                <a:moveTo>
                  <a:pt x="9048" y="0"/>
                </a:moveTo>
                <a:lnTo>
                  <a:pt x="0" y="34656"/>
                </a:lnTo>
                <a:lnTo>
                  <a:pt x="37701" y="36163"/>
                </a:lnTo>
                <a:lnTo>
                  <a:pt x="73895" y="39176"/>
                </a:lnTo>
                <a:lnTo>
                  <a:pt x="138742" y="42190"/>
                </a:lnTo>
                <a:lnTo>
                  <a:pt x="168903" y="45204"/>
                </a:lnTo>
                <a:lnTo>
                  <a:pt x="224700" y="48217"/>
                </a:lnTo>
                <a:lnTo>
                  <a:pt x="250338" y="51231"/>
                </a:lnTo>
                <a:lnTo>
                  <a:pt x="275974" y="52738"/>
                </a:lnTo>
                <a:lnTo>
                  <a:pt x="327250" y="58765"/>
                </a:lnTo>
                <a:lnTo>
                  <a:pt x="354395" y="60272"/>
                </a:lnTo>
                <a:lnTo>
                  <a:pt x="381540" y="63285"/>
                </a:lnTo>
                <a:lnTo>
                  <a:pt x="472023" y="72326"/>
                </a:lnTo>
                <a:lnTo>
                  <a:pt x="470515" y="70819"/>
                </a:lnTo>
                <a:lnTo>
                  <a:pt x="464483" y="69313"/>
                </a:lnTo>
                <a:lnTo>
                  <a:pt x="456943" y="66299"/>
                </a:lnTo>
                <a:lnTo>
                  <a:pt x="444878" y="63285"/>
                </a:lnTo>
                <a:lnTo>
                  <a:pt x="428289" y="58765"/>
                </a:lnTo>
                <a:lnTo>
                  <a:pt x="410193" y="52738"/>
                </a:lnTo>
                <a:lnTo>
                  <a:pt x="387571" y="46710"/>
                </a:lnTo>
                <a:lnTo>
                  <a:pt x="361934" y="42190"/>
                </a:lnTo>
                <a:lnTo>
                  <a:pt x="331774" y="34656"/>
                </a:lnTo>
                <a:lnTo>
                  <a:pt x="297088" y="28629"/>
                </a:lnTo>
                <a:lnTo>
                  <a:pt x="259387" y="22602"/>
                </a:lnTo>
                <a:lnTo>
                  <a:pt x="217160" y="18081"/>
                </a:lnTo>
                <a:lnTo>
                  <a:pt x="170410" y="12054"/>
                </a:lnTo>
                <a:lnTo>
                  <a:pt x="122152" y="7534"/>
                </a:lnTo>
                <a:lnTo>
                  <a:pt x="66354" y="3013"/>
                </a:lnTo>
                <a:lnTo>
                  <a:pt x="9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339160" y="6109389"/>
            <a:ext cx="64847" cy="69313"/>
          </a:xfrm>
          <a:custGeom>
            <a:avLst/>
            <a:gdLst/>
            <a:ahLst/>
            <a:cxnLst/>
            <a:rect l="l" t="t" r="r" b="b"/>
            <a:pathLst>
              <a:path w="64847" h="69313">
                <a:moveTo>
                  <a:pt x="36192" y="0"/>
                </a:moveTo>
                <a:lnTo>
                  <a:pt x="33177" y="0"/>
                </a:lnTo>
                <a:lnTo>
                  <a:pt x="27144" y="3013"/>
                </a:lnTo>
                <a:lnTo>
                  <a:pt x="22619" y="4520"/>
                </a:lnTo>
                <a:lnTo>
                  <a:pt x="19604" y="7534"/>
                </a:lnTo>
                <a:lnTo>
                  <a:pt x="15081" y="9040"/>
                </a:lnTo>
                <a:lnTo>
                  <a:pt x="12065" y="13561"/>
                </a:lnTo>
                <a:lnTo>
                  <a:pt x="7539" y="15068"/>
                </a:lnTo>
                <a:lnTo>
                  <a:pt x="1508" y="24108"/>
                </a:lnTo>
                <a:lnTo>
                  <a:pt x="1508" y="30136"/>
                </a:lnTo>
                <a:lnTo>
                  <a:pt x="0" y="34656"/>
                </a:lnTo>
                <a:lnTo>
                  <a:pt x="1508" y="42190"/>
                </a:lnTo>
                <a:lnTo>
                  <a:pt x="4523" y="48217"/>
                </a:lnTo>
                <a:lnTo>
                  <a:pt x="10556" y="55751"/>
                </a:lnTo>
                <a:lnTo>
                  <a:pt x="15081" y="61779"/>
                </a:lnTo>
                <a:lnTo>
                  <a:pt x="19604" y="66299"/>
                </a:lnTo>
                <a:lnTo>
                  <a:pt x="31668" y="69313"/>
                </a:lnTo>
                <a:lnTo>
                  <a:pt x="34684" y="67806"/>
                </a:lnTo>
                <a:lnTo>
                  <a:pt x="39209" y="67806"/>
                </a:lnTo>
                <a:lnTo>
                  <a:pt x="43733" y="63285"/>
                </a:lnTo>
                <a:lnTo>
                  <a:pt x="48257" y="61779"/>
                </a:lnTo>
                <a:lnTo>
                  <a:pt x="54289" y="52738"/>
                </a:lnTo>
                <a:lnTo>
                  <a:pt x="57306" y="49724"/>
                </a:lnTo>
                <a:lnTo>
                  <a:pt x="60322" y="45204"/>
                </a:lnTo>
                <a:lnTo>
                  <a:pt x="61076" y="43697"/>
                </a:lnTo>
                <a:lnTo>
                  <a:pt x="33177" y="43697"/>
                </a:lnTo>
                <a:lnTo>
                  <a:pt x="30161" y="42190"/>
                </a:lnTo>
                <a:lnTo>
                  <a:pt x="28653" y="39176"/>
                </a:lnTo>
                <a:lnTo>
                  <a:pt x="30161" y="33149"/>
                </a:lnTo>
                <a:lnTo>
                  <a:pt x="31668" y="30136"/>
                </a:lnTo>
                <a:lnTo>
                  <a:pt x="36192" y="25615"/>
                </a:lnTo>
                <a:lnTo>
                  <a:pt x="48257" y="19588"/>
                </a:lnTo>
                <a:lnTo>
                  <a:pt x="36192" y="0"/>
                </a:lnTo>
                <a:close/>
              </a:path>
              <a:path w="64847" h="69313">
                <a:moveTo>
                  <a:pt x="64847" y="37670"/>
                </a:moveTo>
                <a:lnTo>
                  <a:pt x="58813" y="37670"/>
                </a:lnTo>
                <a:lnTo>
                  <a:pt x="52782" y="40683"/>
                </a:lnTo>
                <a:lnTo>
                  <a:pt x="46749" y="42190"/>
                </a:lnTo>
                <a:lnTo>
                  <a:pt x="39209" y="43697"/>
                </a:lnTo>
                <a:lnTo>
                  <a:pt x="61076" y="43697"/>
                </a:lnTo>
                <a:lnTo>
                  <a:pt x="63338" y="39176"/>
                </a:lnTo>
                <a:lnTo>
                  <a:pt x="64847" y="37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313524" y="6329383"/>
            <a:ext cx="72386" cy="69312"/>
          </a:xfrm>
          <a:custGeom>
            <a:avLst/>
            <a:gdLst/>
            <a:ahLst/>
            <a:cxnLst/>
            <a:rect l="l" t="t" r="r" b="b"/>
            <a:pathLst>
              <a:path w="72386" h="69312">
                <a:moveTo>
                  <a:pt x="25636" y="0"/>
                </a:moveTo>
                <a:lnTo>
                  <a:pt x="22619" y="1506"/>
                </a:lnTo>
                <a:lnTo>
                  <a:pt x="19603" y="4520"/>
                </a:lnTo>
                <a:lnTo>
                  <a:pt x="15079" y="6027"/>
                </a:lnTo>
                <a:lnTo>
                  <a:pt x="9047" y="12054"/>
                </a:lnTo>
                <a:lnTo>
                  <a:pt x="3014" y="21095"/>
                </a:lnTo>
                <a:lnTo>
                  <a:pt x="0" y="30135"/>
                </a:lnTo>
                <a:lnTo>
                  <a:pt x="0" y="40683"/>
                </a:lnTo>
                <a:lnTo>
                  <a:pt x="1507" y="46710"/>
                </a:lnTo>
                <a:lnTo>
                  <a:pt x="10554" y="58765"/>
                </a:lnTo>
                <a:lnTo>
                  <a:pt x="16587" y="63285"/>
                </a:lnTo>
                <a:lnTo>
                  <a:pt x="21111" y="67806"/>
                </a:lnTo>
                <a:lnTo>
                  <a:pt x="27144" y="67806"/>
                </a:lnTo>
                <a:lnTo>
                  <a:pt x="31668" y="69312"/>
                </a:lnTo>
                <a:lnTo>
                  <a:pt x="37701" y="67806"/>
                </a:lnTo>
                <a:lnTo>
                  <a:pt x="42224" y="66299"/>
                </a:lnTo>
                <a:lnTo>
                  <a:pt x="46748" y="61778"/>
                </a:lnTo>
                <a:lnTo>
                  <a:pt x="52781" y="58765"/>
                </a:lnTo>
                <a:lnTo>
                  <a:pt x="55797" y="54245"/>
                </a:lnTo>
                <a:lnTo>
                  <a:pt x="60321" y="49724"/>
                </a:lnTo>
                <a:lnTo>
                  <a:pt x="61828" y="46710"/>
                </a:lnTo>
                <a:lnTo>
                  <a:pt x="63337" y="45203"/>
                </a:lnTo>
                <a:lnTo>
                  <a:pt x="34683" y="45203"/>
                </a:lnTo>
                <a:lnTo>
                  <a:pt x="30159" y="42190"/>
                </a:lnTo>
                <a:lnTo>
                  <a:pt x="25636" y="33149"/>
                </a:lnTo>
                <a:lnTo>
                  <a:pt x="27144" y="28629"/>
                </a:lnTo>
                <a:lnTo>
                  <a:pt x="30159" y="25615"/>
                </a:lnTo>
                <a:lnTo>
                  <a:pt x="33176" y="21095"/>
                </a:lnTo>
                <a:lnTo>
                  <a:pt x="39208" y="18081"/>
                </a:lnTo>
                <a:lnTo>
                  <a:pt x="40717" y="18081"/>
                </a:lnTo>
                <a:lnTo>
                  <a:pt x="25636" y="0"/>
                </a:lnTo>
                <a:close/>
              </a:path>
              <a:path w="72386" h="69312">
                <a:moveTo>
                  <a:pt x="72386" y="34656"/>
                </a:moveTo>
                <a:lnTo>
                  <a:pt x="69369" y="34656"/>
                </a:lnTo>
                <a:lnTo>
                  <a:pt x="54289" y="42190"/>
                </a:lnTo>
                <a:lnTo>
                  <a:pt x="46748" y="43697"/>
                </a:lnTo>
                <a:lnTo>
                  <a:pt x="40717" y="45203"/>
                </a:lnTo>
                <a:lnTo>
                  <a:pt x="63337" y="45203"/>
                </a:lnTo>
                <a:lnTo>
                  <a:pt x="66353" y="42190"/>
                </a:lnTo>
                <a:lnTo>
                  <a:pt x="69369" y="36163"/>
                </a:lnTo>
                <a:lnTo>
                  <a:pt x="72386" y="346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220023" y="6487597"/>
            <a:ext cx="358918" cy="55751"/>
          </a:xfrm>
          <a:custGeom>
            <a:avLst/>
            <a:gdLst/>
            <a:ahLst/>
            <a:cxnLst/>
            <a:rect l="l" t="t" r="r" b="b"/>
            <a:pathLst>
              <a:path w="358918" h="55751">
                <a:moveTo>
                  <a:pt x="155329" y="0"/>
                </a:moveTo>
                <a:lnTo>
                  <a:pt x="64845" y="0"/>
                </a:lnTo>
                <a:lnTo>
                  <a:pt x="52782" y="1506"/>
                </a:lnTo>
                <a:lnTo>
                  <a:pt x="31669" y="4520"/>
                </a:lnTo>
                <a:lnTo>
                  <a:pt x="22620" y="6027"/>
                </a:lnTo>
                <a:lnTo>
                  <a:pt x="16588" y="6027"/>
                </a:lnTo>
                <a:lnTo>
                  <a:pt x="10556" y="7534"/>
                </a:lnTo>
                <a:lnTo>
                  <a:pt x="6032" y="9040"/>
                </a:lnTo>
                <a:lnTo>
                  <a:pt x="0" y="12054"/>
                </a:lnTo>
                <a:lnTo>
                  <a:pt x="4524" y="12054"/>
                </a:lnTo>
                <a:lnTo>
                  <a:pt x="10556" y="13561"/>
                </a:lnTo>
                <a:lnTo>
                  <a:pt x="24128" y="13561"/>
                </a:lnTo>
                <a:lnTo>
                  <a:pt x="33177" y="15068"/>
                </a:lnTo>
                <a:lnTo>
                  <a:pt x="43733" y="16574"/>
                </a:lnTo>
                <a:lnTo>
                  <a:pt x="54289" y="16574"/>
                </a:lnTo>
                <a:lnTo>
                  <a:pt x="66354" y="18081"/>
                </a:lnTo>
                <a:lnTo>
                  <a:pt x="79927" y="19588"/>
                </a:lnTo>
                <a:lnTo>
                  <a:pt x="110088" y="22602"/>
                </a:lnTo>
                <a:lnTo>
                  <a:pt x="144774" y="25615"/>
                </a:lnTo>
                <a:lnTo>
                  <a:pt x="164378" y="28629"/>
                </a:lnTo>
                <a:lnTo>
                  <a:pt x="202080" y="31642"/>
                </a:lnTo>
                <a:lnTo>
                  <a:pt x="218668" y="34656"/>
                </a:lnTo>
                <a:lnTo>
                  <a:pt x="236765" y="36163"/>
                </a:lnTo>
                <a:lnTo>
                  <a:pt x="253354" y="39176"/>
                </a:lnTo>
                <a:lnTo>
                  <a:pt x="285024" y="42190"/>
                </a:lnTo>
                <a:lnTo>
                  <a:pt x="300104" y="45204"/>
                </a:lnTo>
                <a:lnTo>
                  <a:pt x="312169" y="46710"/>
                </a:lnTo>
                <a:lnTo>
                  <a:pt x="324234" y="49724"/>
                </a:lnTo>
                <a:lnTo>
                  <a:pt x="333281" y="49724"/>
                </a:lnTo>
                <a:lnTo>
                  <a:pt x="342330" y="52738"/>
                </a:lnTo>
                <a:lnTo>
                  <a:pt x="348363" y="52738"/>
                </a:lnTo>
                <a:lnTo>
                  <a:pt x="354394" y="54244"/>
                </a:lnTo>
                <a:lnTo>
                  <a:pt x="357410" y="55751"/>
                </a:lnTo>
                <a:lnTo>
                  <a:pt x="358918" y="55751"/>
                </a:lnTo>
                <a:lnTo>
                  <a:pt x="358918" y="40683"/>
                </a:lnTo>
                <a:lnTo>
                  <a:pt x="357410" y="40683"/>
                </a:lnTo>
                <a:lnTo>
                  <a:pt x="354394" y="39176"/>
                </a:lnTo>
                <a:lnTo>
                  <a:pt x="349870" y="36163"/>
                </a:lnTo>
                <a:lnTo>
                  <a:pt x="343838" y="34656"/>
                </a:lnTo>
                <a:lnTo>
                  <a:pt x="336298" y="31642"/>
                </a:lnTo>
                <a:lnTo>
                  <a:pt x="315185" y="25615"/>
                </a:lnTo>
                <a:lnTo>
                  <a:pt x="303120" y="22602"/>
                </a:lnTo>
                <a:lnTo>
                  <a:pt x="288040" y="18081"/>
                </a:lnTo>
                <a:lnTo>
                  <a:pt x="272959" y="15068"/>
                </a:lnTo>
                <a:lnTo>
                  <a:pt x="256370" y="10547"/>
                </a:lnTo>
                <a:lnTo>
                  <a:pt x="238274" y="7534"/>
                </a:lnTo>
                <a:lnTo>
                  <a:pt x="218668" y="6027"/>
                </a:lnTo>
                <a:lnTo>
                  <a:pt x="199064" y="3013"/>
                </a:lnTo>
                <a:lnTo>
                  <a:pt x="1553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8935" y="5199279"/>
            <a:ext cx="180967" cy="226020"/>
          </a:xfrm>
          <a:custGeom>
            <a:avLst/>
            <a:gdLst/>
            <a:ahLst/>
            <a:cxnLst/>
            <a:rect l="l" t="t" r="r" b="b"/>
            <a:pathLst>
              <a:path w="180967" h="226020">
                <a:moveTo>
                  <a:pt x="114612" y="0"/>
                </a:moveTo>
                <a:lnTo>
                  <a:pt x="75403" y="10548"/>
                </a:lnTo>
                <a:lnTo>
                  <a:pt x="34685" y="43698"/>
                </a:lnTo>
                <a:lnTo>
                  <a:pt x="12064" y="79861"/>
                </a:lnTo>
                <a:lnTo>
                  <a:pt x="0" y="131093"/>
                </a:lnTo>
                <a:lnTo>
                  <a:pt x="1507" y="146160"/>
                </a:lnTo>
                <a:lnTo>
                  <a:pt x="15080" y="182323"/>
                </a:lnTo>
                <a:lnTo>
                  <a:pt x="43733" y="215473"/>
                </a:lnTo>
                <a:lnTo>
                  <a:pt x="48257" y="218486"/>
                </a:lnTo>
                <a:lnTo>
                  <a:pt x="54290" y="223008"/>
                </a:lnTo>
                <a:lnTo>
                  <a:pt x="57306" y="226020"/>
                </a:lnTo>
                <a:lnTo>
                  <a:pt x="55798" y="223008"/>
                </a:lnTo>
                <a:lnTo>
                  <a:pt x="52782" y="218486"/>
                </a:lnTo>
                <a:lnTo>
                  <a:pt x="51274" y="213967"/>
                </a:lnTo>
                <a:lnTo>
                  <a:pt x="46749" y="206433"/>
                </a:lnTo>
                <a:lnTo>
                  <a:pt x="43733" y="198898"/>
                </a:lnTo>
                <a:lnTo>
                  <a:pt x="39209" y="189857"/>
                </a:lnTo>
                <a:lnTo>
                  <a:pt x="37701" y="180817"/>
                </a:lnTo>
                <a:lnTo>
                  <a:pt x="33177" y="170270"/>
                </a:lnTo>
                <a:lnTo>
                  <a:pt x="30161" y="146160"/>
                </a:lnTo>
                <a:lnTo>
                  <a:pt x="30161" y="134105"/>
                </a:lnTo>
                <a:lnTo>
                  <a:pt x="31669" y="120544"/>
                </a:lnTo>
                <a:lnTo>
                  <a:pt x="45241" y="79861"/>
                </a:lnTo>
                <a:lnTo>
                  <a:pt x="72386" y="45204"/>
                </a:lnTo>
                <a:lnTo>
                  <a:pt x="117628" y="22602"/>
                </a:lnTo>
                <a:lnTo>
                  <a:pt x="149298" y="16576"/>
                </a:lnTo>
                <a:lnTo>
                  <a:pt x="180967" y="16576"/>
                </a:lnTo>
                <a:lnTo>
                  <a:pt x="165886" y="9041"/>
                </a:lnTo>
                <a:lnTo>
                  <a:pt x="158346" y="6027"/>
                </a:lnTo>
                <a:lnTo>
                  <a:pt x="147790" y="3014"/>
                </a:lnTo>
                <a:lnTo>
                  <a:pt x="137233" y="1507"/>
                </a:lnTo>
                <a:lnTo>
                  <a:pt x="126677" y="1507"/>
                </a:lnTo>
                <a:lnTo>
                  <a:pt x="1146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69112" y="5230922"/>
            <a:ext cx="101040" cy="150680"/>
          </a:xfrm>
          <a:custGeom>
            <a:avLst/>
            <a:gdLst/>
            <a:ahLst/>
            <a:cxnLst/>
            <a:rect l="l" t="t" r="r" b="b"/>
            <a:pathLst>
              <a:path w="101040" h="150680">
                <a:moveTo>
                  <a:pt x="6032" y="0"/>
                </a:moveTo>
                <a:lnTo>
                  <a:pt x="0" y="0"/>
                </a:lnTo>
                <a:lnTo>
                  <a:pt x="3016" y="1507"/>
                </a:lnTo>
                <a:lnTo>
                  <a:pt x="7540" y="4519"/>
                </a:lnTo>
                <a:lnTo>
                  <a:pt x="12064" y="6027"/>
                </a:lnTo>
                <a:lnTo>
                  <a:pt x="18096" y="10548"/>
                </a:lnTo>
                <a:lnTo>
                  <a:pt x="25637" y="15068"/>
                </a:lnTo>
                <a:lnTo>
                  <a:pt x="57306" y="43696"/>
                </a:lnTo>
                <a:lnTo>
                  <a:pt x="72387" y="75340"/>
                </a:lnTo>
                <a:lnTo>
                  <a:pt x="72387" y="106982"/>
                </a:lnTo>
                <a:lnTo>
                  <a:pt x="67862" y="125065"/>
                </a:lnTo>
                <a:lnTo>
                  <a:pt x="64846" y="134105"/>
                </a:lnTo>
                <a:lnTo>
                  <a:pt x="61830" y="138626"/>
                </a:lnTo>
                <a:lnTo>
                  <a:pt x="58814" y="144653"/>
                </a:lnTo>
                <a:lnTo>
                  <a:pt x="55798" y="147667"/>
                </a:lnTo>
                <a:lnTo>
                  <a:pt x="55798" y="150680"/>
                </a:lnTo>
                <a:lnTo>
                  <a:pt x="63338" y="150680"/>
                </a:lnTo>
                <a:lnTo>
                  <a:pt x="66354" y="149174"/>
                </a:lnTo>
                <a:lnTo>
                  <a:pt x="70878" y="147667"/>
                </a:lnTo>
                <a:lnTo>
                  <a:pt x="76911" y="146159"/>
                </a:lnTo>
                <a:lnTo>
                  <a:pt x="81435" y="144653"/>
                </a:lnTo>
                <a:lnTo>
                  <a:pt x="85959" y="140133"/>
                </a:lnTo>
                <a:lnTo>
                  <a:pt x="90483" y="137119"/>
                </a:lnTo>
                <a:lnTo>
                  <a:pt x="93499" y="131091"/>
                </a:lnTo>
                <a:lnTo>
                  <a:pt x="98024" y="125065"/>
                </a:lnTo>
                <a:lnTo>
                  <a:pt x="101040" y="106982"/>
                </a:lnTo>
                <a:lnTo>
                  <a:pt x="101040" y="81367"/>
                </a:lnTo>
                <a:lnTo>
                  <a:pt x="98024" y="67806"/>
                </a:lnTo>
                <a:lnTo>
                  <a:pt x="72387" y="27122"/>
                </a:lnTo>
                <a:lnTo>
                  <a:pt x="46750" y="12054"/>
                </a:lnTo>
                <a:lnTo>
                  <a:pt x="36193" y="7534"/>
                </a:lnTo>
                <a:lnTo>
                  <a:pt x="28653" y="4519"/>
                </a:lnTo>
                <a:lnTo>
                  <a:pt x="19604" y="1507"/>
                </a:lnTo>
                <a:lnTo>
                  <a:pt x="12064" y="1507"/>
                </a:lnTo>
                <a:lnTo>
                  <a:pt x="6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31410" y="5363521"/>
            <a:ext cx="70878" cy="91916"/>
          </a:xfrm>
          <a:custGeom>
            <a:avLst/>
            <a:gdLst/>
            <a:ahLst/>
            <a:cxnLst/>
            <a:rect l="l" t="t" r="r" b="b"/>
            <a:pathLst>
              <a:path w="70878" h="91916">
                <a:moveTo>
                  <a:pt x="69370" y="0"/>
                </a:moveTo>
                <a:lnTo>
                  <a:pt x="42225" y="0"/>
                </a:lnTo>
                <a:lnTo>
                  <a:pt x="30161" y="3014"/>
                </a:lnTo>
                <a:lnTo>
                  <a:pt x="18096" y="9041"/>
                </a:lnTo>
                <a:lnTo>
                  <a:pt x="6032" y="18082"/>
                </a:lnTo>
                <a:lnTo>
                  <a:pt x="0" y="36164"/>
                </a:lnTo>
                <a:lnTo>
                  <a:pt x="0" y="57259"/>
                </a:lnTo>
                <a:lnTo>
                  <a:pt x="19604" y="88902"/>
                </a:lnTo>
                <a:lnTo>
                  <a:pt x="25637" y="91916"/>
                </a:lnTo>
                <a:lnTo>
                  <a:pt x="43733" y="91916"/>
                </a:lnTo>
                <a:lnTo>
                  <a:pt x="49766" y="90408"/>
                </a:lnTo>
                <a:lnTo>
                  <a:pt x="51274" y="90408"/>
                </a:lnTo>
                <a:lnTo>
                  <a:pt x="48257" y="88902"/>
                </a:lnTo>
                <a:lnTo>
                  <a:pt x="43733" y="84382"/>
                </a:lnTo>
                <a:lnTo>
                  <a:pt x="39209" y="81368"/>
                </a:lnTo>
                <a:lnTo>
                  <a:pt x="36193" y="78355"/>
                </a:lnTo>
                <a:lnTo>
                  <a:pt x="34685" y="75340"/>
                </a:lnTo>
                <a:lnTo>
                  <a:pt x="31669" y="70820"/>
                </a:lnTo>
                <a:lnTo>
                  <a:pt x="31669" y="67807"/>
                </a:lnTo>
                <a:lnTo>
                  <a:pt x="30161" y="61779"/>
                </a:lnTo>
                <a:lnTo>
                  <a:pt x="30161" y="49725"/>
                </a:lnTo>
                <a:lnTo>
                  <a:pt x="31669" y="43698"/>
                </a:lnTo>
                <a:lnTo>
                  <a:pt x="31669" y="36164"/>
                </a:lnTo>
                <a:lnTo>
                  <a:pt x="33177" y="31643"/>
                </a:lnTo>
                <a:lnTo>
                  <a:pt x="36193" y="25615"/>
                </a:lnTo>
                <a:lnTo>
                  <a:pt x="39209" y="22602"/>
                </a:lnTo>
                <a:lnTo>
                  <a:pt x="45241" y="13561"/>
                </a:lnTo>
                <a:lnTo>
                  <a:pt x="49766" y="12054"/>
                </a:lnTo>
                <a:lnTo>
                  <a:pt x="52782" y="9041"/>
                </a:lnTo>
                <a:lnTo>
                  <a:pt x="60322" y="6028"/>
                </a:lnTo>
                <a:lnTo>
                  <a:pt x="66354" y="3014"/>
                </a:lnTo>
                <a:lnTo>
                  <a:pt x="70878" y="1507"/>
                </a:lnTo>
                <a:lnTo>
                  <a:pt x="693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8144" y="5420780"/>
            <a:ext cx="140249" cy="135611"/>
          </a:xfrm>
          <a:custGeom>
            <a:avLst/>
            <a:gdLst/>
            <a:ahLst/>
            <a:cxnLst/>
            <a:rect l="l" t="t" r="r" b="b"/>
            <a:pathLst>
              <a:path w="140249" h="135611">
                <a:moveTo>
                  <a:pt x="1507" y="100956"/>
                </a:moveTo>
                <a:lnTo>
                  <a:pt x="0" y="100956"/>
                </a:lnTo>
                <a:lnTo>
                  <a:pt x="3016" y="106983"/>
                </a:lnTo>
                <a:lnTo>
                  <a:pt x="7540" y="109997"/>
                </a:lnTo>
                <a:lnTo>
                  <a:pt x="12064" y="114517"/>
                </a:lnTo>
                <a:lnTo>
                  <a:pt x="48257" y="134105"/>
                </a:lnTo>
                <a:lnTo>
                  <a:pt x="57306" y="135611"/>
                </a:lnTo>
                <a:lnTo>
                  <a:pt x="67862" y="135611"/>
                </a:lnTo>
                <a:lnTo>
                  <a:pt x="111596" y="114517"/>
                </a:lnTo>
                <a:lnTo>
                  <a:pt x="116767" y="108489"/>
                </a:lnTo>
                <a:lnTo>
                  <a:pt x="36193" y="108489"/>
                </a:lnTo>
                <a:lnTo>
                  <a:pt x="28653" y="106983"/>
                </a:lnTo>
                <a:lnTo>
                  <a:pt x="21112" y="106983"/>
                </a:lnTo>
                <a:lnTo>
                  <a:pt x="15080" y="105476"/>
                </a:lnTo>
                <a:lnTo>
                  <a:pt x="1507" y="100956"/>
                </a:lnTo>
                <a:close/>
              </a:path>
              <a:path w="140249" h="135611">
                <a:moveTo>
                  <a:pt x="116120" y="0"/>
                </a:moveTo>
                <a:lnTo>
                  <a:pt x="116120" y="1507"/>
                </a:lnTo>
                <a:lnTo>
                  <a:pt x="117628" y="7534"/>
                </a:lnTo>
                <a:lnTo>
                  <a:pt x="117628" y="27123"/>
                </a:lnTo>
                <a:lnTo>
                  <a:pt x="116120" y="33149"/>
                </a:lnTo>
                <a:lnTo>
                  <a:pt x="116120" y="40684"/>
                </a:lnTo>
                <a:lnTo>
                  <a:pt x="113104" y="46710"/>
                </a:lnTo>
                <a:lnTo>
                  <a:pt x="113104" y="54245"/>
                </a:lnTo>
                <a:lnTo>
                  <a:pt x="108580" y="61779"/>
                </a:lnTo>
                <a:lnTo>
                  <a:pt x="102548" y="76847"/>
                </a:lnTo>
                <a:lnTo>
                  <a:pt x="69370" y="103969"/>
                </a:lnTo>
                <a:lnTo>
                  <a:pt x="60322" y="105476"/>
                </a:lnTo>
                <a:lnTo>
                  <a:pt x="52782" y="106983"/>
                </a:lnTo>
                <a:lnTo>
                  <a:pt x="43733" y="106983"/>
                </a:lnTo>
                <a:lnTo>
                  <a:pt x="36193" y="108489"/>
                </a:lnTo>
                <a:lnTo>
                  <a:pt x="116767" y="108489"/>
                </a:lnTo>
                <a:lnTo>
                  <a:pt x="129693" y="93422"/>
                </a:lnTo>
                <a:lnTo>
                  <a:pt x="134217" y="82873"/>
                </a:lnTo>
                <a:lnTo>
                  <a:pt x="138741" y="73833"/>
                </a:lnTo>
                <a:lnTo>
                  <a:pt x="140249" y="63285"/>
                </a:lnTo>
                <a:lnTo>
                  <a:pt x="140249" y="54245"/>
                </a:lnTo>
                <a:lnTo>
                  <a:pt x="138741" y="45204"/>
                </a:lnTo>
                <a:lnTo>
                  <a:pt x="138741" y="37670"/>
                </a:lnTo>
                <a:lnTo>
                  <a:pt x="131201" y="22602"/>
                </a:lnTo>
                <a:lnTo>
                  <a:pt x="128185" y="15068"/>
                </a:lnTo>
                <a:lnTo>
                  <a:pt x="125169" y="10548"/>
                </a:lnTo>
                <a:lnTo>
                  <a:pt x="120645" y="6027"/>
                </a:lnTo>
                <a:lnTo>
                  <a:pt x="119137" y="3013"/>
                </a:lnTo>
                <a:lnTo>
                  <a:pt x="1161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70515" y="5381603"/>
            <a:ext cx="122153" cy="87395"/>
          </a:xfrm>
          <a:custGeom>
            <a:avLst/>
            <a:gdLst/>
            <a:ahLst/>
            <a:cxnLst/>
            <a:rect l="l" t="t" r="r" b="b"/>
            <a:pathLst>
              <a:path w="122153" h="87395">
                <a:moveTo>
                  <a:pt x="0" y="57257"/>
                </a:moveTo>
                <a:lnTo>
                  <a:pt x="12064" y="69312"/>
                </a:lnTo>
                <a:lnTo>
                  <a:pt x="16588" y="72326"/>
                </a:lnTo>
                <a:lnTo>
                  <a:pt x="22620" y="76847"/>
                </a:lnTo>
                <a:lnTo>
                  <a:pt x="27145" y="79861"/>
                </a:lnTo>
                <a:lnTo>
                  <a:pt x="33177" y="82873"/>
                </a:lnTo>
                <a:lnTo>
                  <a:pt x="39209" y="84381"/>
                </a:lnTo>
                <a:lnTo>
                  <a:pt x="45241" y="87395"/>
                </a:lnTo>
                <a:lnTo>
                  <a:pt x="60322" y="87395"/>
                </a:lnTo>
                <a:lnTo>
                  <a:pt x="75403" y="84381"/>
                </a:lnTo>
                <a:lnTo>
                  <a:pt x="82943" y="79861"/>
                </a:lnTo>
                <a:lnTo>
                  <a:pt x="88975" y="76847"/>
                </a:lnTo>
                <a:lnTo>
                  <a:pt x="93499" y="72326"/>
                </a:lnTo>
                <a:lnTo>
                  <a:pt x="99532" y="67806"/>
                </a:lnTo>
                <a:lnTo>
                  <a:pt x="100662" y="66300"/>
                </a:lnTo>
                <a:lnTo>
                  <a:pt x="21112" y="66300"/>
                </a:lnTo>
                <a:lnTo>
                  <a:pt x="16588" y="64792"/>
                </a:lnTo>
                <a:lnTo>
                  <a:pt x="13572" y="63286"/>
                </a:lnTo>
                <a:lnTo>
                  <a:pt x="9048" y="61779"/>
                </a:lnTo>
                <a:lnTo>
                  <a:pt x="0" y="57257"/>
                </a:lnTo>
                <a:close/>
              </a:path>
              <a:path w="122153" h="87395">
                <a:moveTo>
                  <a:pt x="98024" y="0"/>
                </a:moveTo>
                <a:lnTo>
                  <a:pt x="98024" y="7533"/>
                </a:lnTo>
                <a:lnTo>
                  <a:pt x="96515" y="10548"/>
                </a:lnTo>
                <a:lnTo>
                  <a:pt x="95007" y="15068"/>
                </a:lnTo>
                <a:lnTo>
                  <a:pt x="93499" y="18082"/>
                </a:lnTo>
                <a:lnTo>
                  <a:pt x="93499" y="24109"/>
                </a:lnTo>
                <a:lnTo>
                  <a:pt x="90483" y="28629"/>
                </a:lnTo>
                <a:lnTo>
                  <a:pt x="61830" y="61779"/>
                </a:lnTo>
                <a:lnTo>
                  <a:pt x="54290" y="63286"/>
                </a:lnTo>
                <a:lnTo>
                  <a:pt x="42225" y="66300"/>
                </a:lnTo>
                <a:lnTo>
                  <a:pt x="100662" y="66300"/>
                </a:lnTo>
                <a:lnTo>
                  <a:pt x="104056" y="61779"/>
                </a:lnTo>
                <a:lnTo>
                  <a:pt x="110088" y="52738"/>
                </a:lnTo>
                <a:lnTo>
                  <a:pt x="113104" y="49725"/>
                </a:lnTo>
                <a:lnTo>
                  <a:pt x="117628" y="40684"/>
                </a:lnTo>
                <a:lnTo>
                  <a:pt x="117628" y="36163"/>
                </a:lnTo>
                <a:lnTo>
                  <a:pt x="122153" y="27122"/>
                </a:lnTo>
                <a:lnTo>
                  <a:pt x="980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4483" y="5437355"/>
            <a:ext cx="79927" cy="113010"/>
          </a:xfrm>
          <a:custGeom>
            <a:avLst/>
            <a:gdLst/>
            <a:ahLst/>
            <a:cxnLst/>
            <a:rect l="l" t="t" r="r" b="b"/>
            <a:pathLst>
              <a:path w="79927" h="113010">
                <a:moveTo>
                  <a:pt x="79927" y="111503"/>
                </a:moveTo>
                <a:lnTo>
                  <a:pt x="64846" y="111503"/>
                </a:lnTo>
                <a:lnTo>
                  <a:pt x="73894" y="113010"/>
                </a:lnTo>
                <a:lnTo>
                  <a:pt x="79927" y="111503"/>
                </a:lnTo>
                <a:close/>
              </a:path>
              <a:path w="79927" h="113010">
                <a:moveTo>
                  <a:pt x="6032" y="0"/>
                </a:moveTo>
                <a:lnTo>
                  <a:pt x="4524" y="3013"/>
                </a:lnTo>
                <a:lnTo>
                  <a:pt x="4524" y="6027"/>
                </a:lnTo>
                <a:lnTo>
                  <a:pt x="3016" y="9041"/>
                </a:lnTo>
                <a:lnTo>
                  <a:pt x="3016" y="13561"/>
                </a:lnTo>
                <a:lnTo>
                  <a:pt x="1508" y="18082"/>
                </a:lnTo>
                <a:lnTo>
                  <a:pt x="0" y="24109"/>
                </a:lnTo>
                <a:lnTo>
                  <a:pt x="0" y="52738"/>
                </a:lnTo>
                <a:lnTo>
                  <a:pt x="3016" y="67806"/>
                </a:lnTo>
                <a:lnTo>
                  <a:pt x="6032" y="75340"/>
                </a:lnTo>
                <a:lnTo>
                  <a:pt x="15080" y="90408"/>
                </a:lnTo>
                <a:lnTo>
                  <a:pt x="21112" y="94928"/>
                </a:lnTo>
                <a:lnTo>
                  <a:pt x="27145" y="100956"/>
                </a:lnTo>
                <a:lnTo>
                  <a:pt x="33177" y="103969"/>
                </a:lnTo>
                <a:lnTo>
                  <a:pt x="42225" y="106983"/>
                </a:lnTo>
                <a:lnTo>
                  <a:pt x="49765" y="108489"/>
                </a:lnTo>
                <a:lnTo>
                  <a:pt x="57306" y="111503"/>
                </a:lnTo>
                <a:lnTo>
                  <a:pt x="99532" y="111503"/>
                </a:lnTo>
                <a:lnTo>
                  <a:pt x="102548" y="109997"/>
                </a:lnTo>
                <a:lnTo>
                  <a:pt x="110088" y="109997"/>
                </a:lnTo>
                <a:lnTo>
                  <a:pt x="108580" y="108489"/>
                </a:lnTo>
                <a:lnTo>
                  <a:pt x="101040" y="108489"/>
                </a:lnTo>
                <a:lnTo>
                  <a:pt x="91991" y="105476"/>
                </a:lnTo>
                <a:lnTo>
                  <a:pt x="85959" y="103969"/>
                </a:lnTo>
                <a:lnTo>
                  <a:pt x="81435" y="102462"/>
                </a:lnTo>
                <a:lnTo>
                  <a:pt x="69370" y="96436"/>
                </a:lnTo>
                <a:lnTo>
                  <a:pt x="63338" y="91914"/>
                </a:lnTo>
                <a:lnTo>
                  <a:pt x="57306" y="88901"/>
                </a:lnTo>
                <a:lnTo>
                  <a:pt x="51274" y="84381"/>
                </a:lnTo>
                <a:lnTo>
                  <a:pt x="46749" y="78353"/>
                </a:lnTo>
                <a:lnTo>
                  <a:pt x="40717" y="72326"/>
                </a:lnTo>
                <a:lnTo>
                  <a:pt x="37701" y="66299"/>
                </a:lnTo>
                <a:lnTo>
                  <a:pt x="33177" y="58765"/>
                </a:lnTo>
                <a:lnTo>
                  <a:pt x="31669" y="52738"/>
                </a:lnTo>
                <a:lnTo>
                  <a:pt x="28653" y="46710"/>
                </a:lnTo>
                <a:lnTo>
                  <a:pt x="27145" y="42190"/>
                </a:lnTo>
                <a:lnTo>
                  <a:pt x="25636" y="36163"/>
                </a:lnTo>
                <a:lnTo>
                  <a:pt x="22620" y="27122"/>
                </a:lnTo>
                <a:lnTo>
                  <a:pt x="22620" y="24109"/>
                </a:lnTo>
                <a:lnTo>
                  <a:pt x="21112" y="18082"/>
                </a:lnTo>
                <a:lnTo>
                  <a:pt x="21112" y="12054"/>
                </a:lnTo>
                <a:lnTo>
                  <a:pt x="6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7822" y="5539817"/>
            <a:ext cx="114612" cy="66299"/>
          </a:xfrm>
          <a:custGeom>
            <a:avLst/>
            <a:gdLst/>
            <a:ahLst/>
            <a:cxnLst/>
            <a:rect l="l" t="t" r="r" b="b"/>
            <a:pathLst>
              <a:path w="114612" h="66299">
                <a:moveTo>
                  <a:pt x="0" y="0"/>
                </a:moveTo>
                <a:lnTo>
                  <a:pt x="0" y="15068"/>
                </a:lnTo>
                <a:lnTo>
                  <a:pt x="1507" y="19588"/>
                </a:lnTo>
                <a:lnTo>
                  <a:pt x="3016" y="25615"/>
                </a:lnTo>
                <a:lnTo>
                  <a:pt x="40717" y="63286"/>
                </a:lnTo>
                <a:lnTo>
                  <a:pt x="55798" y="66299"/>
                </a:lnTo>
                <a:lnTo>
                  <a:pt x="70878" y="66299"/>
                </a:lnTo>
                <a:lnTo>
                  <a:pt x="76911" y="64792"/>
                </a:lnTo>
                <a:lnTo>
                  <a:pt x="84451" y="63286"/>
                </a:lnTo>
                <a:lnTo>
                  <a:pt x="88975" y="60272"/>
                </a:lnTo>
                <a:lnTo>
                  <a:pt x="95008" y="58765"/>
                </a:lnTo>
                <a:lnTo>
                  <a:pt x="99532" y="54245"/>
                </a:lnTo>
                <a:lnTo>
                  <a:pt x="104056" y="52738"/>
                </a:lnTo>
                <a:lnTo>
                  <a:pt x="107072" y="49724"/>
                </a:lnTo>
                <a:lnTo>
                  <a:pt x="110088" y="48218"/>
                </a:lnTo>
                <a:lnTo>
                  <a:pt x="111596" y="46711"/>
                </a:lnTo>
                <a:lnTo>
                  <a:pt x="79927" y="46711"/>
                </a:lnTo>
                <a:lnTo>
                  <a:pt x="73895" y="45204"/>
                </a:lnTo>
                <a:lnTo>
                  <a:pt x="67862" y="45204"/>
                </a:lnTo>
                <a:lnTo>
                  <a:pt x="61830" y="43698"/>
                </a:lnTo>
                <a:lnTo>
                  <a:pt x="55798" y="43698"/>
                </a:lnTo>
                <a:lnTo>
                  <a:pt x="37701" y="31643"/>
                </a:lnTo>
                <a:lnTo>
                  <a:pt x="36193" y="28629"/>
                </a:lnTo>
                <a:lnTo>
                  <a:pt x="33177" y="25615"/>
                </a:lnTo>
                <a:lnTo>
                  <a:pt x="30161" y="19588"/>
                </a:lnTo>
                <a:lnTo>
                  <a:pt x="28653" y="15068"/>
                </a:lnTo>
                <a:lnTo>
                  <a:pt x="28653" y="7534"/>
                </a:lnTo>
                <a:lnTo>
                  <a:pt x="30161" y="6027"/>
                </a:lnTo>
                <a:lnTo>
                  <a:pt x="0" y="0"/>
                </a:lnTo>
                <a:close/>
              </a:path>
              <a:path w="114612" h="66299">
                <a:moveTo>
                  <a:pt x="114612" y="43698"/>
                </a:moveTo>
                <a:lnTo>
                  <a:pt x="104056" y="43698"/>
                </a:lnTo>
                <a:lnTo>
                  <a:pt x="101040" y="45204"/>
                </a:lnTo>
                <a:lnTo>
                  <a:pt x="96516" y="45204"/>
                </a:lnTo>
                <a:lnTo>
                  <a:pt x="90483" y="46711"/>
                </a:lnTo>
                <a:lnTo>
                  <a:pt x="111596" y="46711"/>
                </a:lnTo>
                <a:lnTo>
                  <a:pt x="114612" y="43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01249" y="5396672"/>
            <a:ext cx="128185" cy="137119"/>
          </a:xfrm>
          <a:custGeom>
            <a:avLst/>
            <a:gdLst/>
            <a:ahLst/>
            <a:cxnLst/>
            <a:rect l="l" t="t" r="r" b="b"/>
            <a:pathLst>
              <a:path w="128185" h="137119">
                <a:moveTo>
                  <a:pt x="0" y="103968"/>
                </a:moveTo>
                <a:lnTo>
                  <a:pt x="13572" y="117530"/>
                </a:lnTo>
                <a:lnTo>
                  <a:pt x="18096" y="120544"/>
                </a:lnTo>
                <a:lnTo>
                  <a:pt x="24128" y="125064"/>
                </a:lnTo>
                <a:lnTo>
                  <a:pt x="42225" y="134105"/>
                </a:lnTo>
                <a:lnTo>
                  <a:pt x="49765" y="135611"/>
                </a:lnTo>
                <a:lnTo>
                  <a:pt x="55798" y="137119"/>
                </a:lnTo>
                <a:lnTo>
                  <a:pt x="61830" y="137119"/>
                </a:lnTo>
                <a:lnTo>
                  <a:pt x="69370" y="135611"/>
                </a:lnTo>
                <a:lnTo>
                  <a:pt x="76911" y="132598"/>
                </a:lnTo>
                <a:lnTo>
                  <a:pt x="82943" y="128078"/>
                </a:lnTo>
                <a:lnTo>
                  <a:pt x="88975" y="122050"/>
                </a:lnTo>
                <a:lnTo>
                  <a:pt x="91991" y="116023"/>
                </a:lnTo>
                <a:lnTo>
                  <a:pt x="40717" y="116023"/>
                </a:lnTo>
                <a:lnTo>
                  <a:pt x="28653" y="113009"/>
                </a:lnTo>
                <a:lnTo>
                  <a:pt x="24128" y="113009"/>
                </a:lnTo>
                <a:lnTo>
                  <a:pt x="18096" y="111503"/>
                </a:lnTo>
                <a:lnTo>
                  <a:pt x="13572" y="109995"/>
                </a:lnTo>
                <a:lnTo>
                  <a:pt x="0" y="103968"/>
                </a:lnTo>
                <a:close/>
              </a:path>
              <a:path w="128185" h="137119">
                <a:moveTo>
                  <a:pt x="128185" y="0"/>
                </a:moveTo>
                <a:lnTo>
                  <a:pt x="120645" y="12053"/>
                </a:lnTo>
                <a:lnTo>
                  <a:pt x="117628" y="18080"/>
                </a:lnTo>
                <a:lnTo>
                  <a:pt x="111596" y="33149"/>
                </a:lnTo>
                <a:lnTo>
                  <a:pt x="98024" y="60271"/>
                </a:lnTo>
                <a:lnTo>
                  <a:pt x="93499" y="70819"/>
                </a:lnTo>
                <a:lnTo>
                  <a:pt x="88975" y="78353"/>
                </a:lnTo>
                <a:lnTo>
                  <a:pt x="84451" y="87393"/>
                </a:lnTo>
                <a:lnTo>
                  <a:pt x="78419" y="94928"/>
                </a:lnTo>
                <a:lnTo>
                  <a:pt x="73895" y="102462"/>
                </a:lnTo>
                <a:lnTo>
                  <a:pt x="69370" y="106982"/>
                </a:lnTo>
                <a:lnTo>
                  <a:pt x="66354" y="111503"/>
                </a:lnTo>
                <a:lnTo>
                  <a:pt x="61830" y="113009"/>
                </a:lnTo>
                <a:lnTo>
                  <a:pt x="55798" y="114517"/>
                </a:lnTo>
                <a:lnTo>
                  <a:pt x="51274" y="116023"/>
                </a:lnTo>
                <a:lnTo>
                  <a:pt x="91991" y="116023"/>
                </a:lnTo>
                <a:lnTo>
                  <a:pt x="93499" y="113009"/>
                </a:lnTo>
                <a:lnTo>
                  <a:pt x="99532" y="103968"/>
                </a:lnTo>
                <a:lnTo>
                  <a:pt x="102548" y="93421"/>
                </a:lnTo>
                <a:lnTo>
                  <a:pt x="108580" y="82873"/>
                </a:lnTo>
                <a:lnTo>
                  <a:pt x="111596" y="70819"/>
                </a:lnTo>
                <a:lnTo>
                  <a:pt x="116120" y="58765"/>
                </a:lnTo>
                <a:lnTo>
                  <a:pt x="117628" y="46710"/>
                </a:lnTo>
                <a:lnTo>
                  <a:pt x="120645" y="36163"/>
                </a:lnTo>
                <a:lnTo>
                  <a:pt x="122153" y="25615"/>
                </a:lnTo>
                <a:lnTo>
                  <a:pt x="1281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5378" y="5541324"/>
            <a:ext cx="138741" cy="96435"/>
          </a:xfrm>
          <a:custGeom>
            <a:avLst/>
            <a:gdLst/>
            <a:ahLst/>
            <a:cxnLst/>
            <a:rect l="l" t="t" r="r" b="b"/>
            <a:pathLst>
              <a:path w="138741" h="96435">
                <a:moveTo>
                  <a:pt x="42225" y="4519"/>
                </a:moveTo>
                <a:lnTo>
                  <a:pt x="7540" y="4519"/>
                </a:lnTo>
                <a:lnTo>
                  <a:pt x="16588" y="10547"/>
                </a:lnTo>
                <a:lnTo>
                  <a:pt x="22620" y="13561"/>
                </a:lnTo>
                <a:lnTo>
                  <a:pt x="31669" y="19588"/>
                </a:lnTo>
                <a:lnTo>
                  <a:pt x="37701" y="22602"/>
                </a:lnTo>
                <a:lnTo>
                  <a:pt x="61830" y="40683"/>
                </a:lnTo>
                <a:lnTo>
                  <a:pt x="69370" y="46710"/>
                </a:lnTo>
                <a:lnTo>
                  <a:pt x="73895" y="49724"/>
                </a:lnTo>
                <a:lnTo>
                  <a:pt x="79927" y="54244"/>
                </a:lnTo>
                <a:lnTo>
                  <a:pt x="102548" y="76846"/>
                </a:lnTo>
                <a:lnTo>
                  <a:pt x="105564" y="81367"/>
                </a:lnTo>
                <a:lnTo>
                  <a:pt x="111596" y="87394"/>
                </a:lnTo>
                <a:lnTo>
                  <a:pt x="114612" y="91914"/>
                </a:lnTo>
                <a:lnTo>
                  <a:pt x="119136" y="96435"/>
                </a:lnTo>
                <a:lnTo>
                  <a:pt x="128185" y="91914"/>
                </a:lnTo>
                <a:lnTo>
                  <a:pt x="132709" y="90408"/>
                </a:lnTo>
                <a:lnTo>
                  <a:pt x="135725" y="85887"/>
                </a:lnTo>
                <a:lnTo>
                  <a:pt x="138741" y="76846"/>
                </a:lnTo>
                <a:lnTo>
                  <a:pt x="138741" y="69312"/>
                </a:lnTo>
                <a:lnTo>
                  <a:pt x="134217" y="63285"/>
                </a:lnTo>
                <a:lnTo>
                  <a:pt x="128185" y="54244"/>
                </a:lnTo>
                <a:lnTo>
                  <a:pt x="122153" y="48217"/>
                </a:lnTo>
                <a:lnTo>
                  <a:pt x="116120" y="43696"/>
                </a:lnTo>
                <a:lnTo>
                  <a:pt x="111596" y="39176"/>
                </a:lnTo>
                <a:lnTo>
                  <a:pt x="105564" y="34655"/>
                </a:lnTo>
                <a:lnTo>
                  <a:pt x="101040" y="31642"/>
                </a:lnTo>
                <a:lnTo>
                  <a:pt x="95007" y="27122"/>
                </a:lnTo>
                <a:lnTo>
                  <a:pt x="76911" y="18080"/>
                </a:lnTo>
                <a:lnTo>
                  <a:pt x="69370" y="13561"/>
                </a:lnTo>
                <a:lnTo>
                  <a:pt x="63338" y="10547"/>
                </a:lnTo>
                <a:lnTo>
                  <a:pt x="55798" y="9041"/>
                </a:lnTo>
                <a:lnTo>
                  <a:pt x="49766" y="7533"/>
                </a:lnTo>
                <a:lnTo>
                  <a:pt x="42225" y="4519"/>
                </a:lnTo>
                <a:close/>
              </a:path>
              <a:path w="138741" h="96435">
                <a:moveTo>
                  <a:pt x="19604" y="1506"/>
                </a:moveTo>
                <a:lnTo>
                  <a:pt x="1507" y="1506"/>
                </a:lnTo>
                <a:lnTo>
                  <a:pt x="6032" y="4519"/>
                </a:lnTo>
                <a:lnTo>
                  <a:pt x="36193" y="4519"/>
                </a:lnTo>
                <a:lnTo>
                  <a:pt x="30161" y="3013"/>
                </a:lnTo>
                <a:lnTo>
                  <a:pt x="25636" y="3013"/>
                </a:lnTo>
                <a:lnTo>
                  <a:pt x="19604" y="1506"/>
                </a:lnTo>
                <a:close/>
              </a:path>
              <a:path w="138741" h="96435">
                <a:moveTo>
                  <a:pt x="9048" y="0"/>
                </a:moveTo>
                <a:lnTo>
                  <a:pt x="1507" y="0"/>
                </a:lnTo>
                <a:lnTo>
                  <a:pt x="0" y="1506"/>
                </a:lnTo>
                <a:lnTo>
                  <a:pt x="13572" y="1506"/>
                </a:lnTo>
                <a:lnTo>
                  <a:pt x="9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80032" y="5539817"/>
            <a:ext cx="98024" cy="180816"/>
          </a:xfrm>
          <a:custGeom>
            <a:avLst/>
            <a:gdLst/>
            <a:ahLst/>
            <a:cxnLst/>
            <a:rect l="l" t="t" r="r" b="b"/>
            <a:pathLst>
              <a:path w="98024" h="180816">
                <a:moveTo>
                  <a:pt x="98024" y="0"/>
                </a:moveTo>
                <a:lnTo>
                  <a:pt x="82943" y="9041"/>
                </a:lnTo>
                <a:lnTo>
                  <a:pt x="78419" y="12054"/>
                </a:lnTo>
                <a:lnTo>
                  <a:pt x="73895" y="16574"/>
                </a:lnTo>
                <a:lnTo>
                  <a:pt x="67862" y="21095"/>
                </a:lnTo>
                <a:lnTo>
                  <a:pt x="55798" y="33149"/>
                </a:lnTo>
                <a:lnTo>
                  <a:pt x="51274" y="40684"/>
                </a:lnTo>
                <a:lnTo>
                  <a:pt x="33177" y="67806"/>
                </a:lnTo>
                <a:lnTo>
                  <a:pt x="27145" y="79861"/>
                </a:lnTo>
                <a:lnTo>
                  <a:pt x="21112" y="90408"/>
                </a:lnTo>
                <a:lnTo>
                  <a:pt x="16588" y="100956"/>
                </a:lnTo>
                <a:lnTo>
                  <a:pt x="12064" y="109997"/>
                </a:lnTo>
                <a:lnTo>
                  <a:pt x="9048" y="120544"/>
                </a:lnTo>
                <a:lnTo>
                  <a:pt x="6032" y="128078"/>
                </a:lnTo>
                <a:lnTo>
                  <a:pt x="4524" y="137119"/>
                </a:lnTo>
                <a:lnTo>
                  <a:pt x="3016" y="144653"/>
                </a:lnTo>
                <a:lnTo>
                  <a:pt x="3016" y="152187"/>
                </a:lnTo>
                <a:lnTo>
                  <a:pt x="0" y="164241"/>
                </a:lnTo>
                <a:lnTo>
                  <a:pt x="0" y="180816"/>
                </a:lnTo>
                <a:lnTo>
                  <a:pt x="1508" y="180816"/>
                </a:lnTo>
                <a:lnTo>
                  <a:pt x="25637" y="177803"/>
                </a:lnTo>
                <a:lnTo>
                  <a:pt x="25637" y="176296"/>
                </a:lnTo>
                <a:lnTo>
                  <a:pt x="27145" y="170269"/>
                </a:lnTo>
                <a:lnTo>
                  <a:pt x="27145" y="167255"/>
                </a:lnTo>
                <a:lnTo>
                  <a:pt x="30161" y="158214"/>
                </a:lnTo>
                <a:lnTo>
                  <a:pt x="36193" y="134106"/>
                </a:lnTo>
                <a:lnTo>
                  <a:pt x="39209" y="126572"/>
                </a:lnTo>
                <a:lnTo>
                  <a:pt x="40717" y="119037"/>
                </a:lnTo>
                <a:lnTo>
                  <a:pt x="43733" y="109997"/>
                </a:lnTo>
                <a:lnTo>
                  <a:pt x="46749" y="102463"/>
                </a:lnTo>
                <a:lnTo>
                  <a:pt x="51274" y="94929"/>
                </a:lnTo>
                <a:lnTo>
                  <a:pt x="52782" y="85888"/>
                </a:lnTo>
                <a:lnTo>
                  <a:pt x="57306" y="78354"/>
                </a:lnTo>
                <a:lnTo>
                  <a:pt x="60322" y="69313"/>
                </a:lnTo>
                <a:lnTo>
                  <a:pt x="64846" y="60272"/>
                </a:lnTo>
                <a:lnTo>
                  <a:pt x="69370" y="52738"/>
                </a:lnTo>
                <a:lnTo>
                  <a:pt x="72387" y="45204"/>
                </a:lnTo>
                <a:lnTo>
                  <a:pt x="76911" y="36163"/>
                </a:lnTo>
                <a:lnTo>
                  <a:pt x="81435" y="30137"/>
                </a:lnTo>
                <a:lnTo>
                  <a:pt x="84451" y="24109"/>
                </a:lnTo>
                <a:lnTo>
                  <a:pt x="980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08789" y="5622692"/>
            <a:ext cx="90483" cy="213966"/>
          </a:xfrm>
          <a:custGeom>
            <a:avLst/>
            <a:gdLst/>
            <a:ahLst/>
            <a:cxnLst/>
            <a:rect l="l" t="t" r="r" b="b"/>
            <a:pathLst>
              <a:path w="90483" h="213966">
                <a:moveTo>
                  <a:pt x="90483" y="0"/>
                </a:moveTo>
                <a:lnTo>
                  <a:pt x="69370" y="0"/>
                </a:lnTo>
                <a:lnTo>
                  <a:pt x="57306" y="3013"/>
                </a:lnTo>
                <a:lnTo>
                  <a:pt x="49766" y="6027"/>
                </a:lnTo>
                <a:lnTo>
                  <a:pt x="43733" y="10547"/>
                </a:lnTo>
                <a:lnTo>
                  <a:pt x="36193" y="15068"/>
                </a:lnTo>
                <a:lnTo>
                  <a:pt x="12064" y="48217"/>
                </a:lnTo>
                <a:lnTo>
                  <a:pt x="0" y="88901"/>
                </a:lnTo>
                <a:lnTo>
                  <a:pt x="0" y="129585"/>
                </a:lnTo>
                <a:lnTo>
                  <a:pt x="1508" y="141639"/>
                </a:lnTo>
                <a:lnTo>
                  <a:pt x="7540" y="165748"/>
                </a:lnTo>
                <a:lnTo>
                  <a:pt x="13572" y="186843"/>
                </a:lnTo>
                <a:lnTo>
                  <a:pt x="16588" y="194377"/>
                </a:lnTo>
                <a:lnTo>
                  <a:pt x="21112" y="207938"/>
                </a:lnTo>
                <a:lnTo>
                  <a:pt x="24128" y="213966"/>
                </a:lnTo>
                <a:lnTo>
                  <a:pt x="24128" y="203418"/>
                </a:lnTo>
                <a:lnTo>
                  <a:pt x="22620" y="194377"/>
                </a:lnTo>
                <a:lnTo>
                  <a:pt x="22620" y="168761"/>
                </a:lnTo>
                <a:lnTo>
                  <a:pt x="21112" y="156707"/>
                </a:lnTo>
                <a:lnTo>
                  <a:pt x="21112" y="146160"/>
                </a:lnTo>
                <a:lnTo>
                  <a:pt x="22620" y="134105"/>
                </a:lnTo>
                <a:lnTo>
                  <a:pt x="22620" y="123557"/>
                </a:lnTo>
                <a:lnTo>
                  <a:pt x="24128" y="111503"/>
                </a:lnTo>
                <a:lnTo>
                  <a:pt x="27145" y="99449"/>
                </a:lnTo>
                <a:lnTo>
                  <a:pt x="28653" y="87394"/>
                </a:lnTo>
                <a:lnTo>
                  <a:pt x="33177" y="76847"/>
                </a:lnTo>
                <a:lnTo>
                  <a:pt x="36193" y="66299"/>
                </a:lnTo>
                <a:lnTo>
                  <a:pt x="40717" y="57258"/>
                </a:lnTo>
                <a:lnTo>
                  <a:pt x="45241" y="46711"/>
                </a:lnTo>
                <a:lnTo>
                  <a:pt x="49766" y="39176"/>
                </a:lnTo>
                <a:lnTo>
                  <a:pt x="54290" y="33149"/>
                </a:lnTo>
                <a:lnTo>
                  <a:pt x="58814" y="25615"/>
                </a:lnTo>
                <a:lnTo>
                  <a:pt x="63338" y="19588"/>
                </a:lnTo>
                <a:lnTo>
                  <a:pt x="69370" y="16574"/>
                </a:lnTo>
                <a:lnTo>
                  <a:pt x="72387" y="12054"/>
                </a:lnTo>
                <a:lnTo>
                  <a:pt x="76911" y="9041"/>
                </a:lnTo>
                <a:lnTo>
                  <a:pt x="79927" y="6027"/>
                </a:lnTo>
                <a:lnTo>
                  <a:pt x="84451" y="3013"/>
                </a:lnTo>
                <a:lnTo>
                  <a:pt x="88975" y="1506"/>
                </a:lnTo>
                <a:lnTo>
                  <a:pt x="904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32918" y="5868301"/>
            <a:ext cx="194540" cy="236568"/>
          </a:xfrm>
          <a:custGeom>
            <a:avLst/>
            <a:gdLst/>
            <a:ahLst/>
            <a:cxnLst/>
            <a:rect l="l" t="t" r="r" b="b"/>
            <a:pathLst>
              <a:path w="194540" h="236568">
                <a:moveTo>
                  <a:pt x="194540" y="235061"/>
                </a:moveTo>
                <a:lnTo>
                  <a:pt x="185491" y="235061"/>
                </a:lnTo>
                <a:lnTo>
                  <a:pt x="191524" y="236568"/>
                </a:lnTo>
                <a:lnTo>
                  <a:pt x="194540" y="235061"/>
                </a:lnTo>
                <a:close/>
              </a:path>
              <a:path w="194540" h="236568">
                <a:moveTo>
                  <a:pt x="0" y="0"/>
                </a:moveTo>
                <a:lnTo>
                  <a:pt x="10556" y="28629"/>
                </a:lnTo>
                <a:lnTo>
                  <a:pt x="15080" y="37670"/>
                </a:lnTo>
                <a:lnTo>
                  <a:pt x="18096" y="46710"/>
                </a:lnTo>
                <a:lnTo>
                  <a:pt x="31669" y="78353"/>
                </a:lnTo>
                <a:lnTo>
                  <a:pt x="49766" y="109996"/>
                </a:lnTo>
                <a:lnTo>
                  <a:pt x="57306" y="120544"/>
                </a:lnTo>
                <a:lnTo>
                  <a:pt x="64846" y="129585"/>
                </a:lnTo>
                <a:lnTo>
                  <a:pt x="70879" y="140132"/>
                </a:lnTo>
                <a:lnTo>
                  <a:pt x="78419" y="149173"/>
                </a:lnTo>
                <a:lnTo>
                  <a:pt x="87467" y="159721"/>
                </a:lnTo>
                <a:lnTo>
                  <a:pt x="102548" y="177802"/>
                </a:lnTo>
                <a:lnTo>
                  <a:pt x="134217" y="209445"/>
                </a:lnTo>
                <a:lnTo>
                  <a:pt x="141757" y="215472"/>
                </a:lnTo>
                <a:lnTo>
                  <a:pt x="150806" y="221500"/>
                </a:lnTo>
                <a:lnTo>
                  <a:pt x="156838" y="226020"/>
                </a:lnTo>
                <a:lnTo>
                  <a:pt x="164379" y="230540"/>
                </a:lnTo>
                <a:lnTo>
                  <a:pt x="171919" y="232047"/>
                </a:lnTo>
                <a:lnTo>
                  <a:pt x="179459" y="235061"/>
                </a:lnTo>
                <a:lnTo>
                  <a:pt x="199064" y="235061"/>
                </a:lnTo>
                <a:lnTo>
                  <a:pt x="205096" y="233554"/>
                </a:lnTo>
                <a:lnTo>
                  <a:pt x="209620" y="232047"/>
                </a:lnTo>
                <a:lnTo>
                  <a:pt x="212636" y="226020"/>
                </a:lnTo>
                <a:lnTo>
                  <a:pt x="214145" y="224513"/>
                </a:lnTo>
                <a:lnTo>
                  <a:pt x="208112" y="221500"/>
                </a:lnTo>
                <a:lnTo>
                  <a:pt x="203588" y="218486"/>
                </a:lnTo>
                <a:lnTo>
                  <a:pt x="200572" y="216979"/>
                </a:lnTo>
                <a:lnTo>
                  <a:pt x="196048" y="212459"/>
                </a:lnTo>
                <a:lnTo>
                  <a:pt x="193032" y="210952"/>
                </a:lnTo>
                <a:lnTo>
                  <a:pt x="185491" y="206432"/>
                </a:lnTo>
                <a:lnTo>
                  <a:pt x="179459" y="200404"/>
                </a:lnTo>
                <a:lnTo>
                  <a:pt x="171919" y="194377"/>
                </a:lnTo>
                <a:lnTo>
                  <a:pt x="164379" y="189857"/>
                </a:lnTo>
                <a:lnTo>
                  <a:pt x="155330" y="182323"/>
                </a:lnTo>
                <a:lnTo>
                  <a:pt x="146282" y="176296"/>
                </a:lnTo>
                <a:lnTo>
                  <a:pt x="135725" y="167255"/>
                </a:lnTo>
                <a:lnTo>
                  <a:pt x="126677" y="158214"/>
                </a:lnTo>
                <a:lnTo>
                  <a:pt x="102548" y="137119"/>
                </a:lnTo>
                <a:lnTo>
                  <a:pt x="91991" y="123557"/>
                </a:lnTo>
                <a:lnTo>
                  <a:pt x="81435" y="111503"/>
                </a:lnTo>
                <a:lnTo>
                  <a:pt x="69370" y="97942"/>
                </a:lnTo>
                <a:lnTo>
                  <a:pt x="60322" y="84381"/>
                </a:lnTo>
                <a:lnTo>
                  <a:pt x="49766" y="70819"/>
                </a:lnTo>
                <a:lnTo>
                  <a:pt x="40717" y="58765"/>
                </a:lnTo>
                <a:lnTo>
                  <a:pt x="31669" y="45204"/>
                </a:lnTo>
                <a:lnTo>
                  <a:pt x="24129" y="33149"/>
                </a:lnTo>
                <a:lnTo>
                  <a:pt x="16588" y="2260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46023" y="5642280"/>
            <a:ext cx="111596" cy="345057"/>
          </a:xfrm>
          <a:custGeom>
            <a:avLst/>
            <a:gdLst/>
            <a:ahLst/>
            <a:cxnLst/>
            <a:rect l="l" t="t" r="r" b="b"/>
            <a:pathLst>
              <a:path w="111596" h="345057">
                <a:moveTo>
                  <a:pt x="27144" y="0"/>
                </a:moveTo>
                <a:lnTo>
                  <a:pt x="22620" y="0"/>
                </a:lnTo>
                <a:lnTo>
                  <a:pt x="18096" y="1506"/>
                </a:lnTo>
                <a:lnTo>
                  <a:pt x="12064" y="6027"/>
                </a:lnTo>
                <a:lnTo>
                  <a:pt x="7540" y="7533"/>
                </a:lnTo>
                <a:lnTo>
                  <a:pt x="0" y="15068"/>
                </a:lnTo>
                <a:lnTo>
                  <a:pt x="0" y="16574"/>
                </a:lnTo>
                <a:lnTo>
                  <a:pt x="1508" y="18081"/>
                </a:lnTo>
                <a:lnTo>
                  <a:pt x="1508" y="22602"/>
                </a:lnTo>
                <a:lnTo>
                  <a:pt x="3016" y="25615"/>
                </a:lnTo>
                <a:lnTo>
                  <a:pt x="6032" y="37670"/>
                </a:lnTo>
                <a:lnTo>
                  <a:pt x="7540" y="46710"/>
                </a:lnTo>
                <a:lnTo>
                  <a:pt x="10556" y="55751"/>
                </a:lnTo>
                <a:lnTo>
                  <a:pt x="12064" y="64792"/>
                </a:lnTo>
                <a:lnTo>
                  <a:pt x="15080" y="76846"/>
                </a:lnTo>
                <a:lnTo>
                  <a:pt x="21112" y="103969"/>
                </a:lnTo>
                <a:lnTo>
                  <a:pt x="24128" y="119037"/>
                </a:lnTo>
                <a:lnTo>
                  <a:pt x="28653" y="135612"/>
                </a:lnTo>
                <a:lnTo>
                  <a:pt x="31669" y="155200"/>
                </a:lnTo>
                <a:lnTo>
                  <a:pt x="36193" y="173282"/>
                </a:lnTo>
                <a:lnTo>
                  <a:pt x="40717" y="192870"/>
                </a:lnTo>
                <a:lnTo>
                  <a:pt x="46749" y="209445"/>
                </a:lnTo>
                <a:lnTo>
                  <a:pt x="52782" y="227527"/>
                </a:lnTo>
                <a:lnTo>
                  <a:pt x="58814" y="244102"/>
                </a:lnTo>
                <a:lnTo>
                  <a:pt x="66354" y="259170"/>
                </a:lnTo>
                <a:lnTo>
                  <a:pt x="72387" y="274238"/>
                </a:lnTo>
                <a:lnTo>
                  <a:pt x="79927" y="287799"/>
                </a:lnTo>
                <a:lnTo>
                  <a:pt x="85959" y="299853"/>
                </a:lnTo>
                <a:lnTo>
                  <a:pt x="91991" y="310401"/>
                </a:lnTo>
                <a:lnTo>
                  <a:pt x="96516" y="320949"/>
                </a:lnTo>
                <a:lnTo>
                  <a:pt x="105564" y="334510"/>
                </a:lnTo>
                <a:lnTo>
                  <a:pt x="110088" y="343551"/>
                </a:lnTo>
                <a:lnTo>
                  <a:pt x="111596" y="345057"/>
                </a:lnTo>
                <a:lnTo>
                  <a:pt x="111596" y="343551"/>
                </a:lnTo>
                <a:lnTo>
                  <a:pt x="110088" y="340537"/>
                </a:lnTo>
                <a:lnTo>
                  <a:pt x="108580" y="334510"/>
                </a:lnTo>
                <a:lnTo>
                  <a:pt x="107072" y="329989"/>
                </a:lnTo>
                <a:lnTo>
                  <a:pt x="102548" y="320949"/>
                </a:lnTo>
                <a:lnTo>
                  <a:pt x="101040" y="311908"/>
                </a:lnTo>
                <a:lnTo>
                  <a:pt x="96516" y="301360"/>
                </a:lnTo>
                <a:lnTo>
                  <a:pt x="93499" y="289306"/>
                </a:lnTo>
                <a:lnTo>
                  <a:pt x="84451" y="262183"/>
                </a:lnTo>
                <a:lnTo>
                  <a:pt x="81435" y="247115"/>
                </a:lnTo>
                <a:lnTo>
                  <a:pt x="76911" y="232047"/>
                </a:lnTo>
                <a:lnTo>
                  <a:pt x="73895" y="213965"/>
                </a:lnTo>
                <a:lnTo>
                  <a:pt x="69370" y="197391"/>
                </a:lnTo>
                <a:lnTo>
                  <a:pt x="64846" y="179309"/>
                </a:lnTo>
                <a:lnTo>
                  <a:pt x="61830" y="161227"/>
                </a:lnTo>
                <a:lnTo>
                  <a:pt x="57306" y="143146"/>
                </a:lnTo>
                <a:lnTo>
                  <a:pt x="51274" y="109996"/>
                </a:lnTo>
                <a:lnTo>
                  <a:pt x="49765" y="96435"/>
                </a:lnTo>
                <a:lnTo>
                  <a:pt x="46749" y="81367"/>
                </a:lnTo>
                <a:lnTo>
                  <a:pt x="43733" y="57258"/>
                </a:lnTo>
                <a:lnTo>
                  <a:pt x="42225" y="48217"/>
                </a:lnTo>
                <a:lnTo>
                  <a:pt x="40717" y="37670"/>
                </a:lnTo>
                <a:lnTo>
                  <a:pt x="39209" y="30135"/>
                </a:lnTo>
                <a:lnTo>
                  <a:pt x="37701" y="21095"/>
                </a:lnTo>
                <a:lnTo>
                  <a:pt x="37701" y="16574"/>
                </a:lnTo>
                <a:lnTo>
                  <a:pt x="36193" y="10547"/>
                </a:lnTo>
                <a:lnTo>
                  <a:pt x="34685" y="6027"/>
                </a:lnTo>
                <a:lnTo>
                  <a:pt x="33177" y="3013"/>
                </a:lnTo>
                <a:lnTo>
                  <a:pt x="31669" y="1506"/>
                </a:lnTo>
                <a:lnTo>
                  <a:pt x="27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24442" y="5802001"/>
            <a:ext cx="202080" cy="120544"/>
          </a:xfrm>
          <a:custGeom>
            <a:avLst/>
            <a:gdLst/>
            <a:ahLst/>
            <a:cxnLst/>
            <a:rect l="l" t="t" r="r" b="b"/>
            <a:pathLst>
              <a:path w="202080" h="120544">
                <a:moveTo>
                  <a:pt x="185491" y="0"/>
                </a:moveTo>
                <a:lnTo>
                  <a:pt x="182475" y="0"/>
                </a:lnTo>
                <a:lnTo>
                  <a:pt x="179459" y="1506"/>
                </a:lnTo>
                <a:lnTo>
                  <a:pt x="174935" y="1506"/>
                </a:lnTo>
                <a:lnTo>
                  <a:pt x="171919" y="3013"/>
                </a:lnTo>
                <a:lnTo>
                  <a:pt x="162870" y="6027"/>
                </a:lnTo>
                <a:lnTo>
                  <a:pt x="155330" y="7534"/>
                </a:lnTo>
                <a:lnTo>
                  <a:pt x="140249" y="13561"/>
                </a:lnTo>
                <a:lnTo>
                  <a:pt x="131201" y="18081"/>
                </a:lnTo>
                <a:lnTo>
                  <a:pt x="120645" y="22602"/>
                </a:lnTo>
                <a:lnTo>
                  <a:pt x="111596" y="28629"/>
                </a:lnTo>
                <a:lnTo>
                  <a:pt x="99532" y="34656"/>
                </a:lnTo>
                <a:lnTo>
                  <a:pt x="87467" y="42190"/>
                </a:lnTo>
                <a:lnTo>
                  <a:pt x="75403" y="48217"/>
                </a:lnTo>
                <a:lnTo>
                  <a:pt x="63338" y="55751"/>
                </a:lnTo>
                <a:lnTo>
                  <a:pt x="52782" y="63285"/>
                </a:lnTo>
                <a:lnTo>
                  <a:pt x="43733" y="70819"/>
                </a:lnTo>
                <a:lnTo>
                  <a:pt x="36193" y="76846"/>
                </a:lnTo>
                <a:lnTo>
                  <a:pt x="22620" y="90408"/>
                </a:lnTo>
                <a:lnTo>
                  <a:pt x="18096" y="96435"/>
                </a:lnTo>
                <a:lnTo>
                  <a:pt x="12064" y="100955"/>
                </a:lnTo>
                <a:lnTo>
                  <a:pt x="0" y="120544"/>
                </a:lnTo>
                <a:lnTo>
                  <a:pt x="24128" y="103969"/>
                </a:lnTo>
                <a:lnTo>
                  <a:pt x="31669" y="99449"/>
                </a:lnTo>
                <a:lnTo>
                  <a:pt x="40717" y="96435"/>
                </a:lnTo>
                <a:lnTo>
                  <a:pt x="48257" y="90408"/>
                </a:lnTo>
                <a:lnTo>
                  <a:pt x="57306" y="85887"/>
                </a:lnTo>
                <a:lnTo>
                  <a:pt x="66354" y="79860"/>
                </a:lnTo>
                <a:lnTo>
                  <a:pt x="75403" y="76846"/>
                </a:lnTo>
                <a:lnTo>
                  <a:pt x="90483" y="67806"/>
                </a:lnTo>
                <a:lnTo>
                  <a:pt x="98024" y="64792"/>
                </a:lnTo>
                <a:lnTo>
                  <a:pt x="102548" y="63285"/>
                </a:lnTo>
                <a:lnTo>
                  <a:pt x="114612" y="57258"/>
                </a:lnTo>
                <a:lnTo>
                  <a:pt x="122153" y="54244"/>
                </a:lnTo>
                <a:lnTo>
                  <a:pt x="129693" y="52738"/>
                </a:lnTo>
                <a:lnTo>
                  <a:pt x="138741" y="48217"/>
                </a:lnTo>
                <a:lnTo>
                  <a:pt x="146282" y="46710"/>
                </a:lnTo>
                <a:lnTo>
                  <a:pt x="155330" y="42190"/>
                </a:lnTo>
                <a:lnTo>
                  <a:pt x="162870" y="40683"/>
                </a:lnTo>
                <a:lnTo>
                  <a:pt x="170411" y="36163"/>
                </a:lnTo>
                <a:lnTo>
                  <a:pt x="177951" y="34656"/>
                </a:lnTo>
                <a:lnTo>
                  <a:pt x="183983" y="31642"/>
                </a:lnTo>
                <a:lnTo>
                  <a:pt x="190016" y="30136"/>
                </a:lnTo>
                <a:lnTo>
                  <a:pt x="199064" y="27122"/>
                </a:lnTo>
                <a:lnTo>
                  <a:pt x="202080" y="27122"/>
                </a:lnTo>
                <a:lnTo>
                  <a:pt x="1854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88249" y="5862273"/>
            <a:ext cx="278991" cy="241088"/>
          </a:xfrm>
          <a:custGeom>
            <a:avLst/>
            <a:gdLst/>
            <a:ahLst/>
            <a:cxnLst/>
            <a:rect l="l" t="t" r="r" b="b"/>
            <a:pathLst>
              <a:path w="278991" h="241088">
                <a:moveTo>
                  <a:pt x="278991" y="0"/>
                </a:moveTo>
                <a:lnTo>
                  <a:pt x="275975" y="4520"/>
                </a:lnTo>
                <a:lnTo>
                  <a:pt x="271451" y="9041"/>
                </a:lnTo>
                <a:lnTo>
                  <a:pt x="265419" y="18081"/>
                </a:lnTo>
                <a:lnTo>
                  <a:pt x="257878" y="25615"/>
                </a:lnTo>
                <a:lnTo>
                  <a:pt x="248830" y="37670"/>
                </a:lnTo>
                <a:lnTo>
                  <a:pt x="238273" y="48217"/>
                </a:lnTo>
                <a:lnTo>
                  <a:pt x="229225" y="61778"/>
                </a:lnTo>
                <a:lnTo>
                  <a:pt x="193031" y="102462"/>
                </a:lnTo>
                <a:lnTo>
                  <a:pt x="179459" y="116023"/>
                </a:lnTo>
                <a:lnTo>
                  <a:pt x="165886" y="128078"/>
                </a:lnTo>
                <a:lnTo>
                  <a:pt x="141757" y="152187"/>
                </a:lnTo>
                <a:lnTo>
                  <a:pt x="129693" y="162734"/>
                </a:lnTo>
                <a:lnTo>
                  <a:pt x="81435" y="192870"/>
                </a:lnTo>
                <a:lnTo>
                  <a:pt x="49765" y="206432"/>
                </a:lnTo>
                <a:lnTo>
                  <a:pt x="40717" y="210952"/>
                </a:lnTo>
                <a:lnTo>
                  <a:pt x="31669" y="213966"/>
                </a:lnTo>
                <a:lnTo>
                  <a:pt x="24128" y="216979"/>
                </a:lnTo>
                <a:lnTo>
                  <a:pt x="16588" y="218486"/>
                </a:lnTo>
                <a:lnTo>
                  <a:pt x="10556" y="219993"/>
                </a:lnTo>
                <a:lnTo>
                  <a:pt x="1507" y="223006"/>
                </a:lnTo>
                <a:lnTo>
                  <a:pt x="0" y="223006"/>
                </a:lnTo>
                <a:lnTo>
                  <a:pt x="0" y="224513"/>
                </a:lnTo>
                <a:lnTo>
                  <a:pt x="3015" y="230540"/>
                </a:lnTo>
                <a:lnTo>
                  <a:pt x="6032" y="232047"/>
                </a:lnTo>
                <a:lnTo>
                  <a:pt x="10556" y="236568"/>
                </a:lnTo>
                <a:lnTo>
                  <a:pt x="15080" y="238074"/>
                </a:lnTo>
                <a:lnTo>
                  <a:pt x="21112" y="241088"/>
                </a:lnTo>
                <a:lnTo>
                  <a:pt x="37701" y="241088"/>
                </a:lnTo>
                <a:lnTo>
                  <a:pt x="46749" y="239581"/>
                </a:lnTo>
                <a:lnTo>
                  <a:pt x="58814" y="236568"/>
                </a:lnTo>
                <a:lnTo>
                  <a:pt x="70878" y="232047"/>
                </a:lnTo>
                <a:lnTo>
                  <a:pt x="85959" y="224513"/>
                </a:lnTo>
                <a:lnTo>
                  <a:pt x="102548" y="216979"/>
                </a:lnTo>
                <a:lnTo>
                  <a:pt x="140249" y="191363"/>
                </a:lnTo>
                <a:lnTo>
                  <a:pt x="190016" y="143146"/>
                </a:lnTo>
                <a:lnTo>
                  <a:pt x="217161" y="108489"/>
                </a:lnTo>
                <a:lnTo>
                  <a:pt x="239781" y="75340"/>
                </a:lnTo>
                <a:lnTo>
                  <a:pt x="256370" y="45204"/>
                </a:lnTo>
                <a:lnTo>
                  <a:pt x="263911" y="31642"/>
                </a:lnTo>
                <a:lnTo>
                  <a:pt x="269943" y="21095"/>
                </a:lnTo>
                <a:lnTo>
                  <a:pt x="272959" y="12054"/>
                </a:lnTo>
                <a:lnTo>
                  <a:pt x="277483" y="4520"/>
                </a:lnTo>
                <a:lnTo>
                  <a:pt x="278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64692" y="5795974"/>
            <a:ext cx="95007" cy="84381"/>
          </a:xfrm>
          <a:custGeom>
            <a:avLst/>
            <a:gdLst/>
            <a:ahLst/>
            <a:cxnLst/>
            <a:rect l="l" t="t" r="r" b="b"/>
            <a:pathLst>
              <a:path w="95007" h="84381">
                <a:moveTo>
                  <a:pt x="60322" y="0"/>
                </a:moveTo>
                <a:lnTo>
                  <a:pt x="28653" y="12054"/>
                </a:lnTo>
                <a:lnTo>
                  <a:pt x="0" y="25615"/>
                </a:lnTo>
                <a:lnTo>
                  <a:pt x="10556" y="25615"/>
                </a:lnTo>
                <a:lnTo>
                  <a:pt x="24128" y="30136"/>
                </a:lnTo>
                <a:lnTo>
                  <a:pt x="28653" y="30136"/>
                </a:lnTo>
                <a:lnTo>
                  <a:pt x="40717" y="33149"/>
                </a:lnTo>
                <a:lnTo>
                  <a:pt x="49766" y="36163"/>
                </a:lnTo>
                <a:lnTo>
                  <a:pt x="54290" y="39176"/>
                </a:lnTo>
                <a:lnTo>
                  <a:pt x="57306" y="40683"/>
                </a:lnTo>
                <a:lnTo>
                  <a:pt x="61830" y="43697"/>
                </a:lnTo>
                <a:lnTo>
                  <a:pt x="72386" y="54244"/>
                </a:lnTo>
                <a:lnTo>
                  <a:pt x="76911" y="61778"/>
                </a:lnTo>
                <a:lnTo>
                  <a:pt x="82943" y="67806"/>
                </a:lnTo>
                <a:lnTo>
                  <a:pt x="85959" y="73833"/>
                </a:lnTo>
                <a:lnTo>
                  <a:pt x="91991" y="82874"/>
                </a:lnTo>
                <a:lnTo>
                  <a:pt x="93499" y="84381"/>
                </a:lnTo>
                <a:lnTo>
                  <a:pt x="93499" y="78353"/>
                </a:lnTo>
                <a:lnTo>
                  <a:pt x="95007" y="73833"/>
                </a:lnTo>
                <a:lnTo>
                  <a:pt x="95007" y="61778"/>
                </a:lnTo>
                <a:lnTo>
                  <a:pt x="93499" y="58765"/>
                </a:lnTo>
                <a:lnTo>
                  <a:pt x="93499" y="54244"/>
                </a:lnTo>
                <a:lnTo>
                  <a:pt x="88975" y="40683"/>
                </a:lnTo>
                <a:lnTo>
                  <a:pt x="85959" y="34656"/>
                </a:lnTo>
                <a:lnTo>
                  <a:pt x="84451" y="30136"/>
                </a:lnTo>
                <a:lnTo>
                  <a:pt x="82943" y="27122"/>
                </a:lnTo>
                <a:lnTo>
                  <a:pt x="76911" y="18081"/>
                </a:lnTo>
                <a:lnTo>
                  <a:pt x="73895" y="15068"/>
                </a:lnTo>
                <a:lnTo>
                  <a:pt x="72386" y="12054"/>
                </a:lnTo>
                <a:lnTo>
                  <a:pt x="603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21999" y="5728168"/>
            <a:ext cx="113104" cy="96435"/>
          </a:xfrm>
          <a:custGeom>
            <a:avLst/>
            <a:gdLst/>
            <a:ahLst/>
            <a:cxnLst/>
            <a:rect l="l" t="t" r="r" b="b"/>
            <a:pathLst>
              <a:path w="113104" h="96435">
                <a:moveTo>
                  <a:pt x="111596" y="1506"/>
                </a:moveTo>
                <a:lnTo>
                  <a:pt x="79927" y="1506"/>
                </a:lnTo>
                <a:lnTo>
                  <a:pt x="73894" y="3013"/>
                </a:lnTo>
                <a:lnTo>
                  <a:pt x="67862" y="6027"/>
                </a:lnTo>
                <a:lnTo>
                  <a:pt x="55798" y="9040"/>
                </a:lnTo>
                <a:lnTo>
                  <a:pt x="49765" y="12054"/>
                </a:lnTo>
                <a:lnTo>
                  <a:pt x="31669" y="25615"/>
                </a:lnTo>
                <a:lnTo>
                  <a:pt x="22620" y="34656"/>
                </a:lnTo>
                <a:lnTo>
                  <a:pt x="19604" y="40683"/>
                </a:lnTo>
                <a:lnTo>
                  <a:pt x="15080" y="45203"/>
                </a:lnTo>
                <a:lnTo>
                  <a:pt x="9048" y="54244"/>
                </a:lnTo>
                <a:lnTo>
                  <a:pt x="7540" y="58765"/>
                </a:lnTo>
                <a:lnTo>
                  <a:pt x="4524" y="61778"/>
                </a:lnTo>
                <a:lnTo>
                  <a:pt x="1507" y="67806"/>
                </a:lnTo>
                <a:lnTo>
                  <a:pt x="1507" y="70819"/>
                </a:lnTo>
                <a:lnTo>
                  <a:pt x="0" y="73833"/>
                </a:lnTo>
                <a:lnTo>
                  <a:pt x="0" y="76847"/>
                </a:lnTo>
                <a:lnTo>
                  <a:pt x="18096" y="96435"/>
                </a:lnTo>
                <a:lnTo>
                  <a:pt x="18096" y="94928"/>
                </a:lnTo>
                <a:lnTo>
                  <a:pt x="21112" y="85887"/>
                </a:lnTo>
                <a:lnTo>
                  <a:pt x="24128" y="82874"/>
                </a:lnTo>
                <a:lnTo>
                  <a:pt x="25636" y="79860"/>
                </a:lnTo>
                <a:lnTo>
                  <a:pt x="28653" y="75340"/>
                </a:lnTo>
                <a:lnTo>
                  <a:pt x="30161" y="69312"/>
                </a:lnTo>
                <a:lnTo>
                  <a:pt x="33177" y="66299"/>
                </a:lnTo>
                <a:lnTo>
                  <a:pt x="36193" y="60272"/>
                </a:lnTo>
                <a:lnTo>
                  <a:pt x="48257" y="42190"/>
                </a:lnTo>
                <a:lnTo>
                  <a:pt x="52782" y="37669"/>
                </a:lnTo>
                <a:lnTo>
                  <a:pt x="55798" y="33149"/>
                </a:lnTo>
                <a:lnTo>
                  <a:pt x="64846" y="24108"/>
                </a:lnTo>
                <a:lnTo>
                  <a:pt x="73894" y="18081"/>
                </a:lnTo>
                <a:lnTo>
                  <a:pt x="79927" y="15067"/>
                </a:lnTo>
                <a:lnTo>
                  <a:pt x="84451" y="12054"/>
                </a:lnTo>
                <a:lnTo>
                  <a:pt x="90483" y="10547"/>
                </a:lnTo>
                <a:lnTo>
                  <a:pt x="93499" y="7534"/>
                </a:lnTo>
                <a:lnTo>
                  <a:pt x="102548" y="4520"/>
                </a:lnTo>
                <a:lnTo>
                  <a:pt x="105564" y="3013"/>
                </a:lnTo>
                <a:lnTo>
                  <a:pt x="111596" y="1506"/>
                </a:lnTo>
                <a:close/>
              </a:path>
              <a:path w="113104" h="96435">
                <a:moveTo>
                  <a:pt x="110088" y="0"/>
                </a:moveTo>
                <a:lnTo>
                  <a:pt x="90483" y="0"/>
                </a:lnTo>
                <a:lnTo>
                  <a:pt x="85959" y="1506"/>
                </a:lnTo>
                <a:lnTo>
                  <a:pt x="113104" y="1506"/>
                </a:lnTo>
                <a:lnTo>
                  <a:pt x="1100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89861" y="5752277"/>
            <a:ext cx="87468" cy="85887"/>
          </a:xfrm>
          <a:custGeom>
            <a:avLst/>
            <a:gdLst/>
            <a:ahLst/>
            <a:cxnLst/>
            <a:rect l="l" t="t" r="r" b="b"/>
            <a:pathLst>
              <a:path w="87468" h="85887">
                <a:moveTo>
                  <a:pt x="72387" y="0"/>
                </a:moveTo>
                <a:lnTo>
                  <a:pt x="63338" y="3013"/>
                </a:lnTo>
                <a:lnTo>
                  <a:pt x="58814" y="7533"/>
                </a:lnTo>
                <a:lnTo>
                  <a:pt x="54290" y="10547"/>
                </a:lnTo>
                <a:lnTo>
                  <a:pt x="51274" y="12054"/>
                </a:lnTo>
                <a:lnTo>
                  <a:pt x="48257" y="15068"/>
                </a:lnTo>
                <a:lnTo>
                  <a:pt x="43733" y="18081"/>
                </a:lnTo>
                <a:lnTo>
                  <a:pt x="33177" y="28629"/>
                </a:lnTo>
                <a:lnTo>
                  <a:pt x="30161" y="33149"/>
                </a:lnTo>
                <a:lnTo>
                  <a:pt x="25636" y="37669"/>
                </a:lnTo>
                <a:lnTo>
                  <a:pt x="22620" y="42190"/>
                </a:lnTo>
                <a:lnTo>
                  <a:pt x="18096" y="46710"/>
                </a:lnTo>
                <a:lnTo>
                  <a:pt x="16588" y="51231"/>
                </a:lnTo>
                <a:lnTo>
                  <a:pt x="12064" y="55751"/>
                </a:lnTo>
                <a:lnTo>
                  <a:pt x="9048" y="64792"/>
                </a:lnTo>
                <a:lnTo>
                  <a:pt x="6032" y="69313"/>
                </a:lnTo>
                <a:lnTo>
                  <a:pt x="4524" y="72326"/>
                </a:lnTo>
                <a:lnTo>
                  <a:pt x="3016" y="76846"/>
                </a:lnTo>
                <a:lnTo>
                  <a:pt x="1508" y="78353"/>
                </a:lnTo>
                <a:lnTo>
                  <a:pt x="1508" y="82874"/>
                </a:lnTo>
                <a:lnTo>
                  <a:pt x="0" y="85887"/>
                </a:lnTo>
                <a:lnTo>
                  <a:pt x="4524" y="82874"/>
                </a:lnTo>
                <a:lnTo>
                  <a:pt x="9048" y="76846"/>
                </a:lnTo>
                <a:lnTo>
                  <a:pt x="16588" y="70819"/>
                </a:lnTo>
                <a:lnTo>
                  <a:pt x="24128" y="63285"/>
                </a:lnTo>
                <a:lnTo>
                  <a:pt x="28653" y="60272"/>
                </a:lnTo>
                <a:lnTo>
                  <a:pt x="31669" y="55751"/>
                </a:lnTo>
                <a:lnTo>
                  <a:pt x="40717" y="49724"/>
                </a:lnTo>
                <a:lnTo>
                  <a:pt x="43733" y="46710"/>
                </a:lnTo>
                <a:lnTo>
                  <a:pt x="48257" y="43697"/>
                </a:lnTo>
                <a:lnTo>
                  <a:pt x="54290" y="39176"/>
                </a:lnTo>
                <a:lnTo>
                  <a:pt x="61830" y="36163"/>
                </a:lnTo>
                <a:lnTo>
                  <a:pt x="67862" y="33149"/>
                </a:lnTo>
                <a:lnTo>
                  <a:pt x="73895" y="31642"/>
                </a:lnTo>
                <a:lnTo>
                  <a:pt x="78419" y="30136"/>
                </a:lnTo>
                <a:lnTo>
                  <a:pt x="82943" y="27122"/>
                </a:lnTo>
                <a:lnTo>
                  <a:pt x="87468" y="22601"/>
                </a:lnTo>
                <a:lnTo>
                  <a:pt x="72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29902" y="5972270"/>
            <a:ext cx="104056" cy="198898"/>
          </a:xfrm>
          <a:custGeom>
            <a:avLst/>
            <a:gdLst/>
            <a:ahLst/>
            <a:cxnLst/>
            <a:rect l="l" t="t" r="r" b="b"/>
            <a:pathLst>
              <a:path w="104056" h="198898">
                <a:moveTo>
                  <a:pt x="75403" y="0"/>
                </a:moveTo>
                <a:lnTo>
                  <a:pt x="75403" y="1506"/>
                </a:lnTo>
                <a:lnTo>
                  <a:pt x="73895" y="6027"/>
                </a:lnTo>
                <a:lnTo>
                  <a:pt x="73895" y="15068"/>
                </a:lnTo>
                <a:lnTo>
                  <a:pt x="72386" y="19588"/>
                </a:lnTo>
                <a:lnTo>
                  <a:pt x="72386" y="25615"/>
                </a:lnTo>
                <a:lnTo>
                  <a:pt x="67862" y="43697"/>
                </a:lnTo>
                <a:lnTo>
                  <a:pt x="67862" y="52738"/>
                </a:lnTo>
                <a:lnTo>
                  <a:pt x="64846" y="58765"/>
                </a:lnTo>
                <a:lnTo>
                  <a:pt x="61830" y="76847"/>
                </a:lnTo>
                <a:lnTo>
                  <a:pt x="58814" y="84380"/>
                </a:lnTo>
                <a:lnTo>
                  <a:pt x="52782" y="102462"/>
                </a:lnTo>
                <a:lnTo>
                  <a:pt x="43733" y="120544"/>
                </a:lnTo>
                <a:lnTo>
                  <a:pt x="37701" y="131091"/>
                </a:lnTo>
                <a:lnTo>
                  <a:pt x="33177" y="140132"/>
                </a:lnTo>
                <a:lnTo>
                  <a:pt x="28653" y="150680"/>
                </a:lnTo>
                <a:lnTo>
                  <a:pt x="24128" y="159721"/>
                </a:lnTo>
                <a:lnTo>
                  <a:pt x="10556" y="182323"/>
                </a:lnTo>
                <a:lnTo>
                  <a:pt x="7540" y="188350"/>
                </a:lnTo>
                <a:lnTo>
                  <a:pt x="3015" y="194377"/>
                </a:lnTo>
                <a:lnTo>
                  <a:pt x="1507" y="197391"/>
                </a:lnTo>
                <a:lnTo>
                  <a:pt x="0" y="198898"/>
                </a:lnTo>
                <a:lnTo>
                  <a:pt x="1507" y="198898"/>
                </a:lnTo>
                <a:lnTo>
                  <a:pt x="4524" y="195884"/>
                </a:lnTo>
                <a:lnTo>
                  <a:pt x="9048" y="192870"/>
                </a:lnTo>
                <a:lnTo>
                  <a:pt x="13572" y="188350"/>
                </a:lnTo>
                <a:lnTo>
                  <a:pt x="19604" y="183830"/>
                </a:lnTo>
                <a:lnTo>
                  <a:pt x="24128" y="179309"/>
                </a:lnTo>
                <a:lnTo>
                  <a:pt x="31669" y="174789"/>
                </a:lnTo>
                <a:lnTo>
                  <a:pt x="37701" y="167255"/>
                </a:lnTo>
                <a:lnTo>
                  <a:pt x="43733" y="161228"/>
                </a:lnTo>
                <a:lnTo>
                  <a:pt x="49765" y="153694"/>
                </a:lnTo>
                <a:lnTo>
                  <a:pt x="57306" y="146159"/>
                </a:lnTo>
                <a:lnTo>
                  <a:pt x="63338" y="138625"/>
                </a:lnTo>
                <a:lnTo>
                  <a:pt x="67862" y="132598"/>
                </a:lnTo>
                <a:lnTo>
                  <a:pt x="73895" y="125064"/>
                </a:lnTo>
                <a:lnTo>
                  <a:pt x="78419" y="117530"/>
                </a:lnTo>
                <a:lnTo>
                  <a:pt x="81435" y="108489"/>
                </a:lnTo>
                <a:lnTo>
                  <a:pt x="84451" y="102462"/>
                </a:lnTo>
                <a:lnTo>
                  <a:pt x="87467" y="93421"/>
                </a:lnTo>
                <a:lnTo>
                  <a:pt x="90483" y="87394"/>
                </a:lnTo>
                <a:lnTo>
                  <a:pt x="93499" y="79860"/>
                </a:lnTo>
                <a:lnTo>
                  <a:pt x="95007" y="72326"/>
                </a:lnTo>
                <a:lnTo>
                  <a:pt x="99532" y="54245"/>
                </a:lnTo>
                <a:lnTo>
                  <a:pt x="101040" y="49724"/>
                </a:lnTo>
                <a:lnTo>
                  <a:pt x="101040" y="45204"/>
                </a:lnTo>
                <a:lnTo>
                  <a:pt x="102548" y="42190"/>
                </a:lnTo>
                <a:lnTo>
                  <a:pt x="104056" y="36163"/>
                </a:lnTo>
                <a:lnTo>
                  <a:pt x="104056" y="34656"/>
                </a:lnTo>
                <a:lnTo>
                  <a:pt x="754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52523" y="6109389"/>
            <a:ext cx="363443" cy="275745"/>
          </a:xfrm>
          <a:custGeom>
            <a:avLst/>
            <a:gdLst/>
            <a:ahLst/>
            <a:cxnLst/>
            <a:rect l="l" t="t" r="r" b="b"/>
            <a:pathLst>
              <a:path w="363443" h="275745">
                <a:moveTo>
                  <a:pt x="342330" y="0"/>
                </a:moveTo>
                <a:lnTo>
                  <a:pt x="340822" y="1506"/>
                </a:lnTo>
                <a:lnTo>
                  <a:pt x="339314" y="4520"/>
                </a:lnTo>
                <a:lnTo>
                  <a:pt x="334790" y="9040"/>
                </a:lnTo>
                <a:lnTo>
                  <a:pt x="330265" y="16574"/>
                </a:lnTo>
                <a:lnTo>
                  <a:pt x="322725" y="25615"/>
                </a:lnTo>
                <a:lnTo>
                  <a:pt x="316693" y="34656"/>
                </a:lnTo>
                <a:lnTo>
                  <a:pt x="306136" y="45204"/>
                </a:lnTo>
                <a:lnTo>
                  <a:pt x="297088" y="58765"/>
                </a:lnTo>
                <a:lnTo>
                  <a:pt x="286532" y="70819"/>
                </a:lnTo>
                <a:lnTo>
                  <a:pt x="262402" y="97942"/>
                </a:lnTo>
                <a:lnTo>
                  <a:pt x="248830" y="109996"/>
                </a:lnTo>
                <a:lnTo>
                  <a:pt x="233749" y="123558"/>
                </a:lnTo>
                <a:lnTo>
                  <a:pt x="220177" y="137119"/>
                </a:lnTo>
                <a:lnTo>
                  <a:pt x="190016" y="161227"/>
                </a:lnTo>
                <a:lnTo>
                  <a:pt x="173427" y="171775"/>
                </a:lnTo>
                <a:lnTo>
                  <a:pt x="156838" y="183830"/>
                </a:lnTo>
                <a:lnTo>
                  <a:pt x="140249" y="192870"/>
                </a:lnTo>
                <a:lnTo>
                  <a:pt x="107072" y="213966"/>
                </a:lnTo>
                <a:lnTo>
                  <a:pt x="76911" y="232047"/>
                </a:lnTo>
                <a:lnTo>
                  <a:pt x="63338" y="241088"/>
                </a:lnTo>
                <a:lnTo>
                  <a:pt x="36193" y="254649"/>
                </a:lnTo>
                <a:lnTo>
                  <a:pt x="25636" y="260677"/>
                </a:lnTo>
                <a:lnTo>
                  <a:pt x="16588" y="266704"/>
                </a:lnTo>
                <a:lnTo>
                  <a:pt x="9048" y="269717"/>
                </a:lnTo>
                <a:lnTo>
                  <a:pt x="0" y="275745"/>
                </a:lnTo>
                <a:lnTo>
                  <a:pt x="4524" y="275745"/>
                </a:lnTo>
                <a:lnTo>
                  <a:pt x="10556" y="274238"/>
                </a:lnTo>
                <a:lnTo>
                  <a:pt x="19604" y="272731"/>
                </a:lnTo>
                <a:lnTo>
                  <a:pt x="30161" y="269717"/>
                </a:lnTo>
                <a:lnTo>
                  <a:pt x="42225" y="268211"/>
                </a:lnTo>
                <a:lnTo>
                  <a:pt x="57306" y="262183"/>
                </a:lnTo>
                <a:lnTo>
                  <a:pt x="72386" y="259170"/>
                </a:lnTo>
                <a:lnTo>
                  <a:pt x="88975" y="251636"/>
                </a:lnTo>
                <a:lnTo>
                  <a:pt x="107072" y="245608"/>
                </a:lnTo>
                <a:lnTo>
                  <a:pt x="126677" y="236568"/>
                </a:lnTo>
                <a:lnTo>
                  <a:pt x="146282" y="226020"/>
                </a:lnTo>
                <a:lnTo>
                  <a:pt x="165887" y="213966"/>
                </a:lnTo>
                <a:lnTo>
                  <a:pt x="186999" y="201911"/>
                </a:lnTo>
                <a:lnTo>
                  <a:pt x="227717" y="170268"/>
                </a:lnTo>
                <a:lnTo>
                  <a:pt x="280499" y="119037"/>
                </a:lnTo>
                <a:lnTo>
                  <a:pt x="306136" y="88901"/>
                </a:lnTo>
                <a:lnTo>
                  <a:pt x="318201" y="75340"/>
                </a:lnTo>
                <a:lnTo>
                  <a:pt x="327249" y="61779"/>
                </a:lnTo>
                <a:lnTo>
                  <a:pt x="336298" y="51231"/>
                </a:lnTo>
                <a:lnTo>
                  <a:pt x="342330" y="40683"/>
                </a:lnTo>
                <a:lnTo>
                  <a:pt x="348362" y="31642"/>
                </a:lnTo>
                <a:lnTo>
                  <a:pt x="352886" y="22602"/>
                </a:lnTo>
                <a:lnTo>
                  <a:pt x="357411" y="16574"/>
                </a:lnTo>
                <a:lnTo>
                  <a:pt x="358919" y="10547"/>
                </a:lnTo>
                <a:lnTo>
                  <a:pt x="361935" y="7534"/>
                </a:lnTo>
                <a:lnTo>
                  <a:pt x="363443" y="4520"/>
                </a:lnTo>
                <a:lnTo>
                  <a:pt x="342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81281" y="5991858"/>
            <a:ext cx="104056" cy="610255"/>
          </a:xfrm>
          <a:custGeom>
            <a:avLst/>
            <a:gdLst/>
            <a:ahLst/>
            <a:cxnLst/>
            <a:rect l="l" t="t" r="r" b="b"/>
            <a:pathLst>
              <a:path w="104056" h="610255">
                <a:moveTo>
                  <a:pt x="28653" y="0"/>
                </a:moveTo>
                <a:lnTo>
                  <a:pt x="39209" y="10547"/>
                </a:lnTo>
                <a:lnTo>
                  <a:pt x="48257" y="22602"/>
                </a:lnTo>
                <a:lnTo>
                  <a:pt x="52782" y="27122"/>
                </a:lnTo>
                <a:lnTo>
                  <a:pt x="55798" y="33149"/>
                </a:lnTo>
                <a:lnTo>
                  <a:pt x="58814" y="37670"/>
                </a:lnTo>
                <a:lnTo>
                  <a:pt x="61830" y="43697"/>
                </a:lnTo>
                <a:lnTo>
                  <a:pt x="63338" y="48217"/>
                </a:lnTo>
                <a:lnTo>
                  <a:pt x="66354" y="54245"/>
                </a:lnTo>
                <a:lnTo>
                  <a:pt x="66354" y="58765"/>
                </a:lnTo>
                <a:lnTo>
                  <a:pt x="69370" y="70819"/>
                </a:lnTo>
                <a:lnTo>
                  <a:pt x="69370" y="82874"/>
                </a:lnTo>
                <a:lnTo>
                  <a:pt x="70879" y="88901"/>
                </a:lnTo>
                <a:lnTo>
                  <a:pt x="70879" y="143146"/>
                </a:lnTo>
                <a:lnTo>
                  <a:pt x="69370" y="152187"/>
                </a:lnTo>
                <a:lnTo>
                  <a:pt x="69370" y="177802"/>
                </a:lnTo>
                <a:lnTo>
                  <a:pt x="66354" y="210952"/>
                </a:lnTo>
                <a:lnTo>
                  <a:pt x="66354" y="232047"/>
                </a:lnTo>
                <a:lnTo>
                  <a:pt x="63338" y="253143"/>
                </a:lnTo>
                <a:lnTo>
                  <a:pt x="55798" y="333003"/>
                </a:lnTo>
                <a:lnTo>
                  <a:pt x="46749" y="390262"/>
                </a:lnTo>
                <a:lnTo>
                  <a:pt x="36193" y="446013"/>
                </a:lnTo>
                <a:lnTo>
                  <a:pt x="30161" y="471629"/>
                </a:lnTo>
                <a:lnTo>
                  <a:pt x="25636" y="498752"/>
                </a:lnTo>
                <a:lnTo>
                  <a:pt x="16588" y="543956"/>
                </a:lnTo>
                <a:lnTo>
                  <a:pt x="7540" y="580119"/>
                </a:lnTo>
                <a:lnTo>
                  <a:pt x="4524" y="593680"/>
                </a:lnTo>
                <a:lnTo>
                  <a:pt x="1508" y="604228"/>
                </a:lnTo>
                <a:lnTo>
                  <a:pt x="0" y="610255"/>
                </a:lnTo>
                <a:lnTo>
                  <a:pt x="3016" y="605735"/>
                </a:lnTo>
                <a:lnTo>
                  <a:pt x="6032" y="598201"/>
                </a:lnTo>
                <a:lnTo>
                  <a:pt x="10556" y="587653"/>
                </a:lnTo>
                <a:lnTo>
                  <a:pt x="15080" y="575598"/>
                </a:lnTo>
                <a:lnTo>
                  <a:pt x="22621" y="560531"/>
                </a:lnTo>
                <a:lnTo>
                  <a:pt x="28653" y="543956"/>
                </a:lnTo>
                <a:lnTo>
                  <a:pt x="36193" y="524367"/>
                </a:lnTo>
                <a:lnTo>
                  <a:pt x="42225" y="501765"/>
                </a:lnTo>
                <a:lnTo>
                  <a:pt x="49766" y="479163"/>
                </a:lnTo>
                <a:lnTo>
                  <a:pt x="64846" y="427932"/>
                </a:lnTo>
                <a:lnTo>
                  <a:pt x="70879" y="399302"/>
                </a:lnTo>
                <a:lnTo>
                  <a:pt x="88975" y="308894"/>
                </a:lnTo>
                <a:lnTo>
                  <a:pt x="91991" y="277251"/>
                </a:lnTo>
                <a:lnTo>
                  <a:pt x="96515" y="247115"/>
                </a:lnTo>
                <a:lnTo>
                  <a:pt x="99532" y="216979"/>
                </a:lnTo>
                <a:lnTo>
                  <a:pt x="102548" y="191364"/>
                </a:lnTo>
                <a:lnTo>
                  <a:pt x="102548" y="164241"/>
                </a:lnTo>
                <a:lnTo>
                  <a:pt x="104056" y="140132"/>
                </a:lnTo>
                <a:lnTo>
                  <a:pt x="104056" y="117530"/>
                </a:lnTo>
                <a:lnTo>
                  <a:pt x="99532" y="76847"/>
                </a:lnTo>
                <a:lnTo>
                  <a:pt x="81435" y="31642"/>
                </a:lnTo>
                <a:lnTo>
                  <a:pt x="43733" y="3013"/>
                </a:lnTo>
                <a:lnTo>
                  <a:pt x="28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9459" y="5690498"/>
            <a:ext cx="551951" cy="644911"/>
          </a:xfrm>
          <a:custGeom>
            <a:avLst/>
            <a:gdLst/>
            <a:ahLst/>
            <a:cxnLst/>
            <a:rect l="l" t="t" r="r" b="b"/>
            <a:pathLst>
              <a:path w="551951" h="644911">
                <a:moveTo>
                  <a:pt x="402652" y="30135"/>
                </a:moveTo>
                <a:lnTo>
                  <a:pt x="272959" y="30135"/>
                </a:lnTo>
                <a:lnTo>
                  <a:pt x="312169" y="34656"/>
                </a:lnTo>
                <a:lnTo>
                  <a:pt x="348362" y="40683"/>
                </a:lnTo>
                <a:lnTo>
                  <a:pt x="413209" y="67806"/>
                </a:lnTo>
                <a:lnTo>
                  <a:pt x="462975" y="113010"/>
                </a:lnTo>
                <a:lnTo>
                  <a:pt x="490120" y="179309"/>
                </a:lnTo>
                <a:lnTo>
                  <a:pt x="500677" y="218486"/>
                </a:lnTo>
                <a:lnTo>
                  <a:pt x="508217" y="257663"/>
                </a:lnTo>
                <a:lnTo>
                  <a:pt x="515757" y="299853"/>
                </a:lnTo>
                <a:lnTo>
                  <a:pt x="520281" y="340537"/>
                </a:lnTo>
                <a:lnTo>
                  <a:pt x="524806" y="384234"/>
                </a:lnTo>
                <a:lnTo>
                  <a:pt x="529330" y="424918"/>
                </a:lnTo>
                <a:lnTo>
                  <a:pt x="530959" y="467108"/>
                </a:lnTo>
                <a:lnTo>
                  <a:pt x="532346" y="501765"/>
                </a:lnTo>
                <a:lnTo>
                  <a:pt x="533854" y="536421"/>
                </a:lnTo>
                <a:lnTo>
                  <a:pt x="533854" y="644911"/>
                </a:lnTo>
                <a:lnTo>
                  <a:pt x="535362" y="634364"/>
                </a:lnTo>
                <a:lnTo>
                  <a:pt x="536870" y="617789"/>
                </a:lnTo>
                <a:lnTo>
                  <a:pt x="541394" y="596694"/>
                </a:lnTo>
                <a:lnTo>
                  <a:pt x="544410" y="569571"/>
                </a:lnTo>
                <a:lnTo>
                  <a:pt x="547427" y="539435"/>
                </a:lnTo>
                <a:lnTo>
                  <a:pt x="548935" y="504779"/>
                </a:lnTo>
                <a:lnTo>
                  <a:pt x="551951" y="467108"/>
                </a:lnTo>
                <a:lnTo>
                  <a:pt x="551899" y="384234"/>
                </a:lnTo>
                <a:lnTo>
                  <a:pt x="550443" y="342044"/>
                </a:lnTo>
                <a:lnTo>
                  <a:pt x="545919" y="299853"/>
                </a:lnTo>
                <a:lnTo>
                  <a:pt x="539886" y="256156"/>
                </a:lnTo>
                <a:lnTo>
                  <a:pt x="530838" y="213965"/>
                </a:lnTo>
                <a:lnTo>
                  <a:pt x="517265" y="171775"/>
                </a:lnTo>
                <a:lnTo>
                  <a:pt x="503693" y="134105"/>
                </a:lnTo>
                <a:lnTo>
                  <a:pt x="484088" y="99448"/>
                </a:lnTo>
                <a:lnTo>
                  <a:pt x="432814" y="48217"/>
                </a:lnTo>
                <a:lnTo>
                  <a:pt x="402652" y="30135"/>
                </a:lnTo>
                <a:close/>
              </a:path>
              <a:path w="551951" h="644911">
                <a:moveTo>
                  <a:pt x="233749" y="0"/>
                </a:moveTo>
                <a:lnTo>
                  <a:pt x="203588" y="1506"/>
                </a:lnTo>
                <a:lnTo>
                  <a:pt x="173427" y="6027"/>
                </a:lnTo>
                <a:lnTo>
                  <a:pt x="146282" y="10547"/>
                </a:lnTo>
                <a:lnTo>
                  <a:pt x="123661" y="13561"/>
                </a:lnTo>
                <a:lnTo>
                  <a:pt x="105564" y="19588"/>
                </a:lnTo>
                <a:lnTo>
                  <a:pt x="91991" y="22602"/>
                </a:lnTo>
                <a:lnTo>
                  <a:pt x="84451" y="25615"/>
                </a:lnTo>
                <a:lnTo>
                  <a:pt x="75403" y="28629"/>
                </a:lnTo>
                <a:lnTo>
                  <a:pt x="57306" y="37670"/>
                </a:lnTo>
                <a:lnTo>
                  <a:pt x="51274" y="42190"/>
                </a:lnTo>
                <a:lnTo>
                  <a:pt x="45241" y="45204"/>
                </a:lnTo>
                <a:lnTo>
                  <a:pt x="21112" y="63285"/>
                </a:lnTo>
                <a:lnTo>
                  <a:pt x="16588" y="67806"/>
                </a:lnTo>
                <a:lnTo>
                  <a:pt x="10556" y="72326"/>
                </a:lnTo>
                <a:lnTo>
                  <a:pt x="6032" y="76846"/>
                </a:lnTo>
                <a:lnTo>
                  <a:pt x="3016" y="81367"/>
                </a:lnTo>
                <a:lnTo>
                  <a:pt x="0" y="87394"/>
                </a:lnTo>
                <a:lnTo>
                  <a:pt x="13572" y="76846"/>
                </a:lnTo>
                <a:lnTo>
                  <a:pt x="33177" y="67806"/>
                </a:lnTo>
                <a:lnTo>
                  <a:pt x="88975" y="49724"/>
                </a:lnTo>
                <a:lnTo>
                  <a:pt x="156838" y="36163"/>
                </a:lnTo>
                <a:lnTo>
                  <a:pt x="196048" y="31642"/>
                </a:lnTo>
                <a:lnTo>
                  <a:pt x="235257" y="30135"/>
                </a:lnTo>
                <a:lnTo>
                  <a:pt x="402652" y="30135"/>
                </a:lnTo>
                <a:lnTo>
                  <a:pt x="370983" y="16574"/>
                </a:lnTo>
                <a:lnTo>
                  <a:pt x="336298" y="7533"/>
                </a:lnTo>
                <a:lnTo>
                  <a:pt x="303120" y="3013"/>
                </a:lnTo>
                <a:lnTo>
                  <a:pt x="2337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0411" y="5853233"/>
            <a:ext cx="135725" cy="617789"/>
          </a:xfrm>
          <a:custGeom>
            <a:avLst/>
            <a:gdLst/>
            <a:ahLst/>
            <a:cxnLst/>
            <a:rect l="l" t="t" r="r" b="b"/>
            <a:pathLst>
              <a:path w="135725" h="617789">
                <a:moveTo>
                  <a:pt x="4524" y="0"/>
                </a:moveTo>
                <a:lnTo>
                  <a:pt x="3016" y="3013"/>
                </a:lnTo>
                <a:lnTo>
                  <a:pt x="3016" y="16574"/>
                </a:lnTo>
                <a:lnTo>
                  <a:pt x="1508" y="27122"/>
                </a:lnTo>
                <a:lnTo>
                  <a:pt x="1508" y="39176"/>
                </a:lnTo>
                <a:lnTo>
                  <a:pt x="0" y="52738"/>
                </a:lnTo>
                <a:lnTo>
                  <a:pt x="0" y="131091"/>
                </a:lnTo>
                <a:lnTo>
                  <a:pt x="3016" y="156707"/>
                </a:lnTo>
                <a:lnTo>
                  <a:pt x="4524" y="182323"/>
                </a:lnTo>
                <a:lnTo>
                  <a:pt x="7540" y="210952"/>
                </a:lnTo>
                <a:lnTo>
                  <a:pt x="15080" y="275744"/>
                </a:lnTo>
                <a:lnTo>
                  <a:pt x="25637" y="340537"/>
                </a:lnTo>
                <a:lnTo>
                  <a:pt x="39209" y="400809"/>
                </a:lnTo>
                <a:lnTo>
                  <a:pt x="51274" y="455054"/>
                </a:lnTo>
                <a:lnTo>
                  <a:pt x="57306" y="480670"/>
                </a:lnTo>
                <a:lnTo>
                  <a:pt x="64846" y="503272"/>
                </a:lnTo>
                <a:lnTo>
                  <a:pt x="70878" y="524367"/>
                </a:lnTo>
                <a:lnTo>
                  <a:pt x="76911" y="543955"/>
                </a:lnTo>
                <a:lnTo>
                  <a:pt x="81435" y="560530"/>
                </a:lnTo>
                <a:lnTo>
                  <a:pt x="87467" y="577105"/>
                </a:lnTo>
                <a:lnTo>
                  <a:pt x="90483" y="589159"/>
                </a:lnTo>
                <a:lnTo>
                  <a:pt x="95007" y="598200"/>
                </a:lnTo>
                <a:lnTo>
                  <a:pt x="96516" y="605734"/>
                </a:lnTo>
                <a:lnTo>
                  <a:pt x="99532" y="611762"/>
                </a:lnTo>
                <a:lnTo>
                  <a:pt x="101040" y="616282"/>
                </a:lnTo>
                <a:lnTo>
                  <a:pt x="105564" y="617789"/>
                </a:lnTo>
                <a:lnTo>
                  <a:pt x="117628" y="617789"/>
                </a:lnTo>
                <a:lnTo>
                  <a:pt x="123661" y="616282"/>
                </a:lnTo>
                <a:lnTo>
                  <a:pt x="132709" y="611762"/>
                </a:lnTo>
                <a:lnTo>
                  <a:pt x="135725" y="611762"/>
                </a:lnTo>
                <a:lnTo>
                  <a:pt x="134217" y="610255"/>
                </a:lnTo>
                <a:lnTo>
                  <a:pt x="132709" y="605734"/>
                </a:lnTo>
                <a:lnTo>
                  <a:pt x="129693" y="598200"/>
                </a:lnTo>
                <a:lnTo>
                  <a:pt x="126677" y="589159"/>
                </a:lnTo>
                <a:lnTo>
                  <a:pt x="122153" y="577105"/>
                </a:lnTo>
                <a:lnTo>
                  <a:pt x="116120" y="562037"/>
                </a:lnTo>
                <a:lnTo>
                  <a:pt x="111596" y="546969"/>
                </a:lnTo>
                <a:lnTo>
                  <a:pt x="105564" y="528887"/>
                </a:lnTo>
                <a:lnTo>
                  <a:pt x="99532" y="509299"/>
                </a:lnTo>
                <a:lnTo>
                  <a:pt x="91991" y="488204"/>
                </a:lnTo>
                <a:lnTo>
                  <a:pt x="85959" y="464095"/>
                </a:lnTo>
                <a:lnTo>
                  <a:pt x="78419" y="441493"/>
                </a:lnTo>
                <a:lnTo>
                  <a:pt x="70878" y="415877"/>
                </a:lnTo>
                <a:lnTo>
                  <a:pt x="64846" y="390261"/>
                </a:lnTo>
                <a:lnTo>
                  <a:pt x="58814" y="361632"/>
                </a:lnTo>
                <a:lnTo>
                  <a:pt x="52782" y="336017"/>
                </a:lnTo>
                <a:lnTo>
                  <a:pt x="45241" y="307387"/>
                </a:lnTo>
                <a:lnTo>
                  <a:pt x="39209" y="277251"/>
                </a:lnTo>
                <a:lnTo>
                  <a:pt x="21112" y="162734"/>
                </a:lnTo>
                <a:lnTo>
                  <a:pt x="18096" y="135612"/>
                </a:lnTo>
                <a:lnTo>
                  <a:pt x="12064" y="87394"/>
                </a:lnTo>
                <a:lnTo>
                  <a:pt x="9048" y="45203"/>
                </a:lnTo>
                <a:lnTo>
                  <a:pt x="4524" y="7533"/>
                </a:lnTo>
                <a:lnTo>
                  <a:pt x="4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4467" y="6330889"/>
            <a:ext cx="788716" cy="200404"/>
          </a:xfrm>
          <a:custGeom>
            <a:avLst/>
            <a:gdLst/>
            <a:ahLst/>
            <a:cxnLst/>
            <a:rect l="l" t="t" r="r" b="b"/>
            <a:pathLst>
              <a:path w="788716" h="200404">
                <a:moveTo>
                  <a:pt x="34685" y="126571"/>
                </a:moveTo>
                <a:lnTo>
                  <a:pt x="24129" y="126571"/>
                </a:lnTo>
                <a:lnTo>
                  <a:pt x="0" y="144652"/>
                </a:lnTo>
                <a:lnTo>
                  <a:pt x="1508" y="144652"/>
                </a:lnTo>
                <a:lnTo>
                  <a:pt x="10556" y="147666"/>
                </a:lnTo>
                <a:lnTo>
                  <a:pt x="24129" y="150680"/>
                </a:lnTo>
                <a:lnTo>
                  <a:pt x="42225" y="156707"/>
                </a:lnTo>
                <a:lnTo>
                  <a:pt x="63338" y="162734"/>
                </a:lnTo>
                <a:lnTo>
                  <a:pt x="88975" y="168761"/>
                </a:lnTo>
                <a:lnTo>
                  <a:pt x="117629" y="174789"/>
                </a:lnTo>
                <a:lnTo>
                  <a:pt x="149298" y="182323"/>
                </a:lnTo>
                <a:lnTo>
                  <a:pt x="180967" y="186843"/>
                </a:lnTo>
                <a:lnTo>
                  <a:pt x="217161" y="192870"/>
                </a:lnTo>
                <a:lnTo>
                  <a:pt x="253354" y="197391"/>
                </a:lnTo>
                <a:lnTo>
                  <a:pt x="289548" y="200404"/>
                </a:lnTo>
                <a:lnTo>
                  <a:pt x="363443" y="200404"/>
                </a:lnTo>
                <a:lnTo>
                  <a:pt x="435830" y="192870"/>
                </a:lnTo>
                <a:lnTo>
                  <a:pt x="502185" y="173282"/>
                </a:lnTo>
                <a:lnTo>
                  <a:pt x="518773" y="167254"/>
                </a:lnTo>
                <a:lnTo>
                  <a:pt x="348362" y="167254"/>
                </a:lnTo>
                <a:lnTo>
                  <a:pt x="288040" y="164241"/>
                </a:lnTo>
                <a:lnTo>
                  <a:pt x="256370" y="161227"/>
                </a:lnTo>
                <a:lnTo>
                  <a:pt x="224701" y="156707"/>
                </a:lnTo>
                <a:lnTo>
                  <a:pt x="193032" y="153693"/>
                </a:lnTo>
                <a:lnTo>
                  <a:pt x="164379" y="150680"/>
                </a:lnTo>
                <a:lnTo>
                  <a:pt x="134217" y="144652"/>
                </a:lnTo>
                <a:lnTo>
                  <a:pt x="108580" y="140132"/>
                </a:lnTo>
                <a:lnTo>
                  <a:pt x="84451" y="137118"/>
                </a:lnTo>
                <a:lnTo>
                  <a:pt x="64846" y="132598"/>
                </a:lnTo>
                <a:lnTo>
                  <a:pt x="46749" y="129584"/>
                </a:lnTo>
                <a:lnTo>
                  <a:pt x="34685" y="126571"/>
                </a:lnTo>
                <a:close/>
              </a:path>
              <a:path w="788716" h="200404">
                <a:moveTo>
                  <a:pt x="788716" y="0"/>
                </a:moveTo>
                <a:lnTo>
                  <a:pt x="779668" y="4520"/>
                </a:lnTo>
                <a:lnTo>
                  <a:pt x="766096" y="12054"/>
                </a:lnTo>
                <a:lnTo>
                  <a:pt x="747999" y="22601"/>
                </a:lnTo>
                <a:lnTo>
                  <a:pt x="726886" y="34656"/>
                </a:lnTo>
                <a:lnTo>
                  <a:pt x="701249" y="46710"/>
                </a:lnTo>
                <a:lnTo>
                  <a:pt x="674104" y="61778"/>
                </a:lnTo>
                <a:lnTo>
                  <a:pt x="645451" y="76846"/>
                </a:lnTo>
                <a:lnTo>
                  <a:pt x="582112" y="106982"/>
                </a:lnTo>
                <a:lnTo>
                  <a:pt x="548935" y="120544"/>
                </a:lnTo>
                <a:lnTo>
                  <a:pt x="517265" y="134105"/>
                </a:lnTo>
                <a:lnTo>
                  <a:pt x="485596" y="144652"/>
                </a:lnTo>
                <a:lnTo>
                  <a:pt x="455435" y="155200"/>
                </a:lnTo>
                <a:lnTo>
                  <a:pt x="428290" y="161227"/>
                </a:lnTo>
                <a:lnTo>
                  <a:pt x="402652" y="165748"/>
                </a:lnTo>
                <a:lnTo>
                  <a:pt x="377016" y="167254"/>
                </a:lnTo>
                <a:lnTo>
                  <a:pt x="518773" y="167254"/>
                </a:lnTo>
                <a:lnTo>
                  <a:pt x="567032" y="146159"/>
                </a:lnTo>
                <a:lnTo>
                  <a:pt x="627354" y="114516"/>
                </a:lnTo>
                <a:lnTo>
                  <a:pt x="681644" y="81367"/>
                </a:lnTo>
                <a:lnTo>
                  <a:pt x="704265" y="64792"/>
                </a:lnTo>
                <a:lnTo>
                  <a:pt x="726886" y="49724"/>
                </a:lnTo>
                <a:lnTo>
                  <a:pt x="744983" y="34656"/>
                </a:lnTo>
                <a:lnTo>
                  <a:pt x="761572" y="24108"/>
                </a:lnTo>
                <a:lnTo>
                  <a:pt x="773636" y="12054"/>
                </a:lnTo>
                <a:lnTo>
                  <a:pt x="782684" y="4520"/>
                </a:lnTo>
                <a:lnTo>
                  <a:pt x="788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39055" y="6181716"/>
            <a:ext cx="55798" cy="149173"/>
          </a:xfrm>
          <a:custGeom>
            <a:avLst/>
            <a:gdLst/>
            <a:ahLst/>
            <a:cxnLst/>
            <a:rect l="l" t="t" r="r" b="b"/>
            <a:pathLst>
              <a:path w="55798" h="149173">
                <a:moveTo>
                  <a:pt x="25637" y="0"/>
                </a:moveTo>
                <a:lnTo>
                  <a:pt x="21112" y="0"/>
                </a:lnTo>
                <a:lnTo>
                  <a:pt x="0" y="28629"/>
                </a:lnTo>
                <a:lnTo>
                  <a:pt x="4524" y="28629"/>
                </a:lnTo>
                <a:lnTo>
                  <a:pt x="7540" y="31642"/>
                </a:lnTo>
                <a:lnTo>
                  <a:pt x="12064" y="34656"/>
                </a:lnTo>
                <a:lnTo>
                  <a:pt x="18096" y="37670"/>
                </a:lnTo>
                <a:lnTo>
                  <a:pt x="22620" y="45204"/>
                </a:lnTo>
                <a:lnTo>
                  <a:pt x="24128" y="48217"/>
                </a:lnTo>
                <a:lnTo>
                  <a:pt x="30161" y="57258"/>
                </a:lnTo>
                <a:lnTo>
                  <a:pt x="31669" y="63285"/>
                </a:lnTo>
                <a:lnTo>
                  <a:pt x="31669" y="87394"/>
                </a:lnTo>
                <a:lnTo>
                  <a:pt x="30161" y="93421"/>
                </a:lnTo>
                <a:lnTo>
                  <a:pt x="30161" y="109996"/>
                </a:lnTo>
                <a:lnTo>
                  <a:pt x="28653" y="117530"/>
                </a:lnTo>
                <a:lnTo>
                  <a:pt x="24128" y="135612"/>
                </a:lnTo>
                <a:lnTo>
                  <a:pt x="24128" y="141639"/>
                </a:lnTo>
                <a:lnTo>
                  <a:pt x="22620" y="144653"/>
                </a:lnTo>
                <a:lnTo>
                  <a:pt x="22620" y="149173"/>
                </a:lnTo>
                <a:lnTo>
                  <a:pt x="24128" y="147666"/>
                </a:lnTo>
                <a:lnTo>
                  <a:pt x="24128" y="143146"/>
                </a:lnTo>
                <a:lnTo>
                  <a:pt x="27145" y="140132"/>
                </a:lnTo>
                <a:lnTo>
                  <a:pt x="33177" y="128078"/>
                </a:lnTo>
                <a:lnTo>
                  <a:pt x="36193" y="120544"/>
                </a:lnTo>
                <a:lnTo>
                  <a:pt x="40717" y="113010"/>
                </a:lnTo>
                <a:lnTo>
                  <a:pt x="52782" y="76846"/>
                </a:lnTo>
                <a:lnTo>
                  <a:pt x="54290" y="69312"/>
                </a:lnTo>
                <a:lnTo>
                  <a:pt x="55798" y="60272"/>
                </a:lnTo>
                <a:lnTo>
                  <a:pt x="55798" y="45204"/>
                </a:lnTo>
                <a:lnTo>
                  <a:pt x="39209" y="9040"/>
                </a:lnTo>
                <a:lnTo>
                  <a:pt x="36193" y="7534"/>
                </a:lnTo>
                <a:lnTo>
                  <a:pt x="30161" y="1506"/>
                </a:lnTo>
                <a:lnTo>
                  <a:pt x="256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33854" y="6507185"/>
            <a:ext cx="209620" cy="96435"/>
          </a:xfrm>
          <a:custGeom>
            <a:avLst/>
            <a:gdLst/>
            <a:ahLst/>
            <a:cxnLst/>
            <a:rect l="l" t="t" r="r" b="b"/>
            <a:pathLst>
              <a:path w="209620" h="96435">
                <a:moveTo>
                  <a:pt x="0" y="9040"/>
                </a:moveTo>
                <a:lnTo>
                  <a:pt x="0" y="12054"/>
                </a:lnTo>
                <a:lnTo>
                  <a:pt x="1507" y="16574"/>
                </a:lnTo>
                <a:lnTo>
                  <a:pt x="4523" y="22602"/>
                </a:lnTo>
                <a:lnTo>
                  <a:pt x="6032" y="30136"/>
                </a:lnTo>
                <a:lnTo>
                  <a:pt x="30161" y="64792"/>
                </a:lnTo>
                <a:lnTo>
                  <a:pt x="72386" y="91914"/>
                </a:lnTo>
                <a:lnTo>
                  <a:pt x="102548" y="96435"/>
                </a:lnTo>
                <a:lnTo>
                  <a:pt x="120644" y="96435"/>
                </a:lnTo>
                <a:lnTo>
                  <a:pt x="165886" y="84380"/>
                </a:lnTo>
                <a:lnTo>
                  <a:pt x="183983" y="70819"/>
                </a:lnTo>
                <a:lnTo>
                  <a:pt x="119136" y="70819"/>
                </a:lnTo>
                <a:lnTo>
                  <a:pt x="107072" y="69313"/>
                </a:lnTo>
                <a:lnTo>
                  <a:pt x="60322" y="48217"/>
                </a:lnTo>
                <a:lnTo>
                  <a:pt x="57306" y="42190"/>
                </a:lnTo>
                <a:lnTo>
                  <a:pt x="52782" y="36163"/>
                </a:lnTo>
                <a:lnTo>
                  <a:pt x="49765" y="30136"/>
                </a:lnTo>
                <a:lnTo>
                  <a:pt x="45241" y="16574"/>
                </a:lnTo>
                <a:lnTo>
                  <a:pt x="43733" y="13561"/>
                </a:lnTo>
                <a:lnTo>
                  <a:pt x="43733" y="12054"/>
                </a:lnTo>
                <a:lnTo>
                  <a:pt x="0" y="9040"/>
                </a:lnTo>
                <a:close/>
              </a:path>
              <a:path w="209620" h="96435">
                <a:moveTo>
                  <a:pt x="209620" y="0"/>
                </a:moveTo>
                <a:lnTo>
                  <a:pt x="208112" y="3013"/>
                </a:lnTo>
                <a:lnTo>
                  <a:pt x="205096" y="6027"/>
                </a:lnTo>
                <a:lnTo>
                  <a:pt x="203588" y="10547"/>
                </a:lnTo>
                <a:lnTo>
                  <a:pt x="200572" y="15068"/>
                </a:lnTo>
                <a:lnTo>
                  <a:pt x="197556" y="21095"/>
                </a:lnTo>
                <a:lnTo>
                  <a:pt x="193031" y="27122"/>
                </a:lnTo>
                <a:lnTo>
                  <a:pt x="174935" y="45204"/>
                </a:lnTo>
                <a:lnTo>
                  <a:pt x="167395" y="51231"/>
                </a:lnTo>
                <a:lnTo>
                  <a:pt x="158346" y="57258"/>
                </a:lnTo>
                <a:lnTo>
                  <a:pt x="149298" y="60272"/>
                </a:lnTo>
                <a:lnTo>
                  <a:pt x="140249" y="66299"/>
                </a:lnTo>
                <a:lnTo>
                  <a:pt x="129693" y="67806"/>
                </a:lnTo>
                <a:lnTo>
                  <a:pt x="119136" y="70819"/>
                </a:lnTo>
                <a:lnTo>
                  <a:pt x="183983" y="70819"/>
                </a:lnTo>
                <a:lnTo>
                  <a:pt x="191524" y="61779"/>
                </a:lnTo>
                <a:lnTo>
                  <a:pt x="197556" y="52738"/>
                </a:lnTo>
                <a:lnTo>
                  <a:pt x="202080" y="45204"/>
                </a:lnTo>
                <a:lnTo>
                  <a:pt x="203588" y="36163"/>
                </a:lnTo>
                <a:lnTo>
                  <a:pt x="206604" y="28629"/>
                </a:lnTo>
                <a:lnTo>
                  <a:pt x="209620" y="13561"/>
                </a:lnTo>
                <a:lnTo>
                  <a:pt x="209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04733" y="6578005"/>
            <a:ext cx="39209" cy="94928"/>
          </a:xfrm>
          <a:custGeom>
            <a:avLst/>
            <a:gdLst/>
            <a:ahLst/>
            <a:cxnLst/>
            <a:rect l="l" t="t" r="r" b="b"/>
            <a:pathLst>
              <a:path w="39209" h="94928">
                <a:moveTo>
                  <a:pt x="0" y="0"/>
                </a:moveTo>
                <a:lnTo>
                  <a:pt x="6032" y="94928"/>
                </a:lnTo>
                <a:lnTo>
                  <a:pt x="39209" y="91914"/>
                </a:lnTo>
                <a:lnTo>
                  <a:pt x="39209" y="90408"/>
                </a:lnTo>
                <a:lnTo>
                  <a:pt x="37701" y="85887"/>
                </a:lnTo>
                <a:lnTo>
                  <a:pt x="37701" y="78353"/>
                </a:lnTo>
                <a:lnTo>
                  <a:pt x="36193" y="73833"/>
                </a:lnTo>
                <a:lnTo>
                  <a:pt x="36193" y="67806"/>
                </a:lnTo>
                <a:lnTo>
                  <a:pt x="30161" y="43697"/>
                </a:lnTo>
                <a:lnTo>
                  <a:pt x="30161" y="39176"/>
                </a:lnTo>
                <a:lnTo>
                  <a:pt x="27145" y="33149"/>
                </a:lnTo>
                <a:lnTo>
                  <a:pt x="27145" y="30136"/>
                </a:lnTo>
                <a:lnTo>
                  <a:pt x="25636" y="25615"/>
                </a:lnTo>
                <a:lnTo>
                  <a:pt x="24128" y="22602"/>
                </a:lnTo>
                <a:lnTo>
                  <a:pt x="19604" y="16574"/>
                </a:lnTo>
                <a:lnTo>
                  <a:pt x="16588" y="12054"/>
                </a:lnTo>
                <a:lnTo>
                  <a:pt x="9048" y="4520"/>
                </a:lnTo>
                <a:lnTo>
                  <a:pt x="4524" y="1506"/>
                </a:lnTo>
                <a:lnTo>
                  <a:pt x="1507" y="15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49975" y="6579512"/>
            <a:ext cx="34685" cy="96435"/>
          </a:xfrm>
          <a:custGeom>
            <a:avLst/>
            <a:gdLst/>
            <a:ahLst/>
            <a:cxnLst/>
            <a:rect l="l" t="t" r="r" b="b"/>
            <a:pathLst>
              <a:path w="34685" h="96435">
                <a:moveTo>
                  <a:pt x="34685" y="0"/>
                </a:moveTo>
                <a:lnTo>
                  <a:pt x="24128" y="0"/>
                </a:lnTo>
                <a:lnTo>
                  <a:pt x="19604" y="3013"/>
                </a:lnTo>
                <a:lnTo>
                  <a:pt x="12064" y="6027"/>
                </a:lnTo>
                <a:lnTo>
                  <a:pt x="7540" y="10547"/>
                </a:lnTo>
                <a:lnTo>
                  <a:pt x="4524" y="12054"/>
                </a:lnTo>
                <a:lnTo>
                  <a:pt x="3016" y="18081"/>
                </a:lnTo>
                <a:lnTo>
                  <a:pt x="0" y="21095"/>
                </a:lnTo>
                <a:lnTo>
                  <a:pt x="0" y="37670"/>
                </a:lnTo>
                <a:lnTo>
                  <a:pt x="4524" y="55751"/>
                </a:lnTo>
                <a:lnTo>
                  <a:pt x="7540" y="60272"/>
                </a:lnTo>
                <a:lnTo>
                  <a:pt x="10556" y="66299"/>
                </a:lnTo>
                <a:lnTo>
                  <a:pt x="15080" y="72326"/>
                </a:lnTo>
                <a:lnTo>
                  <a:pt x="16588" y="76847"/>
                </a:lnTo>
                <a:lnTo>
                  <a:pt x="19604" y="81367"/>
                </a:lnTo>
                <a:lnTo>
                  <a:pt x="22620" y="84381"/>
                </a:lnTo>
                <a:lnTo>
                  <a:pt x="25637" y="88901"/>
                </a:lnTo>
                <a:lnTo>
                  <a:pt x="30161" y="93421"/>
                </a:lnTo>
                <a:lnTo>
                  <a:pt x="31669" y="96435"/>
                </a:lnTo>
                <a:lnTo>
                  <a:pt x="34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90225" y="6471022"/>
            <a:ext cx="40717" cy="126571"/>
          </a:xfrm>
          <a:custGeom>
            <a:avLst/>
            <a:gdLst/>
            <a:ahLst/>
            <a:cxnLst/>
            <a:rect l="l" t="t" r="r" b="b"/>
            <a:pathLst>
              <a:path w="40717" h="126571">
                <a:moveTo>
                  <a:pt x="40717" y="0"/>
                </a:moveTo>
                <a:lnTo>
                  <a:pt x="19604" y="6027"/>
                </a:lnTo>
                <a:lnTo>
                  <a:pt x="18096" y="6027"/>
                </a:lnTo>
                <a:lnTo>
                  <a:pt x="18096" y="18081"/>
                </a:lnTo>
                <a:lnTo>
                  <a:pt x="16588" y="24108"/>
                </a:lnTo>
                <a:lnTo>
                  <a:pt x="15080" y="31642"/>
                </a:lnTo>
                <a:lnTo>
                  <a:pt x="15080" y="40683"/>
                </a:lnTo>
                <a:lnTo>
                  <a:pt x="13572" y="49724"/>
                </a:lnTo>
                <a:lnTo>
                  <a:pt x="13572" y="58765"/>
                </a:lnTo>
                <a:lnTo>
                  <a:pt x="12064" y="69313"/>
                </a:lnTo>
                <a:lnTo>
                  <a:pt x="9048" y="79860"/>
                </a:lnTo>
                <a:lnTo>
                  <a:pt x="7540" y="88901"/>
                </a:lnTo>
                <a:lnTo>
                  <a:pt x="6032" y="99449"/>
                </a:lnTo>
                <a:lnTo>
                  <a:pt x="4524" y="108489"/>
                </a:lnTo>
                <a:lnTo>
                  <a:pt x="3016" y="119037"/>
                </a:lnTo>
                <a:lnTo>
                  <a:pt x="0" y="126571"/>
                </a:lnTo>
                <a:lnTo>
                  <a:pt x="33177" y="126571"/>
                </a:lnTo>
                <a:lnTo>
                  <a:pt x="36193" y="114517"/>
                </a:lnTo>
                <a:lnTo>
                  <a:pt x="39209" y="96435"/>
                </a:lnTo>
                <a:lnTo>
                  <a:pt x="39209" y="85887"/>
                </a:lnTo>
                <a:lnTo>
                  <a:pt x="40717" y="75340"/>
                </a:lnTo>
                <a:lnTo>
                  <a:pt x="407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111442" y="5925559"/>
            <a:ext cx="598701" cy="78353"/>
          </a:xfrm>
          <a:custGeom>
            <a:avLst/>
            <a:gdLst/>
            <a:ahLst/>
            <a:cxnLst/>
            <a:rect l="l" t="t" r="r" b="b"/>
            <a:pathLst>
              <a:path w="598701" h="78353">
                <a:moveTo>
                  <a:pt x="107072" y="0"/>
                </a:moveTo>
                <a:lnTo>
                  <a:pt x="33177" y="0"/>
                </a:lnTo>
                <a:lnTo>
                  <a:pt x="27145" y="1506"/>
                </a:lnTo>
                <a:lnTo>
                  <a:pt x="16588" y="1506"/>
                </a:lnTo>
                <a:lnTo>
                  <a:pt x="16588" y="3013"/>
                </a:lnTo>
                <a:lnTo>
                  <a:pt x="0" y="22601"/>
                </a:lnTo>
                <a:lnTo>
                  <a:pt x="4524" y="22601"/>
                </a:lnTo>
                <a:lnTo>
                  <a:pt x="12064" y="24108"/>
                </a:lnTo>
                <a:lnTo>
                  <a:pt x="22620" y="25615"/>
                </a:lnTo>
                <a:lnTo>
                  <a:pt x="33177" y="25615"/>
                </a:lnTo>
                <a:lnTo>
                  <a:pt x="63338" y="28629"/>
                </a:lnTo>
                <a:lnTo>
                  <a:pt x="99532" y="31642"/>
                </a:lnTo>
                <a:lnTo>
                  <a:pt x="120645" y="33149"/>
                </a:lnTo>
                <a:lnTo>
                  <a:pt x="141758" y="33149"/>
                </a:lnTo>
                <a:lnTo>
                  <a:pt x="164379" y="36163"/>
                </a:lnTo>
                <a:lnTo>
                  <a:pt x="233750" y="40683"/>
                </a:lnTo>
                <a:lnTo>
                  <a:pt x="257878" y="43697"/>
                </a:lnTo>
                <a:lnTo>
                  <a:pt x="280500" y="45204"/>
                </a:lnTo>
                <a:lnTo>
                  <a:pt x="334790" y="48217"/>
                </a:lnTo>
                <a:lnTo>
                  <a:pt x="475040" y="63285"/>
                </a:lnTo>
                <a:lnTo>
                  <a:pt x="523298" y="69312"/>
                </a:lnTo>
                <a:lnTo>
                  <a:pt x="544411" y="70819"/>
                </a:lnTo>
                <a:lnTo>
                  <a:pt x="562507" y="73833"/>
                </a:lnTo>
                <a:lnTo>
                  <a:pt x="577587" y="75340"/>
                </a:lnTo>
                <a:lnTo>
                  <a:pt x="589652" y="76847"/>
                </a:lnTo>
                <a:lnTo>
                  <a:pt x="595686" y="78353"/>
                </a:lnTo>
                <a:lnTo>
                  <a:pt x="598701" y="78353"/>
                </a:lnTo>
                <a:lnTo>
                  <a:pt x="595686" y="76847"/>
                </a:lnTo>
                <a:lnTo>
                  <a:pt x="592668" y="73833"/>
                </a:lnTo>
                <a:lnTo>
                  <a:pt x="588145" y="72326"/>
                </a:lnTo>
                <a:lnTo>
                  <a:pt x="573065" y="64792"/>
                </a:lnTo>
                <a:lnTo>
                  <a:pt x="561000" y="61778"/>
                </a:lnTo>
                <a:lnTo>
                  <a:pt x="529330" y="51231"/>
                </a:lnTo>
                <a:lnTo>
                  <a:pt x="509725" y="46710"/>
                </a:lnTo>
                <a:lnTo>
                  <a:pt x="487105" y="42190"/>
                </a:lnTo>
                <a:lnTo>
                  <a:pt x="459960" y="37670"/>
                </a:lnTo>
                <a:lnTo>
                  <a:pt x="428290" y="31642"/>
                </a:lnTo>
                <a:lnTo>
                  <a:pt x="393605" y="27122"/>
                </a:lnTo>
                <a:lnTo>
                  <a:pt x="352886" y="21095"/>
                </a:lnTo>
                <a:lnTo>
                  <a:pt x="309152" y="18081"/>
                </a:lnTo>
                <a:lnTo>
                  <a:pt x="263910" y="12054"/>
                </a:lnTo>
                <a:lnTo>
                  <a:pt x="188507" y="6027"/>
                </a:lnTo>
                <a:lnTo>
                  <a:pt x="158346" y="4520"/>
                </a:lnTo>
                <a:lnTo>
                  <a:pt x="129693" y="1506"/>
                </a:lnTo>
                <a:lnTo>
                  <a:pt x="107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39523" y="5729675"/>
            <a:ext cx="113104" cy="37670"/>
          </a:xfrm>
          <a:custGeom>
            <a:avLst/>
            <a:gdLst/>
            <a:ahLst/>
            <a:cxnLst/>
            <a:rect l="l" t="t" r="r" b="b"/>
            <a:pathLst>
              <a:path w="113104" h="37670">
                <a:moveTo>
                  <a:pt x="52782" y="0"/>
                </a:moveTo>
                <a:lnTo>
                  <a:pt x="33177" y="0"/>
                </a:lnTo>
                <a:lnTo>
                  <a:pt x="28653" y="1506"/>
                </a:lnTo>
                <a:lnTo>
                  <a:pt x="22620" y="3013"/>
                </a:lnTo>
                <a:lnTo>
                  <a:pt x="19604" y="4520"/>
                </a:lnTo>
                <a:lnTo>
                  <a:pt x="15080" y="4520"/>
                </a:lnTo>
                <a:lnTo>
                  <a:pt x="6032" y="7534"/>
                </a:lnTo>
                <a:lnTo>
                  <a:pt x="4524" y="9040"/>
                </a:lnTo>
                <a:lnTo>
                  <a:pt x="0" y="10547"/>
                </a:lnTo>
                <a:lnTo>
                  <a:pt x="9048" y="10547"/>
                </a:lnTo>
                <a:lnTo>
                  <a:pt x="13572" y="12054"/>
                </a:lnTo>
                <a:lnTo>
                  <a:pt x="21112" y="12054"/>
                </a:lnTo>
                <a:lnTo>
                  <a:pt x="25637" y="13561"/>
                </a:lnTo>
                <a:lnTo>
                  <a:pt x="28653" y="13561"/>
                </a:lnTo>
                <a:lnTo>
                  <a:pt x="33177" y="15068"/>
                </a:lnTo>
                <a:lnTo>
                  <a:pt x="37701" y="15068"/>
                </a:lnTo>
                <a:lnTo>
                  <a:pt x="51274" y="19588"/>
                </a:lnTo>
                <a:lnTo>
                  <a:pt x="57306" y="22602"/>
                </a:lnTo>
                <a:lnTo>
                  <a:pt x="64846" y="25615"/>
                </a:lnTo>
                <a:lnTo>
                  <a:pt x="70878" y="27122"/>
                </a:lnTo>
                <a:lnTo>
                  <a:pt x="76911" y="30135"/>
                </a:lnTo>
                <a:lnTo>
                  <a:pt x="81435" y="33149"/>
                </a:lnTo>
                <a:lnTo>
                  <a:pt x="87467" y="36163"/>
                </a:lnTo>
                <a:lnTo>
                  <a:pt x="87467" y="37670"/>
                </a:lnTo>
                <a:lnTo>
                  <a:pt x="113104" y="22602"/>
                </a:lnTo>
                <a:lnTo>
                  <a:pt x="111596" y="22602"/>
                </a:lnTo>
                <a:lnTo>
                  <a:pt x="107072" y="18081"/>
                </a:lnTo>
                <a:lnTo>
                  <a:pt x="104056" y="16574"/>
                </a:lnTo>
                <a:lnTo>
                  <a:pt x="99532" y="13561"/>
                </a:lnTo>
                <a:lnTo>
                  <a:pt x="98024" y="12054"/>
                </a:lnTo>
                <a:lnTo>
                  <a:pt x="79927" y="6027"/>
                </a:lnTo>
                <a:lnTo>
                  <a:pt x="67862" y="3013"/>
                </a:lnTo>
                <a:lnTo>
                  <a:pt x="58814" y="1506"/>
                </a:lnTo>
                <a:lnTo>
                  <a:pt x="527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53096" y="5746250"/>
            <a:ext cx="104056" cy="82874"/>
          </a:xfrm>
          <a:custGeom>
            <a:avLst/>
            <a:gdLst/>
            <a:ahLst/>
            <a:cxnLst/>
            <a:rect l="l" t="t" r="r" b="b"/>
            <a:pathLst>
              <a:path w="104056" h="82874">
                <a:moveTo>
                  <a:pt x="63338" y="0"/>
                </a:moveTo>
                <a:lnTo>
                  <a:pt x="57306" y="0"/>
                </a:lnTo>
                <a:lnTo>
                  <a:pt x="54290" y="3013"/>
                </a:lnTo>
                <a:lnTo>
                  <a:pt x="48258" y="6027"/>
                </a:lnTo>
                <a:lnTo>
                  <a:pt x="43733" y="10547"/>
                </a:lnTo>
                <a:lnTo>
                  <a:pt x="39209" y="13561"/>
                </a:lnTo>
                <a:lnTo>
                  <a:pt x="36193" y="16574"/>
                </a:lnTo>
                <a:lnTo>
                  <a:pt x="33177" y="21095"/>
                </a:lnTo>
                <a:lnTo>
                  <a:pt x="16588" y="37670"/>
                </a:lnTo>
                <a:lnTo>
                  <a:pt x="13572" y="43697"/>
                </a:lnTo>
                <a:lnTo>
                  <a:pt x="12064" y="48217"/>
                </a:lnTo>
                <a:lnTo>
                  <a:pt x="9048" y="52738"/>
                </a:lnTo>
                <a:lnTo>
                  <a:pt x="6032" y="61778"/>
                </a:lnTo>
                <a:lnTo>
                  <a:pt x="3015" y="66299"/>
                </a:lnTo>
                <a:lnTo>
                  <a:pt x="3015" y="69313"/>
                </a:lnTo>
                <a:lnTo>
                  <a:pt x="1507" y="73833"/>
                </a:lnTo>
                <a:lnTo>
                  <a:pt x="1507" y="76846"/>
                </a:lnTo>
                <a:lnTo>
                  <a:pt x="0" y="79860"/>
                </a:lnTo>
                <a:lnTo>
                  <a:pt x="0" y="82874"/>
                </a:lnTo>
                <a:lnTo>
                  <a:pt x="4524" y="78353"/>
                </a:lnTo>
                <a:lnTo>
                  <a:pt x="7540" y="72326"/>
                </a:lnTo>
                <a:lnTo>
                  <a:pt x="15080" y="67806"/>
                </a:lnTo>
                <a:lnTo>
                  <a:pt x="18096" y="63285"/>
                </a:lnTo>
                <a:lnTo>
                  <a:pt x="21112" y="60272"/>
                </a:lnTo>
                <a:lnTo>
                  <a:pt x="25637" y="57258"/>
                </a:lnTo>
                <a:lnTo>
                  <a:pt x="36193" y="46710"/>
                </a:lnTo>
                <a:lnTo>
                  <a:pt x="43733" y="40683"/>
                </a:lnTo>
                <a:lnTo>
                  <a:pt x="45241" y="37670"/>
                </a:lnTo>
                <a:lnTo>
                  <a:pt x="63338" y="25615"/>
                </a:lnTo>
                <a:lnTo>
                  <a:pt x="69370" y="24108"/>
                </a:lnTo>
                <a:lnTo>
                  <a:pt x="73895" y="21095"/>
                </a:lnTo>
                <a:lnTo>
                  <a:pt x="79927" y="19588"/>
                </a:lnTo>
                <a:lnTo>
                  <a:pt x="84451" y="18081"/>
                </a:lnTo>
                <a:lnTo>
                  <a:pt x="88975" y="15068"/>
                </a:lnTo>
                <a:lnTo>
                  <a:pt x="91991" y="13561"/>
                </a:lnTo>
                <a:lnTo>
                  <a:pt x="96516" y="13561"/>
                </a:lnTo>
                <a:lnTo>
                  <a:pt x="101040" y="12054"/>
                </a:lnTo>
                <a:lnTo>
                  <a:pt x="104056" y="12054"/>
                </a:lnTo>
                <a:lnTo>
                  <a:pt x="633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93813" y="5654335"/>
            <a:ext cx="143266" cy="91914"/>
          </a:xfrm>
          <a:custGeom>
            <a:avLst/>
            <a:gdLst/>
            <a:ahLst/>
            <a:cxnLst/>
            <a:rect l="l" t="t" r="r" b="b"/>
            <a:pathLst>
              <a:path w="143266" h="91914">
                <a:moveTo>
                  <a:pt x="99532" y="0"/>
                </a:moveTo>
                <a:lnTo>
                  <a:pt x="96516" y="1506"/>
                </a:lnTo>
                <a:lnTo>
                  <a:pt x="91991" y="3013"/>
                </a:lnTo>
                <a:lnTo>
                  <a:pt x="87467" y="7534"/>
                </a:lnTo>
                <a:lnTo>
                  <a:pt x="82943" y="9040"/>
                </a:lnTo>
                <a:lnTo>
                  <a:pt x="79927" y="12054"/>
                </a:lnTo>
                <a:lnTo>
                  <a:pt x="75403" y="13561"/>
                </a:lnTo>
                <a:lnTo>
                  <a:pt x="70879" y="18081"/>
                </a:lnTo>
                <a:lnTo>
                  <a:pt x="66354" y="21095"/>
                </a:lnTo>
                <a:lnTo>
                  <a:pt x="63338" y="25615"/>
                </a:lnTo>
                <a:lnTo>
                  <a:pt x="57306" y="28629"/>
                </a:lnTo>
                <a:lnTo>
                  <a:pt x="54290" y="33149"/>
                </a:lnTo>
                <a:lnTo>
                  <a:pt x="48257" y="37670"/>
                </a:lnTo>
                <a:lnTo>
                  <a:pt x="43733" y="42190"/>
                </a:lnTo>
                <a:lnTo>
                  <a:pt x="37701" y="46710"/>
                </a:lnTo>
                <a:lnTo>
                  <a:pt x="33177" y="52738"/>
                </a:lnTo>
                <a:lnTo>
                  <a:pt x="28653" y="55751"/>
                </a:lnTo>
                <a:lnTo>
                  <a:pt x="24129" y="61779"/>
                </a:lnTo>
                <a:lnTo>
                  <a:pt x="19604" y="66299"/>
                </a:lnTo>
                <a:lnTo>
                  <a:pt x="16588" y="70819"/>
                </a:lnTo>
                <a:lnTo>
                  <a:pt x="12064" y="73833"/>
                </a:lnTo>
                <a:lnTo>
                  <a:pt x="9048" y="78353"/>
                </a:lnTo>
                <a:lnTo>
                  <a:pt x="6032" y="81367"/>
                </a:lnTo>
                <a:lnTo>
                  <a:pt x="3016" y="85887"/>
                </a:lnTo>
                <a:lnTo>
                  <a:pt x="0" y="88901"/>
                </a:lnTo>
                <a:lnTo>
                  <a:pt x="0" y="91914"/>
                </a:lnTo>
                <a:lnTo>
                  <a:pt x="1508" y="88901"/>
                </a:lnTo>
                <a:lnTo>
                  <a:pt x="7540" y="85887"/>
                </a:lnTo>
                <a:lnTo>
                  <a:pt x="10556" y="82874"/>
                </a:lnTo>
                <a:lnTo>
                  <a:pt x="15080" y="79860"/>
                </a:lnTo>
                <a:lnTo>
                  <a:pt x="27145" y="73833"/>
                </a:lnTo>
                <a:lnTo>
                  <a:pt x="33177" y="67806"/>
                </a:lnTo>
                <a:lnTo>
                  <a:pt x="39209" y="64792"/>
                </a:lnTo>
                <a:lnTo>
                  <a:pt x="51274" y="55751"/>
                </a:lnTo>
                <a:lnTo>
                  <a:pt x="57306" y="52738"/>
                </a:lnTo>
                <a:lnTo>
                  <a:pt x="69370" y="43697"/>
                </a:lnTo>
                <a:lnTo>
                  <a:pt x="75403" y="42190"/>
                </a:lnTo>
                <a:lnTo>
                  <a:pt x="79927" y="37670"/>
                </a:lnTo>
                <a:lnTo>
                  <a:pt x="84451" y="34656"/>
                </a:lnTo>
                <a:lnTo>
                  <a:pt x="102548" y="25615"/>
                </a:lnTo>
                <a:lnTo>
                  <a:pt x="107072" y="22601"/>
                </a:lnTo>
                <a:lnTo>
                  <a:pt x="113104" y="19588"/>
                </a:lnTo>
                <a:lnTo>
                  <a:pt x="119136" y="18081"/>
                </a:lnTo>
                <a:lnTo>
                  <a:pt x="123661" y="13561"/>
                </a:lnTo>
                <a:lnTo>
                  <a:pt x="132709" y="10547"/>
                </a:lnTo>
                <a:lnTo>
                  <a:pt x="135725" y="7534"/>
                </a:lnTo>
                <a:lnTo>
                  <a:pt x="141757" y="6027"/>
                </a:lnTo>
                <a:lnTo>
                  <a:pt x="143266" y="6027"/>
                </a:lnTo>
                <a:lnTo>
                  <a:pt x="99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63184" y="5646801"/>
            <a:ext cx="363443" cy="45204"/>
          </a:xfrm>
          <a:custGeom>
            <a:avLst/>
            <a:gdLst/>
            <a:ahLst/>
            <a:cxnLst/>
            <a:rect l="l" t="t" r="r" b="b"/>
            <a:pathLst>
              <a:path w="363443" h="45204">
                <a:moveTo>
                  <a:pt x="328757" y="27122"/>
                </a:moveTo>
                <a:lnTo>
                  <a:pt x="162871" y="27122"/>
                </a:lnTo>
                <a:lnTo>
                  <a:pt x="180967" y="28629"/>
                </a:lnTo>
                <a:lnTo>
                  <a:pt x="199064" y="28629"/>
                </a:lnTo>
                <a:lnTo>
                  <a:pt x="217160" y="30135"/>
                </a:lnTo>
                <a:lnTo>
                  <a:pt x="233749" y="30135"/>
                </a:lnTo>
                <a:lnTo>
                  <a:pt x="251847" y="31642"/>
                </a:lnTo>
                <a:lnTo>
                  <a:pt x="266927" y="33149"/>
                </a:lnTo>
                <a:lnTo>
                  <a:pt x="282008" y="33149"/>
                </a:lnTo>
                <a:lnTo>
                  <a:pt x="295580" y="34656"/>
                </a:lnTo>
                <a:lnTo>
                  <a:pt x="309153" y="37670"/>
                </a:lnTo>
                <a:lnTo>
                  <a:pt x="321217" y="37670"/>
                </a:lnTo>
                <a:lnTo>
                  <a:pt x="331774" y="39177"/>
                </a:lnTo>
                <a:lnTo>
                  <a:pt x="363443" y="45204"/>
                </a:lnTo>
                <a:lnTo>
                  <a:pt x="352887" y="37670"/>
                </a:lnTo>
                <a:lnTo>
                  <a:pt x="348362" y="34656"/>
                </a:lnTo>
                <a:lnTo>
                  <a:pt x="333282" y="28629"/>
                </a:lnTo>
                <a:lnTo>
                  <a:pt x="328757" y="27122"/>
                </a:lnTo>
                <a:close/>
              </a:path>
              <a:path w="363443" h="45204">
                <a:moveTo>
                  <a:pt x="164379" y="1506"/>
                </a:moveTo>
                <a:lnTo>
                  <a:pt x="63338" y="1506"/>
                </a:lnTo>
                <a:lnTo>
                  <a:pt x="48258" y="4520"/>
                </a:lnTo>
                <a:lnTo>
                  <a:pt x="34685" y="9040"/>
                </a:lnTo>
                <a:lnTo>
                  <a:pt x="0" y="33149"/>
                </a:lnTo>
                <a:lnTo>
                  <a:pt x="30161" y="30135"/>
                </a:lnTo>
                <a:lnTo>
                  <a:pt x="54290" y="30135"/>
                </a:lnTo>
                <a:lnTo>
                  <a:pt x="66354" y="28629"/>
                </a:lnTo>
                <a:lnTo>
                  <a:pt x="79927" y="27122"/>
                </a:lnTo>
                <a:lnTo>
                  <a:pt x="328757" y="27122"/>
                </a:lnTo>
                <a:lnTo>
                  <a:pt x="324233" y="25615"/>
                </a:lnTo>
                <a:lnTo>
                  <a:pt x="286532" y="16574"/>
                </a:lnTo>
                <a:lnTo>
                  <a:pt x="230733" y="7534"/>
                </a:lnTo>
                <a:lnTo>
                  <a:pt x="209620" y="6027"/>
                </a:lnTo>
                <a:lnTo>
                  <a:pt x="185491" y="3013"/>
                </a:lnTo>
                <a:lnTo>
                  <a:pt x="164379" y="1506"/>
                </a:lnTo>
                <a:close/>
              </a:path>
              <a:path w="363443" h="45204">
                <a:moveTo>
                  <a:pt x="111596" y="0"/>
                </a:moveTo>
                <a:lnTo>
                  <a:pt x="98024" y="0"/>
                </a:lnTo>
                <a:lnTo>
                  <a:pt x="84451" y="1506"/>
                </a:lnTo>
                <a:lnTo>
                  <a:pt x="128185" y="1506"/>
                </a:lnTo>
                <a:lnTo>
                  <a:pt x="1115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411546" y="5669403"/>
            <a:ext cx="66356" cy="70819"/>
          </a:xfrm>
          <a:custGeom>
            <a:avLst/>
            <a:gdLst/>
            <a:ahLst/>
            <a:cxnLst/>
            <a:rect l="l" t="t" r="r" b="b"/>
            <a:pathLst>
              <a:path w="66356" h="70819">
                <a:moveTo>
                  <a:pt x="25637" y="0"/>
                </a:moveTo>
                <a:lnTo>
                  <a:pt x="24130" y="0"/>
                </a:lnTo>
                <a:lnTo>
                  <a:pt x="19606" y="1506"/>
                </a:lnTo>
                <a:lnTo>
                  <a:pt x="15081" y="4520"/>
                </a:lnTo>
                <a:lnTo>
                  <a:pt x="12065" y="10547"/>
                </a:lnTo>
                <a:lnTo>
                  <a:pt x="9048" y="12054"/>
                </a:lnTo>
                <a:lnTo>
                  <a:pt x="6033" y="16574"/>
                </a:lnTo>
                <a:lnTo>
                  <a:pt x="4525" y="19588"/>
                </a:lnTo>
                <a:lnTo>
                  <a:pt x="1508" y="28629"/>
                </a:lnTo>
                <a:lnTo>
                  <a:pt x="1508" y="34656"/>
                </a:lnTo>
                <a:lnTo>
                  <a:pt x="0" y="40683"/>
                </a:lnTo>
                <a:lnTo>
                  <a:pt x="1508" y="46710"/>
                </a:lnTo>
                <a:lnTo>
                  <a:pt x="3017" y="51231"/>
                </a:lnTo>
                <a:lnTo>
                  <a:pt x="6033" y="55751"/>
                </a:lnTo>
                <a:lnTo>
                  <a:pt x="7541" y="58765"/>
                </a:lnTo>
                <a:lnTo>
                  <a:pt x="10557" y="63285"/>
                </a:lnTo>
                <a:lnTo>
                  <a:pt x="13572" y="64792"/>
                </a:lnTo>
                <a:lnTo>
                  <a:pt x="18097" y="67806"/>
                </a:lnTo>
                <a:lnTo>
                  <a:pt x="27144" y="70819"/>
                </a:lnTo>
                <a:lnTo>
                  <a:pt x="30162" y="69312"/>
                </a:lnTo>
                <a:lnTo>
                  <a:pt x="36193" y="69312"/>
                </a:lnTo>
                <a:lnTo>
                  <a:pt x="39209" y="66299"/>
                </a:lnTo>
                <a:lnTo>
                  <a:pt x="48258" y="63285"/>
                </a:lnTo>
                <a:lnTo>
                  <a:pt x="52782" y="60272"/>
                </a:lnTo>
                <a:lnTo>
                  <a:pt x="55799" y="55751"/>
                </a:lnTo>
                <a:lnTo>
                  <a:pt x="60323" y="52737"/>
                </a:lnTo>
                <a:lnTo>
                  <a:pt x="61831" y="48217"/>
                </a:lnTo>
                <a:lnTo>
                  <a:pt x="62836" y="46710"/>
                </a:lnTo>
                <a:lnTo>
                  <a:pt x="31669" y="46710"/>
                </a:lnTo>
                <a:lnTo>
                  <a:pt x="28655" y="40683"/>
                </a:lnTo>
                <a:lnTo>
                  <a:pt x="30162" y="36163"/>
                </a:lnTo>
                <a:lnTo>
                  <a:pt x="30162" y="31642"/>
                </a:lnTo>
                <a:lnTo>
                  <a:pt x="34686" y="28629"/>
                </a:lnTo>
                <a:lnTo>
                  <a:pt x="37702" y="24108"/>
                </a:lnTo>
                <a:lnTo>
                  <a:pt x="42227" y="21095"/>
                </a:lnTo>
                <a:lnTo>
                  <a:pt x="45242" y="18081"/>
                </a:lnTo>
                <a:lnTo>
                  <a:pt x="46751" y="18081"/>
                </a:lnTo>
                <a:lnTo>
                  <a:pt x="25637" y="0"/>
                </a:lnTo>
                <a:close/>
              </a:path>
              <a:path w="66356" h="70819">
                <a:moveTo>
                  <a:pt x="61831" y="22601"/>
                </a:moveTo>
                <a:lnTo>
                  <a:pt x="60323" y="24108"/>
                </a:lnTo>
                <a:lnTo>
                  <a:pt x="54291" y="33149"/>
                </a:lnTo>
                <a:lnTo>
                  <a:pt x="45242" y="42190"/>
                </a:lnTo>
                <a:lnTo>
                  <a:pt x="39209" y="46710"/>
                </a:lnTo>
                <a:lnTo>
                  <a:pt x="62836" y="46710"/>
                </a:lnTo>
                <a:lnTo>
                  <a:pt x="64847" y="43697"/>
                </a:lnTo>
                <a:lnTo>
                  <a:pt x="64847" y="40683"/>
                </a:lnTo>
                <a:lnTo>
                  <a:pt x="66356" y="37669"/>
                </a:lnTo>
                <a:lnTo>
                  <a:pt x="66356" y="28629"/>
                </a:lnTo>
                <a:lnTo>
                  <a:pt x="63338" y="24108"/>
                </a:lnTo>
                <a:lnTo>
                  <a:pt x="61831" y="22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52160" y="5851726"/>
            <a:ext cx="188508" cy="55751"/>
          </a:xfrm>
          <a:custGeom>
            <a:avLst/>
            <a:gdLst/>
            <a:ahLst/>
            <a:cxnLst/>
            <a:rect l="l" t="t" r="r" b="b"/>
            <a:pathLst>
              <a:path w="188508" h="55751">
                <a:moveTo>
                  <a:pt x="13572" y="0"/>
                </a:moveTo>
                <a:lnTo>
                  <a:pt x="7540" y="0"/>
                </a:lnTo>
                <a:lnTo>
                  <a:pt x="0" y="31642"/>
                </a:lnTo>
                <a:lnTo>
                  <a:pt x="188508" y="55751"/>
                </a:lnTo>
                <a:lnTo>
                  <a:pt x="186999" y="54244"/>
                </a:lnTo>
                <a:lnTo>
                  <a:pt x="183983" y="52738"/>
                </a:lnTo>
                <a:lnTo>
                  <a:pt x="179459" y="48217"/>
                </a:lnTo>
                <a:lnTo>
                  <a:pt x="173427" y="45204"/>
                </a:lnTo>
                <a:lnTo>
                  <a:pt x="168902" y="42190"/>
                </a:lnTo>
                <a:lnTo>
                  <a:pt x="164378" y="40683"/>
                </a:lnTo>
                <a:lnTo>
                  <a:pt x="158346" y="37670"/>
                </a:lnTo>
                <a:lnTo>
                  <a:pt x="153822" y="34656"/>
                </a:lnTo>
                <a:lnTo>
                  <a:pt x="146281" y="31642"/>
                </a:lnTo>
                <a:lnTo>
                  <a:pt x="140249" y="28629"/>
                </a:lnTo>
                <a:lnTo>
                  <a:pt x="132708" y="25615"/>
                </a:lnTo>
                <a:lnTo>
                  <a:pt x="125169" y="24108"/>
                </a:lnTo>
                <a:lnTo>
                  <a:pt x="114612" y="21095"/>
                </a:lnTo>
                <a:lnTo>
                  <a:pt x="105564" y="18081"/>
                </a:lnTo>
                <a:lnTo>
                  <a:pt x="96515" y="16574"/>
                </a:lnTo>
                <a:lnTo>
                  <a:pt x="85959" y="13561"/>
                </a:lnTo>
                <a:lnTo>
                  <a:pt x="76911" y="10547"/>
                </a:lnTo>
                <a:lnTo>
                  <a:pt x="55798" y="7534"/>
                </a:lnTo>
                <a:lnTo>
                  <a:pt x="48257" y="6027"/>
                </a:lnTo>
                <a:lnTo>
                  <a:pt x="39209" y="4520"/>
                </a:lnTo>
                <a:lnTo>
                  <a:pt x="24128" y="1506"/>
                </a:lnTo>
                <a:lnTo>
                  <a:pt x="18096" y="1506"/>
                </a:lnTo>
                <a:lnTo>
                  <a:pt x="13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295426" y="5690498"/>
            <a:ext cx="141757" cy="204925"/>
          </a:xfrm>
          <a:custGeom>
            <a:avLst/>
            <a:gdLst/>
            <a:ahLst/>
            <a:cxnLst/>
            <a:rect l="l" t="t" r="r" b="b"/>
            <a:pathLst>
              <a:path w="141757" h="204925">
                <a:moveTo>
                  <a:pt x="128184" y="0"/>
                </a:moveTo>
                <a:lnTo>
                  <a:pt x="126677" y="0"/>
                </a:lnTo>
                <a:lnTo>
                  <a:pt x="114612" y="12054"/>
                </a:lnTo>
                <a:lnTo>
                  <a:pt x="110088" y="18081"/>
                </a:lnTo>
                <a:lnTo>
                  <a:pt x="104056" y="24108"/>
                </a:lnTo>
                <a:lnTo>
                  <a:pt x="98023" y="31642"/>
                </a:lnTo>
                <a:lnTo>
                  <a:pt x="90483" y="37670"/>
                </a:lnTo>
                <a:lnTo>
                  <a:pt x="84451" y="46710"/>
                </a:lnTo>
                <a:lnTo>
                  <a:pt x="76911" y="55751"/>
                </a:lnTo>
                <a:lnTo>
                  <a:pt x="70878" y="64792"/>
                </a:lnTo>
                <a:lnTo>
                  <a:pt x="55798" y="85887"/>
                </a:lnTo>
                <a:lnTo>
                  <a:pt x="49766" y="96435"/>
                </a:lnTo>
                <a:lnTo>
                  <a:pt x="43733" y="108489"/>
                </a:lnTo>
                <a:lnTo>
                  <a:pt x="36193" y="119037"/>
                </a:lnTo>
                <a:lnTo>
                  <a:pt x="31669" y="129584"/>
                </a:lnTo>
                <a:lnTo>
                  <a:pt x="25636" y="138625"/>
                </a:lnTo>
                <a:lnTo>
                  <a:pt x="21112" y="149173"/>
                </a:lnTo>
                <a:lnTo>
                  <a:pt x="16587" y="156707"/>
                </a:lnTo>
                <a:lnTo>
                  <a:pt x="13572" y="165748"/>
                </a:lnTo>
                <a:lnTo>
                  <a:pt x="10556" y="171775"/>
                </a:lnTo>
                <a:lnTo>
                  <a:pt x="9048" y="179309"/>
                </a:lnTo>
                <a:lnTo>
                  <a:pt x="6032" y="185336"/>
                </a:lnTo>
                <a:lnTo>
                  <a:pt x="3014" y="189857"/>
                </a:lnTo>
                <a:lnTo>
                  <a:pt x="3014" y="194377"/>
                </a:lnTo>
                <a:lnTo>
                  <a:pt x="1507" y="198898"/>
                </a:lnTo>
                <a:lnTo>
                  <a:pt x="0" y="204925"/>
                </a:lnTo>
                <a:lnTo>
                  <a:pt x="1507" y="203418"/>
                </a:lnTo>
                <a:lnTo>
                  <a:pt x="3014" y="198898"/>
                </a:lnTo>
                <a:lnTo>
                  <a:pt x="7539" y="194377"/>
                </a:lnTo>
                <a:lnTo>
                  <a:pt x="10556" y="188350"/>
                </a:lnTo>
                <a:lnTo>
                  <a:pt x="15079" y="182323"/>
                </a:lnTo>
                <a:lnTo>
                  <a:pt x="19604" y="174789"/>
                </a:lnTo>
                <a:lnTo>
                  <a:pt x="27144" y="167255"/>
                </a:lnTo>
                <a:lnTo>
                  <a:pt x="31669" y="158214"/>
                </a:lnTo>
                <a:lnTo>
                  <a:pt x="37701" y="150680"/>
                </a:lnTo>
                <a:lnTo>
                  <a:pt x="43733" y="141639"/>
                </a:lnTo>
                <a:lnTo>
                  <a:pt x="49766" y="134105"/>
                </a:lnTo>
                <a:lnTo>
                  <a:pt x="54289" y="125064"/>
                </a:lnTo>
                <a:lnTo>
                  <a:pt x="66353" y="109996"/>
                </a:lnTo>
                <a:lnTo>
                  <a:pt x="75402" y="97942"/>
                </a:lnTo>
                <a:lnTo>
                  <a:pt x="79926" y="90408"/>
                </a:lnTo>
                <a:lnTo>
                  <a:pt x="104056" y="66299"/>
                </a:lnTo>
                <a:lnTo>
                  <a:pt x="116119" y="57258"/>
                </a:lnTo>
                <a:lnTo>
                  <a:pt x="120644" y="51231"/>
                </a:lnTo>
                <a:lnTo>
                  <a:pt x="125168" y="48217"/>
                </a:lnTo>
                <a:lnTo>
                  <a:pt x="128184" y="43697"/>
                </a:lnTo>
                <a:lnTo>
                  <a:pt x="132709" y="42190"/>
                </a:lnTo>
                <a:lnTo>
                  <a:pt x="138741" y="37670"/>
                </a:lnTo>
                <a:lnTo>
                  <a:pt x="141757" y="36163"/>
                </a:lnTo>
                <a:lnTo>
                  <a:pt x="1281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324079" y="5729675"/>
            <a:ext cx="134218" cy="180816"/>
          </a:xfrm>
          <a:custGeom>
            <a:avLst/>
            <a:gdLst/>
            <a:ahLst/>
            <a:cxnLst/>
            <a:rect l="l" t="t" r="r" b="b"/>
            <a:pathLst>
              <a:path w="134218" h="180816">
                <a:moveTo>
                  <a:pt x="134218" y="0"/>
                </a:moveTo>
                <a:lnTo>
                  <a:pt x="129694" y="0"/>
                </a:lnTo>
                <a:lnTo>
                  <a:pt x="123661" y="3013"/>
                </a:lnTo>
                <a:lnTo>
                  <a:pt x="117629" y="7534"/>
                </a:lnTo>
                <a:lnTo>
                  <a:pt x="113104" y="10547"/>
                </a:lnTo>
                <a:lnTo>
                  <a:pt x="110088" y="13561"/>
                </a:lnTo>
                <a:lnTo>
                  <a:pt x="104057" y="16574"/>
                </a:lnTo>
                <a:lnTo>
                  <a:pt x="99532" y="22602"/>
                </a:lnTo>
                <a:lnTo>
                  <a:pt x="81436" y="40683"/>
                </a:lnTo>
                <a:lnTo>
                  <a:pt x="75403" y="49724"/>
                </a:lnTo>
                <a:lnTo>
                  <a:pt x="60322" y="67806"/>
                </a:lnTo>
                <a:lnTo>
                  <a:pt x="52783" y="78353"/>
                </a:lnTo>
                <a:lnTo>
                  <a:pt x="40718" y="99449"/>
                </a:lnTo>
                <a:lnTo>
                  <a:pt x="34686" y="108489"/>
                </a:lnTo>
                <a:lnTo>
                  <a:pt x="27146" y="119037"/>
                </a:lnTo>
                <a:lnTo>
                  <a:pt x="18097" y="137119"/>
                </a:lnTo>
                <a:lnTo>
                  <a:pt x="9048" y="152187"/>
                </a:lnTo>
                <a:lnTo>
                  <a:pt x="6032" y="159721"/>
                </a:lnTo>
                <a:lnTo>
                  <a:pt x="3017" y="164241"/>
                </a:lnTo>
                <a:lnTo>
                  <a:pt x="1508" y="168761"/>
                </a:lnTo>
                <a:lnTo>
                  <a:pt x="0" y="170268"/>
                </a:lnTo>
                <a:lnTo>
                  <a:pt x="0" y="171775"/>
                </a:lnTo>
                <a:lnTo>
                  <a:pt x="30162" y="180816"/>
                </a:lnTo>
                <a:lnTo>
                  <a:pt x="39211" y="161228"/>
                </a:lnTo>
                <a:lnTo>
                  <a:pt x="46749" y="144653"/>
                </a:lnTo>
                <a:lnTo>
                  <a:pt x="54291" y="129585"/>
                </a:lnTo>
                <a:lnTo>
                  <a:pt x="61831" y="116023"/>
                </a:lnTo>
                <a:lnTo>
                  <a:pt x="67863" y="102462"/>
                </a:lnTo>
                <a:lnTo>
                  <a:pt x="75403" y="90408"/>
                </a:lnTo>
                <a:lnTo>
                  <a:pt x="81436" y="79860"/>
                </a:lnTo>
                <a:lnTo>
                  <a:pt x="87467" y="70819"/>
                </a:lnTo>
                <a:lnTo>
                  <a:pt x="93501" y="60272"/>
                </a:lnTo>
                <a:lnTo>
                  <a:pt x="99532" y="51231"/>
                </a:lnTo>
                <a:lnTo>
                  <a:pt x="104057" y="42190"/>
                </a:lnTo>
                <a:lnTo>
                  <a:pt x="110088" y="34656"/>
                </a:lnTo>
                <a:lnTo>
                  <a:pt x="128184" y="7534"/>
                </a:lnTo>
                <a:lnTo>
                  <a:pt x="1342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94854" y="5369549"/>
            <a:ext cx="78419" cy="284785"/>
          </a:xfrm>
          <a:custGeom>
            <a:avLst/>
            <a:gdLst/>
            <a:ahLst/>
            <a:cxnLst/>
            <a:rect l="l" t="t" r="r" b="b"/>
            <a:pathLst>
              <a:path w="78419" h="284785">
                <a:moveTo>
                  <a:pt x="78419" y="0"/>
                </a:moveTo>
                <a:lnTo>
                  <a:pt x="48257" y="0"/>
                </a:lnTo>
                <a:lnTo>
                  <a:pt x="48257" y="3012"/>
                </a:lnTo>
                <a:lnTo>
                  <a:pt x="46749" y="6026"/>
                </a:lnTo>
                <a:lnTo>
                  <a:pt x="46749" y="12053"/>
                </a:lnTo>
                <a:lnTo>
                  <a:pt x="45241" y="16573"/>
                </a:lnTo>
                <a:lnTo>
                  <a:pt x="43733" y="25614"/>
                </a:lnTo>
                <a:lnTo>
                  <a:pt x="42225" y="33148"/>
                </a:lnTo>
                <a:lnTo>
                  <a:pt x="40717" y="42189"/>
                </a:lnTo>
                <a:lnTo>
                  <a:pt x="37701" y="63285"/>
                </a:lnTo>
                <a:lnTo>
                  <a:pt x="34685" y="75340"/>
                </a:lnTo>
                <a:lnTo>
                  <a:pt x="34685" y="88901"/>
                </a:lnTo>
                <a:lnTo>
                  <a:pt x="31669" y="102462"/>
                </a:lnTo>
                <a:lnTo>
                  <a:pt x="30161" y="116023"/>
                </a:lnTo>
                <a:lnTo>
                  <a:pt x="28653" y="131090"/>
                </a:lnTo>
                <a:lnTo>
                  <a:pt x="27145" y="147666"/>
                </a:lnTo>
                <a:lnTo>
                  <a:pt x="24128" y="161227"/>
                </a:lnTo>
                <a:lnTo>
                  <a:pt x="21112" y="176295"/>
                </a:lnTo>
                <a:lnTo>
                  <a:pt x="18096" y="189856"/>
                </a:lnTo>
                <a:lnTo>
                  <a:pt x="16588" y="203417"/>
                </a:lnTo>
                <a:lnTo>
                  <a:pt x="13572" y="215472"/>
                </a:lnTo>
                <a:lnTo>
                  <a:pt x="12064" y="227526"/>
                </a:lnTo>
                <a:lnTo>
                  <a:pt x="10556" y="236567"/>
                </a:lnTo>
                <a:lnTo>
                  <a:pt x="9048" y="247115"/>
                </a:lnTo>
                <a:lnTo>
                  <a:pt x="6032" y="256155"/>
                </a:lnTo>
                <a:lnTo>
                  <a:pt x="4524" y="263689"/>
                </a:lnTo>
                <a:lnTo>
                  <a:pt x="3016" y="269717"/>
                </a:lnTo>
                <a:lnTo>
                  <a:pt x="3016" y="275744"/>
                </a:lnTo>
                <a:lnTo>
                  <a:pt x="0" y="281771"/>
                </a:lnTo>
                <a:lnTo>
                  <a:pt x="0" y="284785"/>
                </a:lnTo>
                <a:lnTo>
                  <a:pt x="3016" y="278758"/>
                </a:lnTo>
                <a:lnTo>
                  <a:pt x="4524" y="274237"/>
                </a:lnTo>
                <a:lnTo>
                  <a:pt x="10556" y="262183"/>
                </a:lnTo>
                <a:lnTo>
                  <a:pt x="15080" y="254649"/>
                </a:lnTo>
                <a:lnTo>
                  <a:pt x="18096" y="247115"/>
                </a:lnTo>
                <a:lnTo>
                  <a:pt x="22620" y="236567"/>
                </a:lnTo>
                <a:lnTo>
                  <a:pt x="27145" y="224513"/>
                </a:lnTo>
                <a:lnTo>
                  <a:pt x="31669" y="213965"/>
                </a:lnTo>
                <a:lnTo>
                  <a:pt x="40717" y="186842"/>
                </a:lnTo>
                <a:lnTo>
                  <a:pt x="45241" y="171775"/>
                </a:lnTo>
                <a:lnTo>
                  <a:pt x="48257" y="156706"/>
                </a:lnTo>
                <a:lnTo>
                  <a:pt x="52782" y="141639"/>
                </a:lnTo>
                <a:lnTo>
                  <a:pt x="57306" y="125064"/>
                </a:lnTo>
                <a:lnTo>
                  <a:pt x="63338" y="94927"/>
                </a:lnTo>
                <a:lnTo>
                  <a:pt x="66354" y="81366"/>
                </a:lnTo>
                <a:lnTo>
                  <a:pt x="67862" y="67805"/>
                </a:lnTo>
                <a:lnTo>
                  <a:pt x="70878" y="57257"/>
                </a:lnTo>
                <a:lnTo>
                  <a:pt x="73895" y="36163"/>
                </a:lnTo>
                <a:lnTo>
                  <a:pt x="76911" y="21094"/>
                </a:lnTo>
                <a:lnTo>
                  <a:pt x="76911" y="13561"/>
                </a:lnTo>
                <a:lnTo>
                  <a:pt x="78419" y="9041"/>
                </a:lnTo>
                <a:lnTo>
                  <a:pt x="784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141604" y="5363521"/>
            <a:ext cx="257878" cy="55753"/>
          </a:xfrm>
          <a:custGeom>
            <a:avLst/>
            <a:gdLst/>
            <a:ahLst/>
            <a:cxnLst/>
            <a:rect l="l" t="t" r="r" b="b"/>
            <a:pathLst>
              <a:path w="257878" h="55752">
                <a:moveTo>
                  <a:pt x="257878" y="54245"/>
                </a:moveTo>
                <a:lnTo>
                  <a:pt x="212637" y="54245"/>
                </a:lnTo>
                <a:lnTo>
                  <a:pt x="235258" y="55753"/>
                </a:lnTo>
                <a:lnTo>
                  <a:pt x="257878" y="54245"/>
                </a:lnTo>
                <a:close/>
              </a:path>
              <a:path w="257878" h="55752">
                <a:moveTo>
                  <a:pt x="3015" y="0"/>
                </a:moveTo>
                <a:lnTo>
                  <a:pt x="0" y="0"/>
                </a:lnTo>
                <a:lnTo>
                  <a:pt x="3015" y="1507"/>
                </a:lnTo>
                <a:lnTo>
                  <a:pt x="4524" y="4521"/>
                </a:lnTo>
                <a:lnTo>
                  <a:pt x="13572" y="10548"/>
                </a:lnTo>
                <a:lnTo>
                  <a:pt x="21112" y="13561"/>
                </a:lnTo>
                <a:lnTo>
                  <a:pt x="30161" y="18082"/>
                </a:lnTo>
                <a:lnTo>
                  <a:pt x="40717" y="24109"/>
                </a:lnTo>
                <a:lnTo>
                  <a:pt x="51274" y="27123"/>
                </a:lnTo>
                <a:lnTo>
                  <a:pt x="64846" y="31643"/>
                </a:lnTo>
                <a:lnTo>
                  <a:pt x="79927" y="36164"/>
                </a:lnTo>
                <a:lnTo>
                  <a:pt x="98024" y="40684"/>
                </a:lnTo>
                <a:lnTo>
                  <a:pt x="116120" y="43698"/>
                </a:lnTo>
                <a:lnTo>
                  <a:pt x="137233" y="48218"/>
                </a:lnTo>
                <a:lnTo>
                  <a:pt x="187000" y="54245"/>
                </a:lnTo>
                <a:lnTo>
                  <a:pt x="275976" y="54245"/>
                </a:lnTo>
                <a:lnTo>
                  <a:pt x="294072" y="52739"/>
                </a:lnTo>
                <a:lnTo>
                  <a:pt x="309152" y="51231"/>
                </a:lnTo>
                <a:lnTo>
                  <a:pt x="324233" y="48218"/>
                </a:lnTo>
                <a:lnTo>
                  <a:pt x="336298" y="46711"/>
                </a:lnTo>
                <a:lnTo>
                  <a:pt x="346853" y="43698"/>
                </a:lnTo>
                <a:lnTo>
                  <a:pt x="355902" y="42191"/>
                </a:lnTo>
                <a:lnTo>
                  <a:pt x="367967" y="36164"/>
                </a:lnTo>
                <a:lnTo>
                  <a:pt x="372491" y="34657"/>
                </a:lnTo>
                <a:lnTo>
                  <a:pt x="375508" y="33150"/>
                </a:lnTo>
                <a:lnTo>
                  <a:pt x="378523" y="33150"/>
                </a:lnTo>
                <a:lnTo>
                  <a:pt x="377016" y="31643"/>
                </a:lnTo>
                <a:lnTo>
                  <a:pt x="349871" y="31643"/>
                </a:lnTo>
                <a:lnTo>
                  <a:pt x="340822" y="30137"/>
                </a:lnTo>
                <a:lnTo>
                  <a:pt x="330266" y="30137"/>
                </a:lnTo>
                <a:lnTo>
                  <a:pt x="316693" y="28630"/>
                </a:lnTo>
                <a:lnTo>
                  <a:pt x="303121" y="28630"/>
                </a:lnTo>
                <a:lnTo>
                  <a:pt x="288040" y="27123"/>
                </a:lnTo>
                <a:lnTo>
                  <a:pt x="271451" y="27123"/>
                </a:lnTo>
                <a:lnTo>
                  <a:pt x="214145" y="22602"/>
                </a:lnTo>
                <a:lnTo>
                  <a:pt x="193031" y="22602"/>
                </a:lnTo>
                <a:lnTo>
                  <a:pt x="170410" y="19589"/>
                </a:lnTo>
                <a:lnTo>
                  <a:pt x="113104" y="15069"/>
                </a:lnTo>
                <a:lnTo>
                  <a:pt x="95008" y="12054"/>
                </a:lnTo>
                <a:lnTo>
                  <a:pt x="64846" y="9041"/>
                </a:lnTo>
                <a:lnTo>
                  <a:pt x="52782" y="7534"/>
                </a:lnTo>
                <a:lnTo>
                  <a:pt x="39209" y="6028"/>
                </a:lnTo>
                <a:lnTo>
                  <a:pt x="30161" y="4521"/>
                </a:lnTo>
                <a:lnTo>
                  <a:pt x="19604" y="3014"/>
                </a:lnTo>
                <a:lnTo>
                  <a:pt x="13572" y="1507"/>
                </a:lnTo>
                <a:lnTo>
                  <a:pt x="7540" y="1507"/>
                </a:lnTo>
                <a:lnTo>
                  <a:pt x="3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417580" y="5398178"/>
            <a:ext cx="108579" cy="286292"/>
          </a:xfrm>
          <a:custGeom>
            <a:avLst/>
            <a:gdLst/>
            <a:ahLst/>
            <a:cxnLst/>
            <a:rect l="l" t="t" r="r" b="b"/>
            <a:pathLst>
              <a:path w="108579" h="286292">
                <a:moveTo>
                  <a:pt x="108579" y="0"/>
                </a:moveTo>
                <a:lnTo>
                  <a:pt x="93498" y="16574"/>
                </a:lnTo>
                <a:lnTo>
                  <a:pt x="90483" y="22602"/>
                </a:lnTo>
                <a:lnTo>
                  <a:pt x="84449" y="28629"/>
                </a:lnTo>
                <a:lnTo>
                  <a:pt x="79926" y="34657"/>
                </a:lnTo>
                <a:lnTo>
                  <a:pt x="73894" y="43698"/>
                </a:lnTo>
                <a:lnTo>
                  <a:pt x="69369" y="51231"/>
                </a:lnTo>
                <a:lnTo>
                  <a:pt x="63338" y="60272"/>
                </a:lnTo>
                <a:lnTo>
                  <a:pt x="58813" y="70820"/>
                </a:lnTo>
                <a:lnTo>
                  <a:pt x="52781" y="81367"/>
                </a:lnTo>
                <a:lnTo>
                  <a:pt x="46748" y="94928"/>
                </a:lnTo>
                <a:lnTo>
                  <a:pt x="40717" y="106983"/>
                </a:lnTo>
                <a:lnTo>
                  <a:pt x="36193" y="122050"/>
                </a:lnTo>
                <a:lnTo>
                  <a:pt x="30159" y="135613"/>
                </a:lnTo>
                <a:lnTo>
                  <a:pt x="25636" y="152187"/>
                </a:lnTo>
                <a:lnTo>
                  <a:pt x="21111" y="167255"/>
                </a:lnTo>
                <a:lnTo>
                  <a:pt x="18096" y="183829"/>
                </a:lnTo>
                <a:lnTo>
                  <a:pt x="13572" y="198898"/>
                </a:lnTo>
                <a:lnTo>
                  <a:pt x="12063" y="215473"/>
                </a:lnTo>
                <a:lnTo>
                  <a:pt x="7538" y="229034"/>
                </a:lnTo>
                <a:lnTo>
                  <a:pt x="1507" y="274238"/>
                </a:lnTo>
                <a:lnTo>
                  <a:pt x="0" y="280265"/>
                </a:lnTo>
                <a:lnTo>
                  <a:pt x="0" y="286292"/>
                </a:lnTo>
                <a:lnTo>
                  <a:pt x="30159" y="284786"/>
                </a:lnTo>
                <a:lnTo>
                  <a:pt x="30159" y="280265"/>
                </a:lnTo>
                <a:lnTo>
                  <a:pt x="33176" y="268211"/>
                </a:lnTo>
                <a:lnTo>
                  <a:pt x="36193" y="250129"/>
                </a:lnTo>
                <a:lnTo>
                  <a:pt x="37701" y="238075"/>
                </a:lnTo>
                <a:lnTo>
                  <a:pt x="40717" y="227527"/>
                </a:lnTo>
                <a:lnTo>
                  <a:pt x="42224" y="213966"/>
                </a:lnTo>
                <a:lnTo>
                  <a:pt x="54289" y="159721"/>
                </a:lnTo>
                <a:lnTo>
                  <a:pt x="57304" y="144652"/>
                </a:lnTo>
                <a:lnTo>
                  <a:pt x="61829" y="131091"/>
                </a:lnTo>
                <a:lnTo>
                  <a:pt x="66353" y="119038"/>
                </a:lnTo>
                <a:lnTo>
                  <a:pt x="69369" y="105476"/>
                </a:lnTo>
                <a:lnTo>
                  <a:pt x="72386" y="93422"/>
                </a:lnTo>
                <a:lnTo>
                  <a:pt x="76911" y="81367"/>
                </a:lnTo>
                <a:lnTo>
                  <a:pt x="81434" y="70820"/>
                </a:lnTo>
                <a:lnTo>
                  <a:pt x="84449" y="60272"/>
                </a:lnTo>
                <a:lnTo>
                  <a:pt x="88974" y="51231"/>
                </a:lnTo>
                <a:lnTo>
                  <a:pt x="95007" y="33150"/>
                </a:lnTo>
                <a:lnTo>
                  <a:pt x="10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465837" y="5398178"/>
            <a:ext cx="105564" cy="302867"/>
          </a:xfrm>
          <a:custGeom>
            <a:avLst/>
            <a:gdLst/>
            <a:ahLst/>
            <a:cxnLst/>
            <a:rect l="l" t="t" r="r" b="b"/>
            <a:pathLst>
              <a:path w="105564" h="302867">
                <a:moveTo>
                  <a:pt x="104056" y="45204"/>
                </a:moveTo>
                <a:lnTo>
                  <a:pt x="69371" y="45204"/>
                </a:lnTo>
                <a:lnTo>
                  <a:pt x="66354" y="51231"/>
                </a:lnTo>
                <a:lnTo>
                  <a:pt x="63338" y="54245"/>
                </a:lnTo>
                <a:lnTo>
                  <a:pt x="60322" y="60272"/>
                </a:lnTo>
                <a:lnTo>
                  <a:pt x="58813" y="66299"/>
                </a:lnTo>
                <a:lnTo>
                  <a:pt x="55798" y="73833"/>
                </a:lnTo>
                <a:lnTo>
                  <a:pt x="51274" y="81367"/>
                </a:lnTo>
                <a:lnTo>
                  <a:pt x="48257" y="88901"/>
                </a:lnTo>
                <a:lnTo>
                  <a:pt x="43733" y="99449"/>
                </a:lnTo>
                <a:lnTo>
                  <a:pt x="40717" y="109997"/>
                </a:lnTo>
                <a:lnTo>
                  <a:pt x="37702" y="122050"/>
                </a:lnTo>
                <a:lnTo>
                  <a:pt x="33177" y="134105"/>
                </a:lnTo>
                <a:lnTo>
                  <a:pt x="30161" y="147666"/>
                </a:lnTo>
                <a:lnTo>
                  <a:pt x="25637" y="162735"/>
                </a:lnTo>
                <a:lnTo>
                  <a:pt x="22619" y="176296"/>
                </a:lnTo>
                <a:lnTo>
                  <a:pt x="18096" y="191364"/>
                </a:lnTo>
                <a:lnTo>
                  <a:pt x="15081" y="203418"/>
                </a:lnTo>
                <a:lnTo>
                  <a:pt x="13572" y="218486"/>
                </a:lnTo>
                <a:lnTo>
                  <a:pt x="10556" y="229034"/>
                </a:lnTo>
                <a:lnTo>
                  <a:pt x="9047" y="241088"/>
                </a:lnTo>
                <a:lnTo>
                  <a:pt x="6032" y="253143"/>
                </a:lnTo>
                <a:lnTo>
                  <a:pt x="6032" y="263690"/>
                </a:lnTo>
                <a:lnTo>
                  <a:pt x="3016" y="272731"/>
                </a:lnTo>
                <a:lnTo>
                  <a:pt x="3016" y="281772"/>
                </a:lnTo>
                <a:lnTo>
                  <a:pt x="1508" y="287799"/>
                </a:lnTo>
                <a:lnTo>
                  <a:pt x="1508" y="293826"/>
                </a:lnTo>
                <a:lnTo>
                  <a:pt x="0" y="299854"/>
                </a:lnTo>
                <a:lnTo>
                  <a:pt x="0" y="302867"/>
                </a:lnTo>
                <a:lnTo>
                  <a:pt x="1508" y="299854"/>
                </a:lnTo>
                <a:lnTo>
                  <a:pt x="3016" y="295333"/>
                </a:lnTo>
                <a:lnTo>
                  <a:pt x="4523" y="289306"/>
                </a:lnTo>
                <a:lnTo>
                  <a:pt x="9047" y="275745"/>
                </a:lnTo>
                <a:lnTo>
                  <a:pt x="12065" y="269718"/>
                </a:lnTo>
                <a:lnTo>
                  <a:pt x="13572" y="259170"/>
                </a:lnTo>
                <a:lnTo>
                  <a:pt x="18096" y="250129"/>
                </a:lnTo>
                <a:lnTo>
                  <a:pt x="24128" y="229034"/>
                </a:lnTo>
                <a:lnTo>
                  <a:pt x="28653" y="218486"/>
                </a:lnTo>
                <a:lnTo>
                  <a:pt x="31668" y="206432"/>
                </a:lnTo>
                <a:lnTo>
                  <a:pt x="36192" y="194377"/>
                </a:lnTo>
                <a:lnTo>
                  <a:pt x="40717" y="183829"/>
                </a:lnTo>
                <a:lnTo>
                  <a:pt x="43733" y="170268"/>
                </a:lnTo>
                <a:lnTo>
                  <a:pt x="48257" y="158214"/>
                </a:lnTo>
                <a:lnTo>
                  <a:pt x="54289" y="146160"/>
                </a:lnTo>
                <a:lnTo>
                  <a:pt x="58813" y="134105"/>
                </a:lnTo>
                <a:lnTo>
                  <a:pt x="64847" y="122050"/>
                </a:lnTo>
                <a:lnTo>
                  <a:pt x="69371" y="111503"/>
                </a:lnTo>
                <a:lnTo>
                  <a:pt x="75403" y="99449"/>
                </a:lnTo>
                <a:lnTo>
                  <a:pt x="79927" y="88901"/>
                </a:lnTo>
                <a:lnTo>
                  <a:pt x="84451" y="79861"/>
                </a:lnTo>
                <a:lnTo>
                  <a:pt x="90483" y="70820"/>
                </a:lnTo>
                <a:lnTo>
                  <a:pt x="93499" y="63286"/>
                </a:lnTo>
                <a:lnTo>
                  <a:pt x="98023" y="55751"/>
                </a:lnTo>
                <a:lnTo>
                  <a:pt x="99531" y="51231"/>
                </a:lnTo>
                <a:lnTo>
                  <a:pt x="102548" y="46711"/>
                </a:lnTo>
                <a:lnTo>
                  <a:pt x="104056" y="45204"/>
                </a:lnTo>
                <a:close/>
              </a:path>
              <a:path w="105564" h="302867">
                <a:moveTo>
                  <a:pt x="54289" y="0"/>
                </a:moveTo>
                <a:lnTo>
                  <a:pt x="70878" y="45204"/>
                </a:lnTo>
                <a:lnTo>
                  <a:pt x="105564" y="45204"/>
                </a:lnTo>
                <a:lnTo>
                  <a:pt x="54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60168" y="5987338"/>
            <a:ext cx="616797" cy="67806"/>
          </a:xfrm>
          <a:custGeom>
            <a:avLst/>
            <a:gdLst/>
            <a:ahLst/>
            <a:cxnLst/>
            <a:rect l="l" t="t" r="r" b="b"/>
            <a:pathLst>
              <a:path w="616797" h="67806">
                <a:moveTo>
                  <a:pt x="615153" y="67669"/>
                </a:moveTo>
                <a:lnTo>
                  <a:pt x="615290" y="67806"/>
                </a:lnTo>
                <a:lnTo>
                  <a:pt x="616797" y="67806"/>
                </a:lnTo>
                <a:lnTo>
                  <a:pt x="615153" y="67669"/>
                </a:lnTo>
                <a:close/>
              </a:path>
              <a:path w="616797" h="67806">
                <a:moveTo>
                  <a:pt x="200572" y="1506"/>
                </a:moveTo>
                <a:lnTo>
                  <a:pt x="87467" y="1506"/>
                </a:lnTo>
                <a:lnTo>
                  <a:pt x="67862" y="4520"/>
                </a:lnTo>
                <a:lnTo>
                  <a:pt x="49766" y="6027"/>
                </a:lnTo>
                <a:lnTo>
                  <a:pt x="36193" y="7534"/>
                </a:lnTo>
                <a:lnTo>
                  <a:pt x="24129" y="9040"/>
                </a:lnTo>
                <a:lnTo>
                  <a:pt x="15080" y="12054"/>
                </a:lnTo>
                <a:lnTo>
                  <a:pt x="7540" y="13561"/>
                </a:lnTo>
                <a:lnTo>
                  <a:pt x="3015" y="15068"/>
                </a:lnTo>
                <a:lnTo>
                  <a:pt x="0" y="16574"/>
                </a:lnTo>
                <a:lnTo>
                  <a:pt x="615153" y="67669"/>
                </a:lnTo>
                <a:lnTo>
                  <a:pt x="610766" y="63285"/>
                </a:lnTo>
                <a:lnTo>
                  <a:pt x="604732" y="61779"/>
                </a:lnTo>
                <a:lnTo>
                  <a:pt x="597192" y="58765"/>
                </a:lnTo>
                <a:lnTo>
                  <a:pt x="588144" y="55751"/>
                </a:lnTo>
                <a:lnTo>
                  <a:pt x="576080" y="51231"/>
                </a:lnTo>
                <a:lnTo>
                  <a:pt x="562507" y="48217"/>
                </a:lnTo>
                <a:lnTo>
                  <a:pt x="544410" y="43697"/>
                </a:lnTo>
                <a:lnTo>
                  <a:pt x="523297" y="39176"/>
                </a:lnTo>
                <a:lnTo>
                  <a:pt x="499169" y="34656"/>
                </a:lnTo>
                <a:lnTo>
                  <a:pt x="472024" y="30136"/>
                </a:lnTo>
                <a:lnTo>
                  <a:pt x="440354" y="24108"/>
                </a:lnTo>
                <a:lnTo>
                  <a:pt x="405669" y="19588"/>
                </a:lnTo>
                <a:lnTo>
                  <a:pt x="277483" y="6027"/>
                </a:lnTo>
                <a:lnTo>
                  <a:pt x="236765" y="3013"/>
                </a:lnTo>
                <a:lnTo>
                  <a:pt x="200572" y="1506"/>
                </a:lnTo>
                <a:close/>
              </a:path>
              <a:path w="616797" h="67806">
                <a:moveTo>
                  <a:pt x="137233" y="0"/>
                </a:moveTo>
                <a:lnTo>
                  <a:pt x="111596" y="1506"/>
                </a:lnTo>
                <a:lnTo>
                  <a:pt x="167395" y="1506"/>
                </a:lnTo>
                <a:lnTo>
                  <a:pt x="1372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489966" y="5636253"/>
            <a:ext cx="174934" cy="153693"/>
          </a:xfrm>
          <a:custGeom>
            <a:avLst/>
            <a:gdLst/>
            <a:ahLst/>
            <a:cxnLst/>
            <a:rect l="l" t="t" r="r" b="b"/>
            <a:pathLst>
              <a:path w="174934" h="153693">
                <a:moveTo>
                  <a:pt x="57306" y="0"/>
                </a:moveTo>
                <a:lnTo>
                  <a:pt x="0" y="0"/>
                </a:lnTo>
                <a:lnTo>
                  <a:pt x="7539" y="1506"/>
                </a:lnTo>
                <a:lnTo>
                  <a:pt x="28653" y="4520"/>
                </a:lnTo>
                <a:lnTo>
                  <a:pt x="43733" y="6027"/>
                </a:lnTo>
                <a:lnTo>
                  <a:pt x="57306" y="9040"/>
                </a:lnTo>
                <a:lnTo>
                  <a:pt x="72387" y="12054"/>
                </a:lnTo>
                <a:lnTo>
                  <a:pt x="85959" y="13561"/>
                </a:lnTo>
                <a:lnTo>
                  <a:pt x="101039" y="18081"/>
                </a:lnTo>
                <a:lnTo>
                  <a:pt x="114612" y="21095"/>
                </a:lnTo>
                <a:lnTo>
                  <a:pt x="126677" y="25615"/>
                </a:lnTo>
                <a:lnTo>
                  <a:pt x="135724" y="28629"/>
                </a:lnTo>
                <a:lnTo>
                  <a:pt x="144774" y="33149"/>
                </a:lnTo>
                <a:lnTo>
                  <a:pt x="149298" y="37670"/>
                </a:lnTo>
                <a:lnTo>
                  <a:pt x="150806" y="42190"/>
                </a:lnTo>
                <a:lnTo>
                  <a:pt x="149298" y="45204"/>
                </a:lnTo>
                <a:lnTo>
                  <a:pt x="146282" y="49724"/>
                </a:lnTo>
                <a:lnTo>
                  <a:pt x="144774" y="52738"/>
                </a:lnTo>
                <a:lnTo>
                  <a:pt x="141758" y="55751"/>
                </a:lnTo>
                <a:lnTo>
                  <a:pt x="137233" y="57258"/>
                </a:lnTo>
                <a:lnTo>
                  <a:pt x="128186" y="63285"/>
                </a:lnTo>
                <a:lnTo>
                  <a:pt x="125168" y="66299"/>
                </a:lnTo>
                <a:lnTo>
                  <a:pt x="119137" y="67806"/>
                </a:lnTo>
                <a:lnTo>
                  <a:pt x="114612" y="69312"/>
                </a:lnTo>
                <a:lnTo>
                  <a:pt x="108581" y="72326"/>
                </a:lnTo>
                <a:lnTo>
                  <a:pt x="104057" y="75340"/>
                </a:lnTo>
                <a:lnTo>
                  <a:pt x="98023" y="76847"/>
                </a:lnTo>
                <a:lnTo>
                  <a:pt x="84451" y="90408"/>
                </a:lnTo>
                <a:lnTo>
                  <a:pt x="78419" y="94928"/>
                </a:lnTo>
                <a:lnTo>
                  <a:pt x="75402" y="100955"/>
                </a:lnTo>
                <a:lnTo>
                  <a:pt x="70878" y="105476"/>
                </a:lnTo>
                <a:lnTo>
                  <a:pt x="69371" y="109996"/>
                </a:lnTo>
                <a:lnTo>
                  <a:pt x="66354" y="116023"/>
                </a:lnTo>
                <a:lnTo>
                  <a:pt x="60322" y="134105"/>
                </a:lnTo>
                <a:lnTo>
                  <a:pt x="60322" y="149173"/>
                </a:lnTo>
                <a:lnTo>
                  <a:pt x="87467" y="153693"/>
                </a:lnTo>
                <a:lnTo>
                  <a:pt x="87467" y="152187"/>
                </a:lnTo>
                <a:lnTo>
                  <a:pt x="85959" y="149173"/>
                </a:lnTo>
                <a:lnTo>
                  <a:pt x="84451" y="143146"/>
                </a:lnTo>
                <a:lnTo>
                  <a:pt x="85959" y="137118"/>
                </a:lnTo>
                <a:lnTo>
                  <a:pt x="85959" y="134105"/>
                </a:lnTo>
                <a:lnTo>
                  <a:pt x="88974" y="125064"/>
                </a:lnTo>
                <a:lnTo>
                  <a:pt x="90484" y="122051"/>
                </a:lnTo>
                <a:lnTo>
                  <a:pt x="91992" y="116023"/>
                </a:lnTo>
                <a:lnTo>
                  <a:pt x="108581" y="99449"/>
                </a:lnTo>
                <a:lnTo>
                  <a:pt x="114612" y="94928"/>
                </a:lnTo>
                <a:lnTo>
                  <a:pt x="120644" y="91915"/>
                </a:lnTo>
                <a:lnTo>
                  <a:pt x="128186" y="88901"/>
                </a:lnTo>
                <a:lnTo>
                  <a:pt x="134217" y="84380"/>
                </a:lnTo>
                <a:lnTo>
                  <a:pt x="149298" y="78353"/>
                </a:lnTo>
                <a:lnTo>
                  <a:pt x="161362" y="72326"/>
                </a:lnTo>
                <a:lnTo>
                  <a:pt x="165887" y="67806"/>
                </a:lnTo>
                <a:lnTo>
                  <a:pt x="168903" y="63285"/>
                </a:lnTo>
                <a:lnTo>
                  <a:pt x="173427" y="58765"/>
                </a:lnTo>
                <a:lnTo>
                  <a:pt x="174934" y="54245"/>
                </a:lnTo>
                <a:lnTo>
                  <a:pt x="174934" y="42190"/>
                </a:lnTo>
                <a:lnTo>
                  <a:pt x="146282" y="15068"/>
                </a:lnTo>
                <a:lnTo>
                  <a:pt x="134217" y="12054"/>
                </a:lnTo>
                <a:lnTo>
                  <a:pt x="120644" y="7534"/>
                </a:lnTo>
                <a:lnTo>
                  <a:pt x="104057" y="6027"/>
                </a:lnTo>
                <a:lnTo>
                  <a:pt x="88974" y="3013"/>
                </a:lnTo>
                <a:lnTo>
                  <a:pt x="573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497506" y="5759811"/>
            <a:ext cx="123661" cy="45204"/>
          </a:xfrm>
          <a:custGeom>
            <a:avLst/>
            <a:gdLst/>
            <a:ahLst/>
            <a:cxnLst/>
            <a:rect l="l" t="t" r="r" b="b"/>
            <a:pathLst>
              <a:path w="123661" h="45204">
                <a:moveTo>
                  <a:pt x="58814" y="0"/>
                </a:moveTo>
                <a:lnTo>
                  <a:pt x="45242" y="0"/>
                </a:lnTo>
                <a:lnTo>
                  <a:pt x="27144" y="4520"/>
                </a:lnTo>
                <a:lnTo>
                  <a:pt x="22621" y="7534"/>
                </a:lnTo>
                <a:lnTo>
                  <a:pt x="13572" y="10547"/>
                </a:lnTo>
                <a:lnTo>
                  <a:pt x="10557" y="12054"/>
                </a:lnTo>
                <a:lnTo>
                  <a:pt x="6033" y="13561"/>
                </a:lnTo>
                <a:lnTo>
                  <a:pt x="4523" y="16574"/>
                </a:lnTo>
                <a:lnTo>
                  <a:pt x="0" y="18081"/>
                </a:lnTo>
                <a:lnTo>
                  <a:pt x="0" y="19588"/>
                </a:lnTo>
                <a:lnTo>
                  <a:pt x="7541" y="19588"/>
                </a:lnTo>
                <a:lnTo>
                  <a:pt x="12065" y="21095"/>
                </a:lnTo>
                <a:lnTo>
                  <a:pt x="27144" y="21095"/>
                </a:lnTo>
                <a:lnTo>
                  <a:pt x="31669" y="22602"/>
                </a:lnTo>
                <a:lnTo>
                  <a:pt x="37702" y="22602"/>
                </a:lnTo>
                <a:lnTo>
                  <a:pt x="43734" y="24109"/>
                </a:lnTo>
                <a:lnTo>
                  <a:pt x="49766" y="24109"/>
                </a:lnTo>
                <a:lnTo>
                  <a:pt x="55798" y="25615"/>
                </a:lnTo>
                <a:lnTo>
                  <a:pt x="61831" y="25615"/>
                </a:lnTo>
                <a:lnTo>
                  <a:pt x="67862" y="27122"/>
                </a:lnTo>
                <a:lnTo>
                  <a:pt x="72387" y="27122"/>
                </a:lnTo>
                <a:lnTo>
                  <a:pt x="76911" y="28629"/>
                </a:lnTo>
                <a:lnTo>
                  <a:pt x="81434" y="28629"/>
                </a:lnTo>
                <a:lnTo>
                  <a:pt x="87468" y="30136"/>
                </a:lnTo>
                <a:lnTo>
                  <a:pt x="90483" y="31642"/>
                </a:lnTo>
                <a:lnTo>
                  <a:pt x="104056" y="36163"/>
                </a:lnTo>
                <a:lnTo>
                  <a:pt x="110089" y="39176"/>
                </a:lnTo>
                <a:lnTo>
                  <a:pt x="114613" y="42190"/>
                </a:lnTo>
                <a:lnTo>
                  <a:pt x="117628" y="43697"/>
                </a:lnTo>
                <a:lnTo>
                  <a:pt x="119137" y="45204"/>
                </a:lnTo>
                <a:lnTo>
                  <a:pt x="123661" y="19588"/>
                </a:lnTo>
                <a:lnTo>
                  <a:pt x="122153" y="18081"/>
                </a:lnTo>
                <a:lnTo>
                  <a:pt x="119137" y="18081"/>
                </a:lnTo>
                <a:lnTo>
                  <a:pt x="116121" y="15068"/>
                </a:lnTo>
                <a:lnTo>
                  <a:pt x="107072" y="10547"/>
                </a:lnTo>
                <a:lnTo>
                  <a:pt x="102548" y="9041"/>
                </a:lnTo>
                <a:lnTo>
                  <a:pt x="98024" y="6027"/>
                </a:lnTo>
                <a:lnTo>
                  <a:pt x="93499" y="4520"/>
                </a:lnTo>
                <a:lnTo>
                  <a:pt x="87468" y="4520"/>
                </a:lnTo>
                <a:lnTo>
                  <a:pt x="81434" y="3013"/>
                </a:lnTo>
                <a:lnTo>
                  <a:pt x="73896" y="1506"/>
                </a:lnTo>
                <a:lnTo>
                  <a:pt x="67862" y="1506"/>
                </a:lnTo>
                <a:lnTo>
                  <a:pt x="588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459805" y="5768852"/>
            <a:ext cx="158347" cy="141639"/>
          </a:xfrm>
          <a:custGeom>
            <a:avLst/>
            <a:gdLst/>
            <a:ahLst/>
            <a:cxnLst/>
            <a:rect l="l" t="t" r="r" b="b"/>
            <a:pathLst>
              <a:path w="158347" h="141639">
                <a:moveTo>
                  <a:pt x="54289" y="0"/>
                </a:moveTo>
                <a:lnTo>
                  <a:pt x="52782" y="0"/>
                </a:lnTo>
                <a:lnTo>
                  <a:pt x="52782" y="13561"/>
                </a:lnTo>
                <a:lnTo>
                  <a:pt x="49766" y="25615"/>
                </a:lnTo>
                <a:lnTo>
                  <a:pt x="27144" y="49724"/>
                </a:lnTo>
                <a:lnTo>
                  <a:pt x="22621" y="54244"/>
                </a:lnTo>
                <a:lnTo>
                  <a:pt x="16588" y="57258"/>
                </a:lnTo>
                <a:lnTo>
                  <a:pt x="7541" y="66299"/>
                </a:lnTo>
                <a:lnTo>
                  <a:pt x="6032" y="70819"/>
                </a:lnTo>
                <a:lnTo>
                  <a:pt x="3016" y="76846"/>
                </a:lnTo>
                <a:lnTo>
                  <a:pt x="0" y="88901"/>
                </a:lnTo>
                <a:lnTo>
                  <a:pt x="0" y="100955"/>
                </a:lnTo>
                <a:lnTo>
                  <a:pt x="39209" y="137118"/>
                </a:lnTo>
                <a:lnTo>
                  <a:pt x="48258" y="138625"/>
                </a:lnTo>
                <a:lnTo>
                  <a:pt x="58814" y="141639"/>
                </a:lnTo>
                <a:lnTo>
                  <a:pt x="91991" y="141639"/>
                </a:lnTo>
                <a:lnTo>
                  <a:pt x="105563" y="138625"/>
                </a:lnTo>
                <a:lnTo>
                  <a:pt x="116121" y="134105"/>
                </a:lnTo>
                <a:lnTo>
                  <a:pt x="126677" y="128078"/>
                </a:lnTo>
                <a:lnTo>
                  <a:pt x="132709" y="120544"/>
                </a:lnTo>
                <a:lnTo>
                  <a:pt x="135223" y="117530"/>
                </a:lnTo>
                <a:lnTo>
                  <a:pt x="72387" y="117530"/>
                </a:lnTo>
                <a:lnTo>
                  <a:pt x="60322" y="114517"/>
                </a:lnTo>
                <a:lnTo>
                  <a:pt x="54289" y="111503"/>
                </a:lnTo>
                <a:lnTo>
                  <a:pt x="48258" y="109996"/>
                </a:lnTo>
                <a:lnTo>
                  <a:pt x="43734" y="105476"/>
                </a:lnTo>
                <a:lnTo>
                  <a:pt x="39209" y="103969"/>
                </a:lnTo>
                <a:lnTo>
                  <a:pt x="33177" y="94928"/>
                </a:lnTo>
                <a:lnTo>
                  <a:pt x="30161" y="91914"/>
                </a:lnTo>
                <a:lnTo>
                  <a:pt x="30161" y="76846"/>
                </a:lnTo>
                <a:lnTo>
                  <a:pt x="31669" y="75340"/>
                </a:lnTo>
                <a:lnTo>
                  <a:pt x="34686" y="70819"/>
                </a:lnTo>
                <a:lnTo>
                  <a:pt x="48258" y="61778"/>
                </a:lnTo>
                <a:lnTo>
                  <a:pt x="54289" y="57258"/>
                </a:lnTo>
                <a:lnTo>
                  <a:pt x="60322" y="51231"/>
                </a:lnTo>
                <a:lnTo>
                  <a:pt x="61831" y="45203"/>
                </a:lnTo>
                <a:lnTo>
                  <a:pt x="63338" y="42190"/>
                </a:lnTo>
                <a:lnTo>
                  <a:pt x="64846" y="37669"/>
                </a:lnTo>
                <a:lnTo>
                  <a:pt x="64846" y="28629"/>
                </a:lnTo>
                <a:lnTo>
                  <a:pt x="63338" y="25615"/>
                </a:lnTo>
                <a:lnTo>
                  <a:pt x="63338" y="21095"/>
                </a:lnTo>
                <a:lnTo>
                  <a:pt x="61831" y="16574"/>
                </a:lnTo>
                <a:lnTo>
                  <a:pt x="60322" y="13561"/>
                </a:lnTo>
                <a:lnTo>
                  <a:pt x="58814" y="9040"/>
                </a:lnTo>
                <a:lnTo>
                  <a:pt x="57307" y="6027"/>
                </a:lnTo>
                <a:lnTo>
                  <a:pt x="55798" y="4520"/>
                </a:lnTo>
                <a:lnTo>
                  <a:pt x="54289" y="0"/>
                </a:lnTo>
                <a:close/>
              </a:path>
              <a:path w="158347" h="141639">
                <a:moveTo>
                  <a:pt x="138742" y="9040"/>
                </a:moveTo>
                <a:lnTo>
                  <a:pt x="138742" y="19588"/>
                </a:lnTo>
                <a:lnTo>
                  <a:pt x="137233" y="24108"/>
                </a:lnTo>
                <a:lnTo>
                  <a:pt x="134218" y="36163"/>
                </a:lnTo>
                <a:lnTo>
                  <a:pt x="134218" y="45203"/>
                </a:lnTo>
                <a:lnTo>
                  <a:pt x="132709" y="51231"/>
                </a:lnTo>
                <a:lnTo>
                  <a:pt x="129693" y="58765"/>
                </a:lnTo>
                <a:lnTo>
                  <a:pt x="126677" y="67806"/>
                </a:lnTo>
                <a:lnTo>
                  <a:pt x="125169" y="75340"/>
                </a:lnTo>
                <a:lnTo>
                  <a:pt x="120646" y="82874"/>
                </a:lnTo>
                <a:lnTo>
                  <a:pt x="117628" y="90408"/>
                </a:lnTo>
                <a:lnTo>
                  <a:pt x="113104" y="96435"/>
                </a:lnTo>
                <a:lnTo>
                  <a:pt x="108581" y="103969"/>
                </a:lnTo>
                <a:lnTo>
                  <a:pt x="102548" y="106982"/>
                </a:lnTo>
                <a:lnTo>
                  <a:pt x="96516" y="111503"/>
                </a:lnTo>
                <a:lnTo>
                  <a:pt x="84452" y="117530"/>
                </a:lnTo>
                <a:lnTo>
                  <a:pt x="135223" y="117530"/>
                </a:lnTo>
                <a:lnTo>
                  <a:pt x="140249" y="111503"/>
                </a:lnTo>
                <a:lnTo>
                  <a:pt x="144773" y="100955"/>
                </a:lnTo>
                <a:lnTo>
                  <a:pt x="150806" y="90408"/>
                </a:lnTo>
                <a:lnTo>
                  <a:pt x="153822" y="79860"/>
                </a:lnTo>
                <a:lnTo>
                  <a:pt x="156838" y="67806"/>
                </a:lnTo>
                <a:lnTo>
                  <a:pt x="156838" y="57258"/>
                </a:lnTo>
                <a:lnTo>
                  <a:pt x="158347" y="46710"/>
                </a:lnTo>
                <a:lnTo>
                  <a:pt x="158347" y="10547"/>
                </a:lnTo>
                <a:lnTo>
                  <a:pt x="138742" y="90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36975" y="5536803"/>
            <a:ext cx="294072" cy="34657"/>
          </a:xfrm>
          <a:custGeom>
            <a:avLst/>
            <a:gdLst/>
            <a:ahLst/>
            <a:cxnLst/>
            <a:rect l="l" t="t" r="r" b="b"/>
            <a:pathLst>
              <a:path w="294072" h="34657">
                <a:moveTo>
                  <a:pt x="244306" y="0"/>
                </a:moveTo>
                <a:lnTo>
                  <a:pt x="153822" y="0"/>
                </a:lnTo>
                <a:lnTo>
                  <a:pt x="88975" y="6027"/>
                </a:lnTo>
                <a:lnTo>
                  <a:pt x="75403" y="9041"/>
                </a:lnTo>
                <a:lnTo>
                  <a:pt x="60322" y="10548"/>
                </a:lnTo>
                <a:lnTo>
                  <a:pt x="49765" y="13562"/>
                </a:lnTo>
                <a:lnTo>
                  <a:pt x="37701" y="15068"/>
                </a:lnTo>
                <a:lnTo>
                  <a:pt x="27145" y="18082"/>
                </a:lnTo>
                <a:lnTo>
                  <a:pt x="19604" y="21095"/>
                </a:lnTo>
                <a:lnTo>
                  <a:pt x="12064" y="22602"/>
                </a:lnTo>
                <a:lnTo>
                  <a:pt x="6032" y="24109"/>
                </a:lnTo>
                <a:lnTo>
                  <a:pt x="0" y="27123"/>
                </a:lnTo>
                <a:lnTo>
                  <a:pt x="150806" y="27123"/>
                </a:lnTo>
                <a:lnTo>
                  <a:pt x="165887" y="28629"/>
                </a:lnTo>
                <a:lnTo>
                  <a:pt x="179459" y="30137"/>
                </a:lnTo>
                <a:lnTo>
                  <a:pt x="217160" y="30137"/>
                </a:lnTo>
                <a:lnTo>
                  <a:pt x="227717" y="31643"/>
                </a:lnTo>
                <a:lnTo>
                  <a:pt x="245814" y="31643"/>
                </a:lnTo>
                <a:lnTo>
                  <a:pt x="253354" y="33150"/>
                </a:lnTo>
                <a:lnTo>
                  <a:pt x="277483" y="33150"/>
                </a:lnTo>
                <a:lnTo>
                  <a:pt x="282007" y="34657"/>
                </a:lnTo>
                <a:lnTo>
                  <a:pt x="289548" y="34657"/>
                </a:lnTo>
                <a:lnTo>
                  <a:pt x="294072" y="4521"/>
                </a:lnTo>
                <a:lnTo>
                  <a:pt x="292564" y="4521"/>
                </a:lnTo>
                <a:lnTo>
                  <a:pt x="288040" y="3013"/>
                </a:lnTo>
                <a:lnTo>
                  <a:pt x="269943" y="3013"/>
                </a:lnTo>
                <a:lnTo>
                  <a:pt x="262403" y="1507"/>
                </a:lnTo>
                <a:lnTo>
                  <a:pt x="253354" y="1507"/>
                </a:lnTo>
                <a:lnTo>
                  <a:pt x="2443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61467" y="5737209"/>
            <a:ext cx="206604" cy="685595"/>
          </a:xfrm>
          <a:custGeom>
            <a:avLst/>
            <a:gdLst/>
            <a:ahLst/>
            <a:cxnLst/>
            <a:rect l="l" t="t" r="r" b="b"/>
            <a:pathLst>
              <a:path w="206604" h="685595">
                <a:moveTo>
                  <a:pt x="10556" y="0"/>
                </a:moveTo>
                <a:lnTo>
                  <a:pt x="0" y="0"/>
                </a:lnTo>
                <a:lnTo>
                  <a:pt x="9048" y="6027"/>
                </a:lnTo>
                <a:lnTo>
                  <a:pt x="16588" y="10547"/>
                </a:lnTo>
                <a:lnTo>
                  <a:pt x="24128" y="16574"/>
                </a:lnTo>
                <a:lnTo>
                  <a:pt x="70878" y="61778"/>
                </a:lnTo>
                <a:lnTo>
                  <a:pt x="96516" y="96435"/>
                </a:lnTo>
                <a:lnTo>
                  <a:pt x="120645" y="140132"/>
                </a:lnTo>
                <a:lnTo>
                  <a:pt x="144774" y="194377"/>
                </a:lnTo>
                <a:lnTo>
                  <a:pt x="162870" y="259170"/>
                </a:lnTo>
                <a:lnTo>
                  <a:pt x="173427" y="331496"/>
                </a:lnTo>
                <a:lnTo>
                  <a:pt x="177951" y="370673"/>
                </a:lnTo>
                <a:lnTo>
                  <a:pt x="179459" y="409850"/>
                </a:lnTo>
                <a:lnTo>
                  <a:pt x="180967" y="447520"/>
                </a:lnTo>
                <a:lnTo>
                  <a:pt x="181093" y="488204"/>
                </a:lnTo>
                <a:lnTo>
                  <a:pt x="182475" y="521353"/>
                </a:lnTo>
                <a:lnTo>
                  <a:pt x="180967" y="556010"/>
                </a:lnTo>
                <a:lnTo>
                  <a:pt x="180967" y="586146"/>
                </a:lnTo>
                <a:lnTo>
                  <a:pt x="179459" y="614775"/>
                </a:lnTo>
                <a:lnTo>
                  <a:pt x="177951" y="640391"/>
                </a:lnTo>
                <a:lnTo>
                  <a:pt x="174935" y="659979"/>
                </a:lnTo>
                <a:lnTo>
                  <a:pt x="174935" y="685595"/>
                </a:lnTo>
                <a:lnTo>
                  <a:pt x="176443" y="676554"/>
                </a:lnTo>
                <a:lnTo>
                  <a:pt x="179459" y="661486"/>
                </a:lnTo>
                <a:lnTo>
                  <a:pt x="183983" y="641898"/>
                </a:lnTo>
                <a:lnTo>
                  <a:pt x="188507" y="617789"/>
                </a:lnTo>
                <a:lnTo>
                  <a:pt x="197556" y="559024"/>
                </a:lnTo>
                <a:lnTo>
                  <a:pt x="205096" y="488204"/>
                </a:lnTo>
                <a:lnTo>
                  <a:pt x="206604" y="450534"/>
                </a:lnTo>
                <a:lnTo>
                  <a:pt x="206604" y="409850"/>
                </a:lnTo>
                <a:lnTo>
                  <a:pt x="205096" y="367660"/>
                </a:lnTo>
                <a:lnTo>
                  <a:pt x="202080" y="325469"/>
                </a:lnTo>
                <a:lnTo>
                  <a:pt x="197556" y="283278"/>
                </a:lnTo>
                <a:lnTo>
                  <a:pt x="188507" y="242595"/>
                </a:lnTo>
                <a:lnTo>
                  <a:pt x="177951" y="201911"/>
                </a:lnTo>
                <a:lnTo>
                  <a:pt x="164378" y="164241"/>
                </a:lnTo>
                <a:lnTo>
                  <a:pt x="135725" y="103969"/>
                </a:lnTo>
                <a:lnTo>
                  <a:pt x="105564" y="58765"/>
                </a:lnTo>
                <a:lnTo>
                  <a:pt x="76911" y="30136"/>
                </a:lnTo>
                <a:lnTo>
                  <a:pt x="37701" y="7534"/>
                </a:lnTo>
                <a:lnTo>
                  <a:pt x="27145" y="3013"/>
                </a:lnTo>
                <a:lnTo>
                  <a:pt x="18096" y="1506"/>
                </a:lnTo>
                <a:lnTo>
                  <a:pt x="10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153668" y="5440368"/>
            <a:ext cx="283515" cy="195884"/>
          </a:xfrm>
          <a:custGeom>
            <a:avLst/>
            <a:gdLst/>
            <a:ahLst/>
            <a:cxnLst/>
            <a:rect l="l" t="t" r="r" b="b"/>
            <a:pathLst>
              <a:path w="283515" h="195884">
                <a:moveTo>
                  <a:pt x="188508" y="153694"/>
                </a:moveTo>
                <a:lnTo>
                  <a:pt x="54290" y="153694"/>
                </a:lnTo>
                <a:lnTo>
                  <a:pt x="39209" y="156707"/>
                </a:lnTo>
                <a:lnTo>
                  <a:pt x="33177" y="158214"/>
                </a:lnTo>
                <a:lnTo>
                  <a:pt x="25636" y="159721"/>
                </a:lnTo>
                <a:lnTo>
                  <a:pt x="21112" y="161228"/>
                </a:lnTo>
                <a:lnTo>
                  <a:pt x="0" y="168762"/>
                </a:lnTo>
                <a:lnTo>
                  <a:pt x="34685" y="168762"/>
                </a:lnTo>
                <a:lnTo>
                  <a:pt x="43733" y="170268"/>
                </a:lnTo>
                <a:lnTo>
                  <a:pt x="64846" y="170268"/>
                </a:lnTo>
                <a:lnTo>
                  <a:pt x="75403" y="171775"/>
                </a:lnTo>
                <a:lnTo>
                  <a:pt x="85959" y="171775"/>
                </a:lnTo>
                <a:lnTo>
                  <a:pt x="96516" y="173282"/>
                </a:lnTo>
                <a:lnTo>
                  <a:pt x="108580" y="174789"/>
                </a:lnTo>
                <a:lnTo>
                  <a:pt x="129693" y="177802"/>
                </a:lnTo>
                <a:lnTo>
                  <a:pt x="174935" y="185336"/>
                </a:lnTo>
                <a:lnTo>
                  <a:pt x="197556" y="189857"/>
                </a:lnTo>
                <a:lnTo>
                  <a:pt x="203588" y="191364"/>
                </a:lnTo>
                <a:lnTo>
                  <a:pt x="209621" y="191364"/>
                </a:lnTo>
                <a:lnTo>
                  <a:pt x="218669" y="194377"/>
                </a:lnTo>
                <a:lnTo>
                  <a:pt x="224701" y="195884"/>
                </a:lnTo>
                <a:lnTo>
                  <a:pt x="227718" y="195884"/>
                </a:lnTo>
                <a:lnTo>
                  <a:pt x="227718" y="188350"/>
                </a:lnTo>
                <a:lnTo>
                  <a:pt x="229225" y="185336"/>
                </a:lnTo>
                <a:lnTo>
                  <a:pt x="229225" y="180816"/>
                </a:lnTo>
                <a:lnTo>
                  <a:pt x="232241" y="177802"/>
                </a:lnTo>
                <a:lnTo>
                  <a:pt x="232241" y="171775"/>
                </a:lnTo>
                <a:lnTo>
                  <a:pt x="235635" y="158214"/>
                </a:lnTo>
                <a:lnTo>
                  <a:pt x="208111" y="158214"/>
                </a:lnTo>
                <a:lnTo>
                  <a:pt x="206604" y="156707"/>
                </a:lnTo>
                <a:lnTo>
                  <a:pt x="200573" y="156707"/>
                </a:lnTo>
                <a:lnTo>
                  <a:pt x="196048" y="155200"/>
                </a:lnTo>
                <a:lnTo>
                  <a:pt x="188508" y="153694"/>
                </a:lnTo>
                <a:close/>
              </a:path>
              <a:path w="283515" h="195884">
                <a:moveTo>
                  <a:pt x="279996" y="18082"/>
                </a:moveTo>
                <a:lnTo>
                  <a:pt x="268435" y="18082"/>
                </a:lnTo>
                <a:lnTo>
                  <a:pt x="266926" y="21095"/>
                </a:lnTo>
                <a:lnTo>
                  <a:pt x="262403" y="25615"/>
                </a:lnTo>
                <a:lnTo>
                  <a:pt x="257878" y="31643"/>
                </a:lnTo>
                <a:lnTo>
                  <a:pt x="254863" y="33149"/>
                </a:lnTo>
                <a:lnTo>
                  <a:pt x="251846" y="39176"/>
                </a:lnTo>
                <a:lnTo>
                  <a:pt x="248830" y="42190"/>
                </a:lnTo>
                <a:lnTo>
                  <a:pt x="247321" y="48218"/>
                </a:lnTo>
                <a:lnTo>
                  <a:pt x="242798" y="52738"/>
                </a:lnTo>
                <a:lnTo>
                  <a:pt x="239781" y="60271"/>
                </a:lnTo>
                <a:lnTo>
                  <a:pt x="236766" y="66299"/>
                </a:lnTo>
                <a:lnTo>
                  <a:pt x="233749" y="73833"/>
                </a:lnTo>
                <a:lnTo>
                  <a:pt x="229225" y="81367"/>
                </a:lnTo>
                <a:lnTo>
                  <a:pt x="226209" y="88901"/>
                </a:lnTo>
                <a:lnTo>
                  <a:pt x="221684" y="96434"/>
                </a:lnTo>
                <a:lnTo>
                  <a:pt x="220176" y="103969"/>
                </a:lnTo>
                <a:lnTo>
                  <a:pt x="217160" y="111503"/>
                </a:lnTo>
                <a:lnTo>
                  <a:pt x="214145" y="123558"/>
                </a:lnTo>
                <a:lnTo>
                  <a:pt x="212636" y="131091"/>
                </a:lnTo>
                <a:lnTo>
                  <a:pt x="211129" y="135611"/>
                </a:lnTo>
                <a:lnTo>
                  <a:pt x="211129" y="141639"/>
                </a:lnTo>
                <a:lnTo>
                  <a:pt x="209621" y="146160"/>
                </a:lnTo>
                <a:lnTo>
                  <a:pt x="209621" y="150680"/>
                </a:lnTo>
                <a:lnTo>
                  <a:pt x="208111" y="155200"/>
                </a:lnTo>
                <a:lnTo>
                  <a:pt x="208111" y="158214"/>
                </a:lnTo>
                <a:lnTo>
                  <a:pt x="235635" y="158214"/>
                </a:lnTo>
                <a:lnTo>
                  <a:pt x="236766" y="153694"/>
                </a:lnTo>
                <a:lnTo>
                  <a:pt x="239781" y="146160"/>
                </a:lnTo>
                <a:lnTo>
                  <a:pt x="241290" y="138625"/>
                </a:lnTo>
                <a:lnTo>
                  <a:pt x="242798" y="129585"/>
                </a:lnTo>
                <a:lnTo>
                  <a:pt x="245814" y="122050"/>
                </a:lnTo>
                <a:lnTo>
                  <a:pt x="247321" y="111503"/>
                </a:lnTo>
                <a:lnTo>
                  <a:pt x="248830" y="102462"/>
                </a:lnTo>
                <a:lnTo>
                  <a:pt x="251846" y="93422"/>
                </a:lnTo>
                <a:lnTo>
                  <a:pt x="254863" y="82873"/>
                </a:lnTo>
                <a:lnTo>
                  <a:pt x="263911" y="55751"/>
                </a:lnTo>
                <a:lnTo>
                  <a:pt x="268435" y="48218"/>
                </a:lnTo>
                <a:lnTo>
                  <a:pt x="269943" y="39176"/>
                </a:lnTo>
                <a:lnTo>
                  <a:pt x="278991" y="21095"/>
                </a:lnTo>
                <a:lnTo>
                  <a:pt x="279996" y="18082"/>
                </a:lnTo>
                <a:close/>
              </a:path>
              <a:path w="283515" h="195884">
                <a:moveTo>
                  <a:pt x="144773" y="150680"/>
                </a:moveTo>
                <a:lnTo>
                  <a:pt x="91991" y="150680"/>
                </a:lnTo>
                <a:lnTo>
                  <a:pt x="82943" y="152187"/>
                </a:lnTo>
                <a:lnTo>
                  <a:pt x="72387" y="152187"/>
                </a:lnTo>
                <a:lnTo>
                  <a:pt x="63338" y="153694"/>
                </a:lnTo>
                <a:lnTo>
                  <a:pt x="165886" y="153694"/>
                </a:lnTo>
                <a:lnTo>
                  <a:pt x="144773" y="150680"/>
                </a:lnTo>
                <a:close/>
              </a:path>
              <a:path w="283515" h="195884">
                <a:moveTo>
                  <a:pt x="58814" y="0"/>
                </a:moveTo>
                <a:lnTo>
                  <a:pt x="43733" y="0"/>
                </a:lnTo>
                <a:lnTo>
                  <a:pt x="48257" y="3013"/>
                </a:lnTo>
                <a:lnTo>
                  <a:pt x="51274" y="4521"/>
                </a:lnTo>
                <a:lnTo>
                  <a:pt x="55798" y="7534"/>
                </a:lnTo>
                <a:lnTo>
                  <a:pt x="60322" y="9041"/>
                </a:lnTo>
                <a:lnTo>
                  <a:pt x="66354" y="12054"/>
                </a:lnTo>
                <a:lnTo>
                  <a:pt x="72387" y="13561"/>
                </a:lnTo>
                <a:lnTo>
                  <a:pt x="81435" y="16574"/>
                </a:lnTo>
                <a:lnTo>
                  <a:pt x="88975" y="19588"/>
                </a:lnTo>
                <a:lnTo>
                  <a:pt x="99532" y="22602"/>
                </a:lnTo>
                <a:lnTo>
                  <a:pt x="110088" y="24108"/>
                </a:lnTo>
                <a:lnTo>
                  <a:pt x="122153" y="27122"/>
                </a:lnTo>
                <a:lnTo>
                  <a:pt x="134218" y="28629"/>
                </a:lnTo>
                <a:lnTo>
                  <a:pt x="149298" y="30135"/>
                </a:lnTo>
                <a:lnTo>
                  <a:pt x="200573" y="30135"/>
                </a:lnTo>
                <a:lnTo>
                  <a:pt x="221684" y="27122"/>
                </a:lnTo>
                <a:lnTo>
                  <a:pt x="229225" y="27122"/>
                </a:lnTo>
                <a:lnTo>
                  <a:pt x="238274" y="25615"/>
                </a:lnTo>
                <a:lnTo>
                  <a:pt x="245814" y="24108"/>
                </a:lnTo>
                <a:lnTo>
                  <a:pt x="257878" y="21095"/>
                </a:lnTo>
                <a:lnTo>
                  <a:pt x="262403" y="21095"/>
                </a:lnTo>
                <a:lnTo>
                  <a:pt x="268435" y="18082"/>
                </a:lnTo>
                <a:lnTo>
                  <a:pt x="279996" y="18082"/>
                </a:lnTo>
                <a:lnTo>
                  <a:pt x="280499" y="16574"/>
                </a:lnTo>
                <a:lnTo>
                  <a:pt x="282008" y="13561"/>
                </a:lnTo>
                <a:lnTo>
                  <a:pt x="283515" y="12054"/>
                </a:lnTo>
                <a:lnTo>
                  <a:pt x="282008" y="10547"/>
                </a:lnTo>
                <a:lnTo>
                  <a:pt x="221684" y="10547"/>
                </a:lnTo>
                <a:lnTo>
                  <a:pt x="209621" y="9041"/>
                </a:lnTo>
                <a:lnTo>
                  <a:pt x="167394" y="9041"/>
                </a:lnTo>
                <a:lnTo>
                  <a:pt x="150806" y="7534"/>
                </a:lnTo>
                <a:lnTo>
                  <a:pt x="135725" y="7534"/>
                </a:lnTo>
                <a:lnTo>
                  <a:pt x="120644" y="6027"/>
                </a:lnTo>
                <a:lnTo>
                  <a:pt x="110088" y="4521"/>
                </a:lnTo>
                <a:lnTo>
                  <a:pt x="98024" y="3013"/>
                </a:lnTo>
                <a:lnTo>
                  <a:pt x="72387" y="3013"/>
                </a:lnTo>
                <a:lnTo>
                  <a:pt x="64846" y="1507"/>
                </a:lnTo>
                <a:lnTo>
                  <a:pt x="588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152160" y="5440368"/>
            <a:ext cx="52782" cy="171775"/>
          </a:xfrm>
          <a:custGeom>
            <a:avLst/>
            <a:gdLst/>
            <a:ahLst/>
            <a:cxnLst/>
            <a:rect l="l" t="t" r="r" b="b"/>
            <a:pathLst>
              <a:path w="52782" h="171775">
                <a:moveTo>
                  <a:pt x="45241" y="0"/>
                </a:moveTo>
                <a:lnTo>
                  <a:pt x="45241" y="1507"/>
                </a:lnTo>
                <a:lnTo>
                  <a:pt x="43733" y="3013"/>
                </a:lnTo>
                <a:lnTo>
                  <a:pt x="43733" y="12054"/>
                </a:lnTo>
                <a:lnTo>
                  <a:pt x="42225" y="15068"/>
                </a:lnTo>
                <a:lnTo>
                  <a:pt x="40717" y="19588"/>
                </a:lnTo>
                <a:lnTo>
                  <a:pt x="37701" y="31643"/>
                </a:lnTo>
                <a:lnTo>
                  <a:pt x="34685" y="39176"/>
                </a:lnTo>
                <a:lnTo>
                  <a:pt x="31669" y="57259"/>
                </a:lnTo>
                <a:lnTo>
                  <a:pt x="22620" y="88901"/>
                </a:lnTo>
                <a:lnTo>
                  <a:pt x="19604" y="97942"/>
                </a:lnTo>
                <a:lnTo>
                  <a:pt x="18096" y="108489"/>
                </a:lnTo>
                <a:lnTo>
                  <a:pt x="13572" y="117530"/>
                </a:lnTo>
                <a:lnTo>
                  <a:pt x="10556" y="132598"/>
                </a:lnTo>
                <a:lnTo>
                  <a:pt x="7540" y="141639"/>
                </a:lnTo>
                <a:lnTo>
                  <a:pt x="4524" y="153694"/>
                </a:lnTo>
                <a:lnTo>
                  <a:pt x="1507" y="158214"/>
                </a:lnTo>
                <a:lnTo>
                  <a:pt x="1507" y="162734"/>
                </a:lnTo>
                <a:lnTo>
                  <a:pt x="0" y="168762"/>
                </a:lnTo>
                <a:lnTo>
                  <a:pt x="0" y="171775"/>
                </a:lnTo>
                <a:lnTo>
                  <a:pt x="22620" y="164241"/>
                </a:lnTo>
                <a:lnTo>
                  <a:pt x="22620" y="162734"/>
                </a:lnTo>
                <a:lnTo>
                  <a:pt x="25636" y="159721"/>
                </a:lnTo>
                <a:lnTo>
                  <a:pt x="25636" y="156707"/>
                </a:lnTo>
                <a:lnTo>
                  <a:pt x="27144" y="153694"/>
                </a:lnTo>
                <a:lnTo>
                  <a:pt x="30161" y="149173"/>
                </a:lnTo>
                <a:lnTo>
                  <a:pt x="31669" y="146160"/>
                </a:lnTo>
                <a:lnTo>
                  <a:pt x="33177" y="141639"/>
                </a:lnTo>
                <a:lnTo>
                  <a:pt x="36193" y="135611"/>
                </a:lnTo>
                <a:lnTo>
                  <a:pt x="37701" y="129585"/>
                </a:lnTo>
                <a:lnTo>
                  <a:pt x="40717" y="122050"/>
                </a:lnTo>
                <a:lnTo>
                  <a:pt x="42225" y="113009"/>
                </a:lnTo>
                <a:lnTo>
                  <a:pt x="43733" y="105476"/>
                </a:lnTo>
                <a:lnTo>
                  <a:pt x="49765" y="87395"/>
                </a:lnTo>
                <a:lnTo>
                  <a:pt x="49765" y="75340"/>
                </a:lnTo>
                <a:lnTo>
                  <a:pt x="51274" y="66299"/>
                </a:lnTo>
                <a:lnTo>
                  <a:pt x="51274" y="57259"/>
                </a:lnTo>
                <a:lnTo>
                  <a:pt x="52782" y="49724"/>
                </a:lnTo>
                <a:lnTo>
                  <a:pt x="51274" y="40683"/>
                </a:lnTo>
                <a:lnTo>
                  <a:pt x="51274" y="21095"/>
                </a:lnTo>
                <a:lnTo>
                  <a:pt x="49765" y="15068"/>
                </a:lnTo>
                <a:lnTo>
                  <a:pt x="49765" y="12054"/>
                </a:lnTo>
                <a:lnTo>
                  <a:pt x="48257" y="7534"/>
                </a:lnTo>
                <a:lnTo>
                  <a:pt x="46749" y="4521"/>
                </a:lnTo>
                <a:lnTo>
                  <a:pt x="452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07854" y="6412257"/>
            <a:ext cx="34685" cy="162734"/>
          </a:xfrm>
          <a:custGeom>
            <a:avLst/>
            <a:gdLst/>
            <a:ahLst/>
            <a:cxnLst/>
            <a:rect l="l" t="t" r="r" b="b"/>
            <a:pathLst>
              <a:path w="34685" h="162734">
                <a:moveTo>
                  <a:pt x="28653" y="0"/>
                </a:moveTo>
                <a:lnTo>
                  <a:pt x="0" y="12054"/>
                </a:lnTo>
                <a:lnTo>
                  <a:pt x="0" y="22602"/>
                </a:lnTo>
                <a:lnTo>
                  <a:pt x="1507" y="25615"/>
                </a:lnTo>
                <a:lnTo>
                  <a:pt x="1507" y="33149"/>
                </a:lnTo>
                <a:lnTo>
                  <a:pt x="3015" y="39176"/>
                </a:lnTo>
                <a:lnTo>
                  <a:pt x="4524" y="43697"/>
                </a:lnTo>
                <a:lnTo>
                  <a:pt x="4524" y="49724"/>
                </a:lnTo>
                <a:lnTo>
                  <a:pt x="6032" y="54245"/>
                </a:lnTo>
                <a:lnTo>
                  <a:pt x="7540" y="60272"/>
                </a:lnTo>
                <a:lnTo>
                  <a:pt x="7540" y="67806"/>
                </a:lnTo>
                <a:lnTo>
                  <a:pt x="10556" y="73833"/>
                </a:lnTo>
                <a:lnTo>
                  <a:pt x="10556" y="79860"/>
                </a:lnTo>
                <a:lnTo>
                  <a:pt x="13572" y="94928"/>
                </a:lnTo>
                <a:lnTo>
                  <a:pt x="15080" y="100955"/>
                </a:lnTo>
                <a:lnTo>
                  <a:pt x="18096" y="116024"/>
                </a:lnTo>
                <a:lnTo>
                  <a:pt x="21112" y="123557"/>
                </a:lnTo>
                <a:lnTo>
                  <a:pt x="22620" y="131091"/>
                </a:lnTo>
                <a:lnTo>
                  <a:pt x="25636" y="143146"/>
                </a:lnTo>
                <a:lnTo>
                  <a:pt x="27145" y="147666"/>
                </a:lnTo>
                <a:lnTo>
                  <a:pt x="28653" y="153694"/>
                </a:lnTo>
                <a:lnTo>
                  <a:pt x="28653" y="156707"/>
                </a:lnTo>
                <a:lnTo>
                  <a:pt x="30161" y="159721"/>
                </a:lnTo>
                <a:lnTo>
                  <a:pt x="30161" y="161228"/>
                </a:lnTo>
                <a:lnTo>
                  <a:pt x="31669" y="162734"/>
                </a:lnTo>
                <a:lnTo>
                  <a:pt x="31669" y="149173"/>
                </a:lnTo>
                <a:lnTo>
                  <a:pt x="33177" y="144653"/>
                </a:lnTo>
                <a:lnTo>
                  <a:pt x="33177" y="140132"/>
                </a:lnTo>
                <a:lnTo>
                  <a:pt x="34685" y="134105"/>
                </a:lnTo>
                <a:lnTo>
                  <a:pt x="34685" y="61779"/>
                </a:lnTo>
                <a:lnTo>
                  <a:pt x="33177" y="54245"/>
                </a:lnTo>
                <a:lnTo>
                  <a:pt x="33177" y="39176"/>
                </a:lnTo>
                <a:lnTo>
                  <a:pt x="31669" y="33149"/>
                </a:lnTo>
                <a:lnTo>
                  <a:pt x="31669" y="18081"/>
                </a:lnTo>
                <a:lnTo>
                  <a:pt x="30161" y="13561"/>
                </a:lnTo>
                <a:lnTo>
                  <a:pt x="30161" y="9040"/>
                </a:lnTo>
                <a:lnTo>
                  <a:pt x="28653" y="6027"/>
                </a:lnTo>
                <a:lnTo>
                  <a:pt x="28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62716" y="6211852"/>
            <a:ext cx="473532" cy="72326"/>
          </a:xfrm>
          <a:custGeom>
            <a:avLst/>
            <a:gdLst/>
            <a:ahLst/>
            <a:cxnLst/>
            <a:rect l="l" t="t" r="r" b="b"/>
            <a:pathLst>
              <a:path w="473532" h="72326">
                <a:moveTo>
                  <a:pt x="10556" y="0"/>
                </a:moveTo>
                <a:lnTo>
                  <a:pt x="0" y="33149"/>
                </a:lnTo>
                <a:lnTo>
                  <a:pt x="37701" y="34656"/>
                </a:lnTo>
                <a:lnTo>
                  <a:pt x="73895" y="37670"/>
                </a:lnTo>
                <a:lnTo>
                  <a:pt x="140249" y="40683"/>
                </a:lnTo>
                <a:lnTo>
                  <a:pt x="168903" y="43697"/>
                </a:lnTo>
                <a:lnTo>
                  <a:pt x="197555" y="45204"/>
                </a:lnTo>
                <a:lnTo>
                  <a:pt x="251847" y="51231"/>
                </a:lnTo>
                <a:lnTo>
                  <a:pt x="277484" y="52738"/>
                </a:lnTo>
                <a:lnTo>
                  <a:pt x="303120" y="55751"/>
                </a:lnTo>
                <a:lnTo>
                  <a:pt x="328758" y="57258"/>
                </a:lnTo>
                <a:lnTo>
                  <a:pt x="381540" y="63285"/>
                </a:lnTo>
                <a:lnTo>
                  <a:pt x="473532" y="72326"/>
                </a:lnTo>
                <a:lnTo>
                  <a:pt x="472024" y="70819"/>
                </a:lnTo>
                <a:lnTo>
                  <a:pt x="465990" y="69312"/>
                </a:lnTo>
                <a:lnTo>
                  <a:pt x="456943" y="66299"/>
                </a:lnTo>
                <a:lnTo>
                  <a:pt x="446387" y="63285"/>
                </a:lnTo>
                <a:lnTo>
                  <a:pt x="429798" y="57258"/>
                </a:lnTo>
                <a:lnTo>
                  <a:pt x="387572" y="46710"/>
                </a:lnTo>
                <a:lnTo>
                  <a:pt x="331774" y="34656"/>
                </a:lnTo>
                <a:lnTo>
                  <a:pt x="259387" y="22602"/>
                </a:lnTo>
                <a:lnTo>
                  <a:pt x="218669" y="16574"/>
                </a:lnTo>
                <a:lnTo>
                  <a:pt x="171918" y="10547"/>
                </a:lnTo>
                <a:lnTo>
                  <a:pt x="122152" y="7534"/>
                </a:lnTo>
                <a:lnTo>
                  <a:pt x="67862" y="3013"/>
                </a:lnTo>
                <a:lnTo>
                  <a:pt x="10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321062" y="6092814"/>
            <a:ext cx="64847" cy="69312"/>
          </a:xfrm>
          <a:custGeom>
            <a:avLst/>
            <a:gdLst/>
            <a:ahLst/>
            <a:cxnLst/>
            <a:rect l="l" t="t" r="r" b="b"/>
            <a:pathLst>
              <a:path w="64847" h="69312">
                <a:moveTo>
                  <a:pt x="34686" y="0"/>
                </a:moveTo>
                <a:lnTo>
                  <a:pt x="31669" y="0"/>
                </a:lnTo>
                <a:lnTo>
                  <a:pt x="22621" y="4520"/>
                </a:lnTo>
                <a:lnTo>
                  <a:pt x="13572" y="7534"/>
                </a:lnTo>
                <a:lnTo>
                  <a:pt x="10557" y="12054"/>
                </a:lnTo>
                <a:lnTo>
                  <a:pt x="3016" y="19588"/>
                </a:lnTo>
                <a:lnTo>
                  <a:pt x="0" y="28629"/>
                </a:lnTo>
                <a:lnTo>
                  <a:pt x="0" y="34656"/>
                </a:lnTo>
                <a:lnTo>
                  <a:pt x="1508" y="40683"/>
                </a:lnTo>
                <a:lnTo>
                  <a:pt x="3016" y="48217"/>
                </a:lnTo>
                <a:lnTo>
                  <a:pt x="9048" y="55751"/>
                </a:lnTo>
                <a:lnTo>
                  <a:pt x="13572" y="61779"/>
                </a:lnTo>
                <a:lnTo>
                  <a:pt x="19606" y="66299"/>
                </a:lnTo>
                <a:lnTo>
                  <a:pt x="24129" y="67806"/>
                </a:lnTo>
                <a:lnTo>
                  <a:pt x="30162" y="69312"/>
                </a:lnTo>
                <a:lnTo>
                  <a:pt x="39209" y="66299"/>
                </a:lnTo>
                <a:lnTo>
                  <a:pt x="48258" y="60272"/>
                </a:lnTo>
                <a:lnTo>
                  <a:pt x="49766" y="55751"/>
                </a:lnTo>
                <a:lnTo>
                  <a:pt x="54289" y="51231"/>
                </a:lnTo>
                <a:lnTo>
                  <a:pt x="55799" y="48217"/>
                </a:lnTo>
                <a:lnTo>
                  <a:pt x="60323" y="43697"/>
                </a:lnTo>
                <a:lnTo>
                  <a:pt x="61077" y="42190"/>
                </a:lnTo>
                <a:lnTo>
                  <a:pt x="31669" y="42190"/>
                </a:lnTo>
                <a:lnTo>
                  <a:pt x="28653" y="40683"/>
                </a:lnTo>
                <a:lnTo>
                  <a:pt x="28653" y="33149"/>
                </a:lnTo>
                <a:lnTo>
                  <a:pt x="31669" y="28629"/>
                </a:lnTo>
                <a:lnTo>
                  <a:pt x="34686" y="25615"/>
                </a:lnTo>
                <a:lnTo>
                  <a:pt x="37702" y="24108"/>
                </a:lnTo>
                <a:lnTo>
                  <a:pt x="43734" y="19588"/>
                </a:lnTo>
                <a:lnTo>
                  <a:pt x="46751" y="18081"/>
                </a:lnTo>
                <a:lnTo>
                  <a:pt x="34686" y="0"/>
                </a:lnTo>
                <a:close/>
              </a:path>
              <a:path w="64847" h="69312">
                <a:moveTo>
                  <a:pt x="64847" y="36163"/>
                </a:moveTo>
                <a:lnTo>
                  <a:pt x="61831" y="36163"/>
                </a:lnTo>
                <a:lnTo>
                  <a:pt x="57307" y="37670"/>
                </a:lnTo>
                <a:lnTo>
                  <a:pt x="51274" y="39176"/>
                </a:lnTo>
                <a:lnTo>
                  <a:pt x="45242" y="42190"/>
                </a:lnTo>
                <a:lnTo>
                  <a:pt x="61077" y="42190"/>
                </a:lnTo>
                <a:lnTo>
                  <a:pt x="63338" y="37670"/>
                </a:lnTo>
                <a:lnTo>
                  <a:pt x="64847" y="361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98441" y="6320342"/>
            <a:ext cx="72387" cy="67806"/>
          </a:xfrm>
          <a:custGeom>
            <a:avLst/>
            <a:gdLst/>
            <a:ahLst/>
            <a:cxnLst/>
            <a:rect l="l" t="t" r="r" b="b"/>
            <a:pathLst>
              <a:path w="72387" h="67806">
                <a:moveTo>
                  <a:pt x="25637" y="0"/>
                </a:moveTo>
                <a:lnTo>
                  <a:pt x="24129" y="0"/>
                </a:lnTo>
                <a:lnTo>
                  <a:pt x="15082" y="4520"/>
                </a:lnTo>
                <a:lnTo>
                  <a:pt x="9048" y="10547"/>
                </a:lnTo>
                <a:lnTo>
                  <a:pt x="3017" y="19588"/>
                </a:lnTo>
                <a:lnTo>
                  <a:pt x="1508" y="22601"/>
                </a:lnTo>
                <a:lnTo>
                  <a:pt x="0" y="28629"/>
                </a:lnTo>
                <a:lnTo>
                  <a:pt x="0" y="39176"/>
                </a:lnTo>
                <a:lnTo>
                  <a:pt x="27146" y="66299"/>
                </a:lnTo>
                <a:lnTo>
                  <a:pt x="31669" y="67806"/>
                </a:lnTo>
                <a:lnTo>
                  <a:pt x="36193" y="64792"/>
                </a:lnTo>
                <a:lnTo>
                  <a:pt x="42227" y="64792"/>
                </a:lnTo>
                <a:lnTo>
                  <a:pt x="46751" y="60272"/>
                </a:lnTo>
                <a:lnTo>
                  <a:pt x="52783" y="57258"/>
                </a:lnTo>
                <a:lnTo>
                  <a:pt x="55799" y="52738"/>
                </a:lnTo>
                <a:lnTo>
                  <a:pt x="60323" y="48217"/>
                </a:lnTo>
                <a:lnTo>
                  <a:pt x="61831" y="45203"/>
                </a:lnTo>
                <a:lnTo>
                  <a:pt x="63339" y="43697"/>
                </a:lnTo>
                <a:lnTo>
                  <a:pt x="34686" y="43697"/>
                </a:lnTo>
                <a:lnTo>
                  <a:pt x="30162" y="40683"/>
                </a:lnTo>
                <a:lnTo>
                  <a:pt x="25637" y="36163"/>
                </a:lnTo>
                <a:lnTo>
                  <a:pt x="25637" y="31642"/>
                </a:lnTo>
                <a:lnTo>
                  <a:pt x="27146" y="27122"/>
                </a:lnTo>
                <a:lnTo>
                  <a:pt x="30162" y="24108"/>
                </a:lnTo>
                <a:lnTo>
                  <a:pt x="33178" y="19588"/>
                </a:lnTo>
                <a:lnTo>
                  <a:pt x="36193" y="18081"/>
                </a:lnTo>
                <a:lnTo>
                  <a:pt x="39209" y="15067"/>
                </a:lnTo>
                <a:lnTo>
                  <a:pt x="40718" y="15067"/>
                </a:lnTo>
                <a:lnTo>
                  <a:pt x="25637" y="0"/>
                </a:lnTo>
                <a:close/>
              </a:path>
              <a:path w="72387" h="67806">
                <a:moveTo>
                  <a:pt x="72387" y="33149"/>
                </a:moveTo>
                <a:lnTo>
                  <a:pt x="69372" y="33149"/>
                </a:lnTo>
                <a:lnTo>
                  <a:pt x="54291" y="40683"/>
                </a:lnTo>
                <a:lnTo>
                  <a:pt x="46751" y="42190"/>
                </a:lnTo>
                <a:lnTo>
                  <a:pt x="40718" y="43697"/>
                </a:lnTo>
                <a:lnTo>
                  <a:pt x="63339" y="43697"/>
                </a:lnTo>
                <a:lnTo>
                  <a:pt x="66356" y="40683"/>
                </a:lnTo>
                <a:lnTo>
                  <a:pt x="69372" y="34656"/>
                </a:lnTo>
                <a:lnTo>
                  <a:pt x="72387" y="33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210974" y="6474036"/>
            <a:ext cx="360427" cy="55751"/>
          </a:xfrm>
          <a:custGeom>
            <a:avLst/>
            <a:gdLst/>
            <a:ahLst/>
            <a:cxnLst/>
            <a:rect l="l" t="t" r="r" b="b"/>
            <a:pathLst>
              <a:path w="360427" h="55751">
                <a:moveTo>
                  <a:pt x="176443" y="1506"/>
                </a:moveTo>
                <a:lnTo>
                  <a:pt x="64846" y="1506"/>
                </a:lnTo>
                <a:lnTo>
                  <a:pt x="52782" y="3013"/>
                </a:lnTo>
                <a:lnTo>
                  <a:pt x="40717" y="3013"/>
                </a:lnTo>
                <a:lnTo>
                  <a:pt x="31669" y="6027"/>
                </a:lnTo>
                <a:lnTo>
                  <a:pt x="22621" y="7534"/>
                </a:lnTo>
                <a:lnTo>
                  <a:pt x="15080" y="7534"/>
                </a:lnTo>
                <a:lnTo>
                  <a:pt x="9048" y="9040"/>
                </a:lnTo>
                <a:lnTo>
                  <a:pt x="6032" y="10547"/>
                </a:lnTo>
                <a:lnTo>
                  <a:pt x="1508" y="12054"/>
                </a:lnTo>
                <a:lnTo>
                  <a:pt x="0" y="13561"/>
                </a:lnTo>
                <a:lnTo>
                  <a:pt x="4524" y="13561"/>
                </a:lnTo>
                <a:lnTo>
                  <a:pt x="9048" y="15068"/>
                </a:lnTo>
                <a:lnTo>
                  <a:pt x="24129" y="15068"/>
                </a:lnTo>
                <a:lnTo>
                  <a:pt x="31669" y="16574"/>
                </a:lnTo>
                <a:lnTo>
                  <a:pt x="43733" y="18081"/>
                </a:lnTo>
                <a:lnTo>
                  <a:pt x="54290" y="18081"/>
                </a:lnTo>
                <a:lnTo>
                  <a:pt x="66355" y="19588"/>
                </a:lnTo>
                <a:lnTo>
                  <a:pt x="79928" y="19588"/>
                </a:lnTo>
                <a:lnTo>
                  <a:pt x="111596" y="22602"/>
                </a:lnTo>
                <a:lnTo>
                  <a:pt x="128185" y="25615"/>
                </a:lnTo>
                <a:lnTo>
                  <a:pt x="183984" y="30135"/>
                </a:lnTo>
                <a:lnTo>
                  <a:pt x="202080" y="33149"/>
                </a:lnTo>
                <a:lnTo>
                  <a:pt x="220177" y="34656"/>
                </a:lnTo>
                <a:lnTo>
                  <a:pt x="238274" y="37669"/>
                </a:lnTo>
                <a:lnTo>
                  <a:pt x="271451" y="40683"/>
                </a:lnTo>
                <a:lnTo>
                  <a:pt x="286531" y="43697"/>
                </a:lnTo>
                <a:lnTo>
                  <a:pt x="300104" y="45203"/>
                </a:lnTo>
                <a:lnTo>
                  <a:pt x="312169" y="46710"/>
                </a:lnTo>
                <a:lnTo>
                  <a:pt x="324234" y="49724"/>
                </a:lnTo>
                <a:lnTo>
                  <a:pt x="334790" y="49724"/>
                </a:lnTo>
                <a:lnTo>
                  <a:pt x="343839" y="52738"/>
                </a:lnTo>
                <a:lnTo>
                  <a:pt x="349870" y="52738"/>
                </a:lnTo>
                <a:lnTo>
                  <a:pt x="355904" y="54245"/>
                </a:lnTo>
                <a:lnTo>
                  <a:pt x="358919" y="55751"/>
                </a:lnTo>
                <a:lnTo>
                  <a:pt x="360427" y="55751"/>
                </a:lnTo>
                <a:lnTo>
                  <a:pt x="360427" y="42190"/>
                </a:lnTo>
                <a:lnTo>
                  <a:pt x="358919" y="40683"/>
                </a:lnTo>
                <a:lnTo>
                  <a:pt x="355904" y="39176"/>
                </a:lnTo>
                <a:lnTo>
                  <a:pt x="351379" y="37669"/>
                </a:lnTo>
                <a:lnTo>
                  <a:pt x="345346" y="36163"/>
                </a:lnTo>
                <a:lnTo>
                  <a:pt x="336297" y="33149"/>
                </a:lnTo>
                <a:lnTo>
                  <a:pt x="327249" y="28629"/>
                </a:lnTo>
                <a:lnTo>
                  <a:pt x="303120" y="22602"/>
                </a:lnTo>
                <a:lnTo>
                  <a:pt x="288040" y="18081"/>
                </a:lnTo>
                <a:lnTo>
                  <a:pt x="272959" y="15068"/>
                </a:lnTo>
                <a:lnTo>
                  <a:pt x="256371" y="10547"/>
                </a:lnTo>
                <a:lnTo>
                  <a:pt x="238274" y="9040"/>
                </a:lnTo>
                <a:lnTo>
                  <a:pt x="199064" y="3013"/>
                </a:lnTo>
                <a:lnTo>
                  <a:pt x="176443" y="1506"/>
                </a:lnTo>
                <a:close/>
              </a:path>
              <a:path w="360427" h="55751">
                <a:moveTo>
                  <a:pt x="134218" y="0"/>
                </a:moveTo>
                <a:lnTo>
                  <a:pt x="95008" y="0"/>
                </a:lnTo>
                <a:lnTo>
                  <a:pt x="79928" y="1506"/>
                </a:lnTo>
                <a:lnTo>
                  <a:pt x="155330" y="1506"/>
                </a:lnTo>
                <a:lnTo>
                  <a:pt x="1342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60168" y="5737209"/>
            <a:ext cx="141757" cy="21095"/>
          </a:xfrm>
          <a:custGeom>
            <a:avLst/>
            <a:gdLst/>
            <a:ahLst/>
            <a:cxnLst/>
            <a:rect l="l" t="t" r="r" b="b"/>
            <a:pathLst>
              <a:path w="141757" h="21095">
                <a:moveTo>
                  <a:pt x="141757" y="1506"/>
                </a:moveTo>
                <a:lnTo>
                  <a:pt x="39209" y="1506"/>
                </a:lnTo>
                <a:lnTo>
                  <a:pt x="33177" y="3013"/>
                </a:lnTo>
                <a:lnTo>
                  <a:pt x="27145" y="3013"/>
                </a:lnTo>
                <a:lnTo>
                  <a:pt x="21112" y="6027"/>
                </a:lnTo>
                <a:lnTo>
                  <a:pt x="16588" y="6027"/>
                </a:lnTo>
                <a:lnTo>
                  <a:pt x="13572" y="9040"/>
                </a:lnTo>
                <a:lnTo>
                  <a:pt x="9048" y="9040"/>
                </a:lnTo>
                <a:lnTo>
                  <a:pt x="7540" y="10547"/>
                </a:lnTo>
                <a:lnTo>
                  <a:pt x="4524" y="10547"/>
                </a:lnTo>
                <a:lnTo>
                  <a:pt x="3015" y="12054"/>
                </a:lnTo>
                <a:lnTo>
                  <a:pt x="0" y="13561"/>
                </a:lnTo>
                <a:lnTo>
                  <a:pt x="0" y="15068"/>
                </a:lnTo>
                <a:lnTo>
                  <a:pt x="25637" y="15068"/>
                </a:lnTo>
                <a:lnTo>
                  <a:pt x="33177" y="16574"/>
                </a:lnTo>
                <a:lnTo>
                  <a:pt x="51274" y="16574"/>
                </a:lnTo>
                <a:lnTo>
                  <a:pt x="58814" y="18081"/>
                </a:lnTo>
                <a:lnTo>
                  <a:pt x="67862" y="18081"/>
                </a:lnTo>
                <a:lnTo>
                  <a:pt x="76911" y="19588"/>
                </a:lnTo>
                <a:lnTo>
                  <a:pt x="84451" y="19588"/>
                </a:lnTo>
                <a:lnTo>
                  <a:pt x="91991" y="21095"/>
                </a:lnTo>
                <a:lnTo>
                  <a:pt x="110088" y="21095"/>
                </a:lnTo>
                <a:lnTo>
                  <a:pt x="113104" y="19588"/>
                </a:lnTo>
                <a:lnTo>
                  <a:pt x="117628" y="18081"/>
                </a:lnTo>
                <a:lnTo>
                  <a:pt x="129693" y="12054"/>
                </a:lnTo>
                <a:lnTo>
                  <a:pt x="135725" y="7534"/>
                </a:lnTo>
                <a:lnTo>
                  <a:pt x="141757" y="1506"/>
                </a:lnTo>
                <a:close/>
              </a:path>
              <a:path w="141757" h="21095">
                <a:moveTo>
                  <a:pt x="132709" y="0"/>
                </a:moveTo>
                <a:lnTo>
                  <a:pt x="52782" y="0"/>
                </a:lnTo>
                <a:lnTo>
                  <a:pt x="45241" y="1506"/>
                </a:lnTo>
                <a:lnTo>
                  <a:pt x="135725" y="1506"/>
                </a:lnTo>
                <a:lnTo>
                  <a:pt x="1327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56216" y="5753784"/>
            <a:ext cx="108581" cy="37669"/>
          </a:xfrm>
          <a:custGeom>
            <a:avLst/>
            <a:gdLst/>
            <a:ahLst/>
            <a:cxnLst/>
            <a:rect l="l" t="t" r="r" b="b"/>
            <a:pathLst>
              <a:path w="108581" h="37669">
                <a:moveTo>
                  <a:pt x="12064" y="0"/>
                </a:moveTo>
                <a:lnTo>
                  <a:pt x="9048" y="0"/>
                </a:lnTo>
                <a:lnTo>
                  <a:pt x="0" y="21095"/>
                </a:lnTo>
                <a:lnTo>
                  <a:pt x="12064" y="22602"/>
                </a:lnTo>
                <a:lnTo>
                  <a:pt x="43733" y="27122"/>
                </a:lnTo>
                <a:lnTo>
                  <a:pt x="66354" y="31642"/>
                </a:lnTo>
                <a:lnTo>
                  <a:pt x="72387" y="33149"/>
                </a:lnTo>
                <a:lnTo>
                  <a:pt x="76911" y="33149"/>
                </a:lnTo>
                <a:lnTo>
                  <a:pt x="81434" y="34656"/>
                </a:lnTo>
                <a:lnTo>
                  <a:pt x="84452" y="34656"/>
                </a:lnTo>
                <a:lnTo>
                  <a:pt x="88976" y="36163"/>
                </a:lnTo>
                <a:lnTo>
                  <a:pt x="91991" y="37669"/>
                </a:lnTo>
                <a:lnTo>
                  <a:pt x="93499" y="37669"/>
                </a:lnTo>
                <a:lnTo>
                  <a:pt x="108581" y="16574"/>
                </a:lnTo>
                <a:lnTo>
                  <a:pt x="107073" y="15068"/>
                </a:lnTo>
                <a:lnTo>
                  <a:pt x="102548" y="15068"/>
                </a:lnTo>
                <a:lnTo>
                  <a:pt x="98024" y="13561"/>
                </a:lnTo>
                <a:lnTo>
                  <a:pt x="95008" y="13561"/>
                </a:lnTo>
                <a:lnTo>
                  <a:pt x="90483" y="12054"/>
                </a:lnTo>
                <a:lnTo>
                  <a:pt x="87467" y="12054"/>
                </a:lnTo>
                <a:lnTo>
                  <a:pt x="81434" y="10547"/>
                </a:lnTo>
                <a:lnTo>
                  <a:pt x="76911" y="10547"/>
                </a:lnTo>
                <a:lnTo>
                  <a:pt x="72387" y="9040"/>
                </a:lnTo>
                <a:lnTo>
                  <a:pt x="66354" y="7534"/>
                </a:lnTo>
                <a:lnTo>
                  <a:pt x="61831" y="7534"/>
                </a:lnTo>
                <a:lnTo>
                  <a:pt x="57307" y="6027"/>
                </a:lnTo>
                <a:lnTo>
                  <a:pt x="48258" y="6027"/>
                </a:lnTo>
                <a:lnTo>
                  <a:pt x="45242" y="4520"/>
                </a:lnTo>
                <a:lnTo>
                  <a:pt x="33177" y="4520"/>
                </a:lnTo>
                <a:lnTo>
                  <a:pt x="25637" y="3013"/>
                </a:lnTo>
                <a:lnTo>
                  <a:pt x="21113" y="1506"/>
                </a:lnTo>
                <a:lnTo>
                  <a:pt x="15079" y="1506"/>
                </a:lnTo>
                <a:lnTo>
                  <a:pt x="12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01926" y="5798988"/>
            <a:ext cx="126677" cy="39176"/>
          </a:xfrm>
          <a:custGeom>
            <a:avLst/>
            <a:gdLst/>
            <a:ahLst/>
            <a:cxnLst/>
            <a:rect l="l" t="t" r="r" b="b"/>
            <a:pathLst>
              <a:path w="126677" h="39176">
                <a:moveTo>
                  <a:pt x="30161" y="0"/>
                </a:moveTo>
                <a:lnTo>
                  <a:pt x="24129" y="0"/>
                </a:lnTo>
                <a:lnTo>
                  <a:pt x="24129" y="1506"/>
                </a:lnTo>
                <a:lnTo>
                  <a:pt x="0" y="22602"/>
                </a:lnTo>
                <a:lnTo>
                  <a:pt x="126677" y="39176"/>
                </a:lnTo>
                <a:lnTo>
                  <a:pt x="119136" y="31642"/>
                </a:lnTo>
                <a:lnTo>
                  <a:pt x="116121" y="30136"/>
                </a:lnTo>
                <a:lnTo>
                  <a:pt x="111597" y="28629"/>
                </a:lnTo>
                <a:lnTo>
                  <a:pt x="108580" y="27122"/>
                </a:lnTo>
                <a:lnTo>
                  <a:pt x="104056" y="22602"/>
                </a:lnTo>
                <a:lnTo>
                  <a:pt x="99532" y="21095"/>
                </a:lnTo>
                <a:lnTo>
                  <a:pt x="95007" y="18081"/>
                </a:lnTo>
                <a:lnTo>
                  <a:pt x="90483" y="16574"/>
                </a:lnTo>
                <a:lnTo>
                  <a:pt x="84451" y="13561"/>
                </a:lnTo>
                <a:lnTo>
                  <a:pt x="78418" y="12054"/>
                </a:lnTo>
                <a:lnTo>
                  <a:pt x="72386" y="9040"/>
                </a:lnTo>
                <a:lnTo>
                  <a:pt x="67862" y="9040"/>
                </a:lnTo>
                <a:lnTo>
                  <a:pt x="61830" y="6027"/>
                </a:lnTo>
                <a:lnTo>
                  <a:pt x="52782" y="3013"/>
                </a:lnTo>
                <a:lnTo>
                  <a:pt x="48258" y="3013"/>
                </a:lnTo>
                <a:lnTo>
                  <a:pt x="43733" y="1506"/>
                </a:lnTo>
                <a:lnTo>
                  <a:pt x="34685" y="1506"/>
                </a:lnTo>
                <a:lnTo>
                  <a:pt x="301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45660" y="5701045"/>
            <a:ext cx="137233" cy="33149"/>
          </a:xfrm>
          <a:custGeom>
            <a:avLst/>
            <a:gdLst/>
            <a:ahLst/>
            <a:cxnLst/>
            <a:rect l="l" t="t" r="r" b="b"/>
            <a:pathLst>
              <a:path w="137233" h="33149">
                <a:moveTo>
                  <a:pt x="135560" y="32984"/>
                </a:moveTo>
                <a:lnTo>
                  <a:pt x="135726" y="33149"/>
                </a:lnTo>
                <a:lnTo>
                  <a:pt x="137233" y="33149"/>
                </a:lnTo>
                <a:lnTo>
                  <a:pt x="135560" y="32984"/>
                </a:lnTo>
                <a:close/>
              </a:path>
              <a:path w="137233" h="33149">
                <a:moveTo>
                  <a:pt x="45242" y="0"/>
                </a:moveTo>
                <a:lnTo>
                  <a:pt x="7540" y="0"/>
                </a:lnTo>
                <a:lnTo>
                  <a:pt x="6032" y="1506"/>
                </a:lnTo>
                <a:lnTo>
                  <a:pt x="0" y="19588"/>
                </a:lnTo>
                <a:lnTo>
                  <a:pt x="135560" y="32984"/>
                </a:lnTo>
                <a:lnTo>
                  <a:pt x="128184" y="25615"/>
                </a:lnTo>
                <a:lnTo>
                  <a:pt x="122153" y="22602"/>
                </a:lnTo>
                <a:lnTo>
                  <a:pt x="117629" y="19588"/>
                </a:lnTo>
                <a:lnTo>
                  <a:pt x="113104" y="18081"/>
                </a:lnTo>
                <a:lnTo>
                  <a:pt x="108581" y="15068"/>
                </a:lnTo>
                <a:lnTo>
                  <a:pt x="99532" y="10547"/>
                </a:lnTo>
                <a:lnTo>
                  <a:pt x="95008" y="9040"/>
                </a:lnTo>
                <a:lnTo>
                  <a:pt x="88974" y="7534"/>
                </a:lnTo>
                <a:lnTo>
                  <a:pt x="84451" y="6027"/>
                </a:lnTo>
                <a:lnTo>
                  <a:pt x="76911" y="3013"/>
                </a:lnTo>
                <a:lnTo>
                  <a:pt x="70878" y="3013"/>
                </a:lnTo>
                <a:lnTo>
                  <a:pt x="64846" y="1506"/>
                </a:lnTo>
                <a:lnTo>
                  <a:pt x="52781" y="1506"/>
                </a:lnTo>
                <a:lnTo>
                  <a:pt x="45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3602990" y="5573395"/>
            <a:ext cx="1732280" cy="4292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Tahoma"/>
                <a:cs typeface="Tahoma"/>
              </a:rPr>
              <a:t>IP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network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2090737" y="5510213"/>
            <a:ext cx="325437" cy="368299"/>
          </a:xfrm>
          <a:custGeom>
            <a:avLst/>
            <a:gdLst/>
            <a:ahLst/>
            <a:cxnLst/>
            <a:rect l="l" t="t" r="r" b="b"/>
            <a:pathLst>
              <a:path w="325437" h="368299">
                <a:moveTo>
                  <a:pt x="0" y="368299"/>
                </a:moveTo>
                <a:lnTo>
                  <a:pt x="325437" y="368299"/>
                </a:lnTo>
                <a:lnTo>
                  <a:pt x="325437" y="0"/>
                </a:lnTo>
                <a:lnTo>
                  <a:pt x="0" y="0"/>
                </a:lnTo>
                <a:lnTo>
                  <a:pt x="0" y="368299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090737" y="5421313"/>
            <a:ext cx="325437" cy="457199"/>
          </a:xfrm>
          <a:custGeom>
            <a:avLst/>
            <a:gdLst/>
            <a:ahLst/>
            <a:cxnLst/>
            <a:rect l="l" t="t" r="r" b="b"/>
            <a:pathLst>
              <a:path w="325437" h="457199">
                <a:moveTo>
                  <a:pt x="0" y="0"/>
                </a:moveTo>
                <a:lnTo>
                  <a:pt x="325437" y="0"/>
                </a:lnTo>
                <a:lnTo>
                  <a:pt x="325437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089150" y="5421313"/>
            <a:ext cx="325437" cy="88900"/>
          </a:xfrm>
          <a:custGeom>
            <a:avLst/>
            <a:gdLst/>
            <a:ahLst/>
            <a:cxnLst/>
            <a:rect l="l" t="t" r="r" b="b"/>
            <a:pathLst>
              <a:path w="325437" h="88900">
                <a:moveTo>
                  <a:pt x="0" y="0"/>
                </a:moveTo>
                <a:lnTo>
                  <a:pt x="325437" y="0"/>
                </a:lnTo>
                <a:lnTo>
                  <a:pt x="325437" y="88900"/>
                </a:lnTo>
                <a:lnTo>
                  <a:pt x="0" y="88900"/>
                </a:lnTo>
                <a:lnTo>
                  <a:pt x="0" y="0"/>
                </a:lnTo>
                <a:close/>
              </a:path>
            </a:pathLst>
          </a:custGeom>
          <a:solidFill>
            <a:srgbClr val="0112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089150" y="5421313"/>
            <a:ext cx="325437" cy="88899"/>
          </a:xfrm>
          <a:custGeom>
            <a:avLst/>
            <a:gdLst/>
            <a:ahLst/>
            <a:cxnLst/>
            <a:rect l="l" t="t" r="r" b="b"/>
            <a:pathLst>
              <a:path w="325437" h="88899">
                <a:moveTo>
                  <a:pt x="0" y="0"/>
                </a:moveTo>
                <a:lnTo>
                  <a:pt x="325437" y="0"/>
                </a:lnTo>
                <a:lnTo>
                  <a:pt x="325437" y="88899"/>
                </a:lnTo>
                <a:lnTo>
                  <a:pt x="0" y="888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112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586037" y="5514975"/>
            <a:ext cx="325437" cy="368299"/>
          </a:xfrm>
          <a:custGeom>
            <a:avLst/>
            <a:gdLst/>
            <a:ahLst/>
            <a:cxnLst/>
            <a:rect l="l" t="t" r="r" b="b"/>
            <a:pathLst>
              <a:path w="325437" h="368299">
                <a:moveTo>
                  <a:pt x="0" y="368299"/>
                </a:moveTo>
                <a:lnTo>
                  <a:pt x="325437" y="368299"/>
                </a:lnTo>
                <a:lnTo>
                  <a:pt x="325437" y="0"/>
                </a:lnTo>
                <a:lnTo>
                  <a:pt x="0" y="0"/>
                </a:lnTo>
                <a:lnTo>
                  <a:pt x="0" y="368299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586037" y="5426075"/>
            <a:ext cx="325437" cy="457199"/>
          </a:xfrm>
          <a:custGeom>
            <a:avLst/>
            <a:gdLst/>
            <a:ahLst/>
            <a:cxnLst/>
            <a:rect l="l" t="t" r="r" b="b"/>
            <a:pathLst>
              <a:path w="325437" h="457199">
                <a:moveTo>
                  <a:pt x="0" y="0"/>
                </a:moveTo>
                <a:lnTo>
                  <a:pt x="325437" y="0"/>
                </a:lnTo>
                <a:lnTo>
                  <a:pt x="325437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584450" y="5426075"/>
            <a:ext cx="325437" cy="88900"/>
          </a:xfrm>
          <a:custGeom>
            <a:avLst/>
            <a:gdLst/>
            <a:ahLst/>
            <a:cxnLst/>
            <a:rect l="l" t="t" r="r" b="b"/>
            <a:pathLst>
              <a:path w="325437" h="88900">
                <a:moveTo>
                  <a:pt x="0" y="0"/>
                </a:moveTo>
                <a:lnTo>
                  <a:pt x="325437" y="0"/>
                </a:lnTo>
                <a:lnTo>
                  <a:pt x="325437" y="88900"/>
                </a:lnTo>
                <a:lnTo>
                  <a:pt x="0" y="88900"/>
                </a:lnTo>
                <a:lnTo>
                  <a:pt x="0" y="0"/>
                </a:lnTo>
                <a:close/>
              </a:path>
            </a:pathLst>
          </a:custGeom>
          <a:solidFill>
            <a:srgbClr val="0112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584450" y="5426075"/>
            <a:ext cx="325437" cy="88899"/>
          </a:xfrm>
          <a:custGeom>
            <a:avLst/>
            <a:gdLst/>
            <a:ahLst/>
            <a:cxnLst/>
            <a:rect l="l" t="t" r="r" b="b"/>
            <a:pathLst>
              <a:path w="325437" h="88899">
                <a:moveTo>
                  <a:pt x="0" y="0"/>
                </a:moveTo>
                <a:lnTo>
                  <a:pt x="325437" y="0"/>
                </a:lnTo>
                <a:lnTo>
                  <a:pt x="325437" y="88899"/>
                </a:lnTo>
                <a:lnTo>
                  <a:pt x="0" y="888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112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440487" y="5368925"/>
            <a:ext cx="325437" cy="368299"/>
          </a:xfrm>
          <a:custGeom>
            <a:avLst/>
            <a:gdLst/>
            <a:ahLst/>
            <a:cxnLst/>
            <a:rect l="l" t="t" r="r" b="b"/>
            <a:pathLst>
              <a:path w="325437" h="368299">
                <a:moveTo>
                  <a:pt x="0" y="368299"/>
                </a:moveTo>
                <a:lnTo>
                  <a:pt x="325437" y="368299"/>
                </a:lnTo>
                <a:lnTo>
                  <a:pt x="325437" y="0"/>
                </a:lnTo>
                <a:lnTo>
                  <a:pt x="0" y="0"/>
                </a:lnTo>
                <a:lnTo>
                  <a:pt x="0" y="368299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440487" y="5280025"/>
            <a:ext cx="325437" cy="457199"/>
          </a:xfrm>
          <a:custGeom>
            <a:avLst/>
            <a:gdLst/>
            <a:ahLst/>
            <a:cxnLst/>
            <a:rect l="l" t="t" r="r" b="b"/>
            <a:pathLst>
              <a:path w="325437" h="457199">
                <a:moveTo>
                  <a:pt x="0" y="0"/>
                </a:moveTo>
                <a:lnTo>
                  <a:pt x="325437" y="0"/>
                </a:lnTo>
                <a:lnTo>
                  <a:pt x="325437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438898" y="5280025"/>
            <a:ext cx="325437" cy="88900"/>
          </a:xfrm>
          <a:custGeom>
            <a:avLst/>
            <a:gdLst/>
            <a:ahLst/>
            <a:cxnLst/>
            <a:rect l="l" t="t" r="r" b="b"/>
            <a:pathLst>
              <a:path w="325437" h="88900">
                <a:moveTo>
                  <a:pt x="0" y="0"/>
                </a:moveTo>
                <a:lnTo>
                  <a:pt x="325437" y="0"/>
                </a:lnTo>
                <a:lnTo>
                  <a:pt x="325437" y="88900"/>
                </a:lnTo>
                <a:lnTo>
                  <a:pt x="0" y="88900"/>
                </a:lnTo>
                <a:lnTo>
                  <a:pt x="0" y="0"/>
                </a:lnTo>
                <a:close/>
              </a:path>
            </a:pathLst>
          </a:custGeom>
          <a:solidFill>
            <a:srgbClr val="0112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438898" y="5280025"/>
            <a:ext cx="325437" cy="88899"/>
          </a:xfrm>
          <a:custGeom>
            <a:avLst/>
            <a:gdLst/>
            <a:ahLst/>
            <a:cxnLst/>
            <a:rect l="l" t="t" r="r" b="b"/>
            <a:pathLst>
              <a:path w="325437" h="88899">
                <a:moveTo>
                  <a:pt x="0" y="0"/>
                </a:moveTo>
                <a:lnTo>
                  <a:pt x="325437" y="0"/>
                </a:lnTo>
                <a:lnTo>
                  <a:pt x="325437" y="88899"/>
                </a:lnTo>
                <a:lnTo>
                  <a:pt x="0" y="888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112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34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449581"/>
            <a:ext cx="7991474" cy="575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042535" algn="l"/>
              </a:tabLst>
            </a:pPr>
            <a:r>
              <a:rPr lang="en-US" altLang="zh-CN" sz="3600" b="1" dirty="0">
                <a:latin typeface="Arial"/>
                <a:cs typeface="Arial"/>
              </a:rPr>
              <a:t>“</a:t>
            </a:r>
            <a:r>
              <a:rPr lang="en-US" altLang="zh-CN" sz="3600" b="1" i="1" dirty="0">
                <a:latin typeface="Arial"/>
                <a:cs typeface="Arial"/>
              </a:rPr>
              <a:t>Best</a:t>
            </a:r>
            <a:r>
              <a:rPr lang="en-US" altLang="zh-CN" sz="3600" b="1" i="1" spc="-5" dirty="0">
                <a:latin typeface="Arial"/>
                <a:cs typeface="Arial"/>
              </a:rPr>
              <a:t> </a:t>
            </a:r>
            <a:r>
              <a:rPr lang="en-US" altLang="zh-CN" sz="3600" b="1" i="1" spc="-15" dirty="0">
                <a:latin typeface="Arial"/>
                <a:cs typeface="Arial"/>
              </a:rPr>
              <a:t>Eff</a:t>
            </a:r>
            <a:r>
              <a:rPr lang="en-US" altLang="zh-CN" sz="3600" b="1" i="1" spc="-25" dirty="0">
                <a:latin typeface="Arial"/>
                <a:cs typeface="Arial"/>
              </a:rPr>
              <a:t>o</a:t>
            </a:r>
            <a:r>
              <a:rPr lang="en-US" altLang="zh-CN" sz="3600" b="1" i="1" spc="0" dirty="0">
                <a:latin typeface="Arial"/>
                <a:cs typeface="Arial"/>
              </a:rPr>
              <a:t>rt</a:t>
            </a:r>
            <a:r>
              <a:rPr lang="en-US" altLang="zh-CN" sz="3600" b="1" i="1" spc="-5" dirty="0">
                <a:latin typeface="Arial"/>
                <a:cs typeface="Arial"/>
              </a:rPr>
              <a:t> </a:t>
            </a:r>
            <a:r>
              <a:rPr lang="en-US" altLang="zh-CN" sz="3600" b="1" spc="530" dirty="0">
                <a:latin typeface="Arial"/>
                <a:cs typeface="Arial"/>
              </a:rPr>
              <a:t>”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s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ame!	</a:t>
            </a:r>
            <a:r>
              <a:rPr sz="3600" b="1" spc="-40" dirty="0">
                <a:latin typeface="Arial"/>
                <a:cs typeface="Arial"/>
              </a:rPr>
              <a:t>W</a:t>
            </a:r>
            <a:r>
              <a:rPr sz="3600" b="1" spc="-30" dirty="0">
                <a:latin typeface="Arial"/>
                <a:cs typeface="Arial"/>
              </a:rPr>
              <a:t>h</a:t>
            </a:r>
            <a:r>
              <a:rPr sz="3600" b="1" spc="0" dirty="0">
                <a:latin typeface="Arial"/>
                <a:cs typeface="Arial"/>
              </a:rPr>
              <a:t>at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to</a:t>
            </a:r>
            <a:r>
              <a:rPr lang="en-US" sz="3600" b="1" spc="-20" dirty="0">
                <a:latin typeface="Arial"/>
                <a:cs typeface="Arial"/>
              </a:rPr>
              <a:t> </a:t>
            </a:r>
            <a:r>
              <a:rPr lang="en-US" altLang="zh-CN" sz="3600" b="1" spc="-30" dirty="0">
                <a:latin typeface="Arial"/>
                <a:cs typeface="Arial"/>
              </a:rPr>
              <a:t>do</a:t>
            </a:r>
            <a:r>
              <a:rPr lang="en-US" altLang="zh-CN" sz="3600" b="1" spc="-25" dirty="0">
                <a:latin typeface="Arial"/>
                <a:cs typeface="Arial"/>
              </a:rPr>
              <a:t>?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35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" y="1280159"/>
            <a:ext cx="7839075" cy="1147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8600" marR="12700" indent="-215900">
              <a:lnSpc>
                <a:spcPts val="3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spc="-10" dirty="0">
                <a:latin typeface="Arial"/>
                <a:cs typeface="Arial"/>
              </a:rPr>
              <a:t>It’s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job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0" dirty="0">
                <a:latin typeface="Arial"/>
                <a:cs typeface="Arial"/>
              </a:rPr>
              <a:t>ranspo</a:t>
            </a:r>
            <a:r>
              <a:rPr sz="2800" spc="-10" dirty="0">
                <a:latin typeface="Arial"/>
                <a:cs typeface="Arial"/>
              </a:rPr>
              <a:t>rt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(layer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4)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pro</a:t>
            </a:r>
            <a:r>
              <a:rPr sz="2800" spc="-10" dirty="0">
                <a:latin typeface="Arial"/>
                <a:cs typeface="Arial"/>
              </a:rPr>
              <a:t>tocols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 build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services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apps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need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ou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IP’s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mode</a:t>
            </a:r>
            <a:r>
              <a:rPr sz="2800" spc="-15" dirty="0">
                <a:latin typeface="Arial"/>
                <a:cs typeface="Arial"/>
              </a:rPr>
              <a:t>st</a:t>
            </a:r>
            <a:r>
              <a:rPr sz="2800" spc="-10" dirty="0">
                <a:latin typeface="Arial"/>
                <a:cs typeface="Arial"/>
              </a:rPr>
              <a:t> layer-3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service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4: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ra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s</a:t>
            </a:r>
            <a:r>
              <a:rPr sz="3600" b="1" spc="-30" dirty="0">
                <a:latin typeface="Arial"/>
                <a:cs typeface="Arial"/>
              </a:rPr>
              <a:t>po</a:t>
            </a:r>
            <a:r>
              <a:rPr sz="3600" b="1" spc="0" dirty="0">
                <a:latin typeface="Arial"/>
                <a:cs typeface="Arial"/>
              </a:rPr>
              <a:t>rt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32131" y="1447801"/>
            <a:ext cx="5054667" cy="2292349"/>
          </a:xfrm>
          <a:custGeom>
            <a:avLst/>
            <a:gdLst/>
            <a:ahLst/>
            <a:cxnLst/>
            <a:rect l="l" t="t" r="r" b="b"/>
            <a:pathLst>
              <a:path w="5054667" h="2292349">
                <a:moveTo>
                  <a:pt x="787468" y="0"/>
                </a:moveTo>
                <a:lnTo>
                  <a:pt x="1498668" y="0"/>
                </a:lnTo>
                <a:lnTo>
                  <a:pt x="2565468" y="0"/>
                </a:lnTo>
                <a:lnTo>
                  <a:pt x="5054667" y="0"/>
                </a:lnTo>
                <a:lnTo>
                  <a:pt x="5054667" y="1337203"/>
                </a:lnTo>
                <a:lnTo>
                  <a:pt x="5054667" y="1910291"/>
                </a:lnTo>
                <a:lnTo>
                  <a:pt x="5054667" y="2292349"/>
                </a:lnTo>
                <a:lnTo>
                  <a:pt x="2565468" y="2292349"/>
                </a:lnTo>
                <a:lnTo>
                  <a:pt x="1498668" y="2292349"/>
                </a:lnTo>
                <a:lnTo>
                  <a:pt x="787468" y="2292349"/>
                </a:lnTo>
                <a:lnTo>
                  <a:pt x="787468" y="1910291"/>
                </a:lnTo>
                <a:lnTo>
                  <a:pt x="0" y="1770106"/>
                </a:lnTo>
                <a:lnTo>
                  <a:pt x="787468" y="1337203"/>
                </a:lnTo>
                <a:lnTo>
                  <a:pt x="787468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98340" y="1513840"/>
            <a:ext cx="4088765" cy="2695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32434">
              <a:lnSpc>
                <a:spcPts val="2800"/>
              </a:lnSpc>
            </a:pPr>
            <a:r>
              <a:rPr sz="2400" i="1" dirty="0">
                <a:solidFill>
                  <a:srgbClr val="F47A00"/>
                </a:solidFill>
                <a:latin typeface="Arial"/>
                <a:cs typeface="Arial"/>
              </a:rPr>
              <a:t>End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-to-end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communica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tion between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processes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76530" marR="73660" indent="-164465">
              <a:lnSpc>
                <a:spcPct val="100699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Di</a:t>
            </a:r>
            <a:r>
              <a:rPr sz="2400" spc="-55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ferent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services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provided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: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 TC</a:t>
            </a:r>
            <a:r>
              <a:rPr sz="2400" spc="-20" dirty="0">
                <a:solidFill>
                  <a:srgbClr val="F47A00"/>
                </a:solidFill>
                <a:latin typeface="Arial"/>
                <a:cs typeface="Arial"/>
              </a:rPr>
              <a:t>P</a:t>
            </a:r>
            <a:r>
              <a:rPr sz="2400" spc="-4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u="heavy" spc="0" dirty="0">
                <a:solidFill>
                  <a:srgbClr val="F47A00"/>
                </a:solidFill>
                <a:latin typeface="Arial"/>
                <a:cs typeface="Arial"/>
              </a:rPr>
              <a:t>reliable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F47A00"/>
                </a:solidFill>
                <a:latin typeface="Arial"/>
                <a:cs typeface="Arial"/>
              </a:rPr>
              <a:t>b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yte</a:t>
            </a:r>
            <a:r>
              <a:rPr sz="24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F47A00"/>
                </a:solidFill>
                <a:latin typeface="Arial"/>
                <a:cs typeface="Arial"/>
              </a:rPr>
              <a:t>stream </a:t>
            </a:r>
            <a:r>
              <a:rPr sz="2400" spc="-10" dirty="0">
                <a:solidFill>
                  <a:srgbClr val="777777"/>
                </a:solidFill>
                <a:latin typeface="Arial"/>
                <a:cs typeface="Arial"/>
              </a:rPr>
              <a:t>UD</a:t>
            </a:r>
            <a:r>
              <a:rPr sz="2400" spc="-20" dirty="0">
                <a:solidFill>
                  <a:srgbClr val="777777"/>
                </a:solidFill>
                <a:latin typeface="Arial"/>
                <a:cs typeface="Arial"/>
              </a:rPr>
              <a:t>P</a:t>
            </a:r>
            <a:r>
              <a:rPr sz="2400" spc="-4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777777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unreliable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i="1" spc="0" dirty="0">
                <a:solidFill>
                  <a:srgbClr val="8A8A8A"/>
                </a:solidFill>
                <a:latin typeface="Arial"/>
                <a:cs typeface="Arial"/>
              </a:rPr>
              <a:t>da</a:t>
            </a:r>
            <a:r>
              <a:rPr sz="2400" i="1" spc="-10" dirty="0">
                <a:solidFill>
                  <a:srgbClr val="8A8A8A"/>
                </a:solidFill>
                <a:latin typeface="Arial"/>
                <a:cs typeface="Arial"/>
              </a:rPr>
              <a:t>tagrams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749300">
              <a:lnSpc>
                <a:spcPct val="100000"/>
              </a:lnSpc>
            </a:pPr>
            <a:r>
              <a:rPr sz="1600" u="heavy" dirty="0">
                <a:solidFill>
                  <a:srgbClr val="777777"/>
                </a:solidFill>
                <a:latin typeface="Arial"/>
                <a:cs typeface="Arial"/>
              </a:rPr>
              <a:t>(</a:t>
            </a:r>
            <a:r>
              <a:rPr sz="1600" i="1" u="heavy" dirty="0">
                <a:solidFill>
                  <a:srgbClr val="8A8A8A"/>
                </a:solidFill>
                <a:latin typeface="Arial"/>
                <a:cs typeface="Arial"/>
              </a:rPr>
              <a:t>Da</a:t>
            </a:r>
            <a:r>
              <a:rPr sz="1600" i="1" u="heavy" spc="-5" dirty="0">
                <a:solidFill>
                  <a:srgbClr val="8A8A8A"/>
                </a:solidFill>
                <a:latin typeface="Arial"/>
                <a:cs typeface="Arial"/>
              </a:rPr>
              <a:t>tagram</a:t>
            </a:r>
            <a:r>
              <a:rPr sz="1600" i="1" spc="-5" dirty="0">
                <a:solidFill>
                  <a:srgbClr val="8A8A8A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777777"/>
                </a:solidFill>
                <a:latin typeface="Arial"/>
                <a:cs typeface="Arial"/>
              </a:rPr>
              <a:t>=</a:t>
            </a:r>
            <a:r>
              <a:rPr sz="1600" i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i="1" spc="0" dirty="0">
                <a:solidFill>
                  <a:srgbClr val="777777"/>
                </a:solidFill>
                <a:latin typeface="Arial"/>
                <a:cs typeface="Arial"/>
              </a:rPr>
              <a:t>single</a:t>
            </a:r>
            <a:r>
              <a:rPr sz="1600" i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i="1" spc="0" dirty="0">
                <a:solidFill>
                  <a:srgbClr val="777777"/>
                </a:solidFill>
                <a:latin typeface="Arial"/>
                <a:cs typeface="Arial"/>
              </a:rPr>
              <a:t>packe</a:t>
            </a:r>
            <a:r>
              <a:rPr sz="1600" i="1" spc="-5" dirty="0">
                <a:solidFill>
                  <a:srgbClr val="777777"/>
                </a:solidFill>
                <a:latin typeface="Arial"/>
                <a:cs typeface="Arial"/>
              </a:rPr>
              <a:t>t </a:t>
            </a:r>
            <a:r>
              <a:rPr sz="1600" i="1" spc="0" dirty="0">
                <a:solidFill>
                  <a:srgbClr val="777777"/>
                </a:solidFill>
                <a:latin typeface="Arial"/>
                <a:cs typeface="Arial"/>
              </a:rPr>
              <a:t>message)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36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449581"/>
            <a:ext cx="7696200" cy="575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042535" algn="l"/>
              </a:tabLst>
            </a:pPr>
            <a:r>
              <a:rPr sz="3200" spc="595" dirty="0">
                <a:latin typeface="Arial"/>
                <a:cs typeface="Arial"/>
              </a:rPr>
              <a:t>“</a:t>
            </a:r>
            <a:r>
              <a:rPr sz="3200" b="1" spc="595" dirty="0">
                <a:latin typeface="Arial"/>
                <a:cs typeface="Arial"/>
              </a:rPr>
              <a:t>Best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</a:t>
            </a:r>
            <a:r>
              <a:rPr sz="3200" b="1" spc="-30" dirty="0">
                <a:latin typeface="Arial"/>
                <a:cs typeface="Arial"/>
              </a:rPr>
              <a:t>o</a:t>
            </a:r>
            <a:r>
              <a:rPr sz="3200" b="1" spc="0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t</a:t>
            </a:r>
            <a:r>
              <a:rPr sz="3200" spc="595" dirty="0">
                <a:latin typeface="Arial"/>
                <a:cs typeface="Arial"/>
              </a:rPr>
              <a:t>”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L</a:t>
            </a:r>
            <a:r>
              <a:rPr sz="3200" b="1" spc="0" dirty="0">
                <a:latin typeface="Arial"/>
                <a:cs typeface="Arial"/>
              </a:rPr>
              <a:t>ame!	</a:t>
            </a:r>
            <a:r>
              <a:rPr sz="3200" b="1" spc="-40" dirty="0">
                <a:latin typeface="Arial"/>
                <a:cs typeface="Arial"/>
              </a:rPr>
              <a:t>W</a:t>
            </a:r>
            <a:r>
              <a:rPr sz="3200" b="1" spc="-30" dirty="0">
                <a:latin typeface="Arial"/>
                <a:cs typeface="Arial"/>
              </a:rPr>
              <a:t>h</a:t>
            </a:r>
            <a:r>
              <a:rPr sz="3200" b="1" spc="0" dirty="0">
                <a:latin typeface="Arial"/>
                <a:cs typeface="Arial"/>
              </a:rPr>
              <a:t>at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do</a:t>
            </a:r>
            <a:r>
              <a:rPr sz="3200" b="1" spc="-25" dirty="0">
                <a:latin typeface="Arial"/>
                <a:cs typeface="Arial"/>
              </a:rPr>
              <a:t>?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37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" y="1280159"/>
            <a:ext cx="7934959" cy="4152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8600" marR="107950" indent="-215900">
              <a:lnSpc>
                <a:spcPts val="3000"/>
              </a:lnSpc>
              <a:buClr>
                <a:srgbClr val="777777"/>
              </a:buClr>
              <a:buFont typeface="Arial"/>
              <a:buChar char="•"/>
              <a:tabLst>
                <a:tab pos="236220" algn="l"/>
              </a:tabLst>
            </a:pP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It’s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the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job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our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ranspo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rt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(layer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4)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pro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tocols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to build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services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our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apps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need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ou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IP’s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mode</a:t>
            </a:r>
            <a:r>
              <a:rPr sz="2800" spc="-15" dirty="0">
                <a:solidFill>
                  <a:srgbClr val="777777"/>
                </a:solidFill>
                <a:latin typeface="Arial"/>
                <a:cs typeface="Arial"/>
              </a:rPr>
              <a:t>st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 layer-3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0"/>
              </a:spcBef>
              <a:buClr>
                <a:srgbClr val="777777"/>
              </a:buClr>
              <a:buFont typeface="Arial"/>
              <a:buChar char="•"/>
            </a:pPr>
            <a:endParaRPr sz="1200"/>
          </a:p>
          <a:p>
            <a:pPr marL="236220" indent="-224154">
              <a:lnSpc>
                <a:spcPct val="100000"/>
              </a:lnSpc>
              <a:buClr>
                <a:srgbClr val="777777"/>
              </a:buClr>
              <a:buFont typeface="Arial"/>
              <a:buChar char="•"/>
              <a:tabLst>
                <a:tab pos="236220" algn="l"/>
              </a:tabLst>
            </a:pPr>
            <a:r>
              <a:rPr sz="2800" dirty="0">
                <a:latin typeface="Arial"/>
                <a:cs typeface="Arial"/>
              </a:rPr>
              <a:t>#1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workhorse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0" dirty="0">
                <a:latin typeface="Arial"/>
                <a:cs typeface="Arial"/>
              </a:rPr>
              <a:t>C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 (</a:t>
            </a:r>
            <a:r>
              <a:rPr sz="2400" spc="-15" dirty="0">
                <a:latin typeface="Arial"/>
                <a:cs typeface="Arial"/>
              </a:rPr>
              <a:t>Transmission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Con</a:t>
            </a:r>
            <a:r>
              <a:rPr sz="2400" spc="-10" dirty="0">
                <a:latin typeface="Arial"/>
                <a:cs typeface="Arial"/>
              </a:rPr>
              <a:t>trol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Pro</a:t>
            </a:r>
            <a:r>
              <a:rPr sz="2400" spc="-10" dirty="0">
                <a:latin typeface="Arial"/>
                <a:cs typeface="Arial"/>
              </a:rPr>
              <a:t>toco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800" spc="0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9"/>
              </a:spcBef>
              <a:buClr>
                <a:srgbClr val="777777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777777"/>
              </a:buClr>
              <a:buFont typeface="Arial"/>
              <a:buChar char="•"/>
            </a:pPr>
            <a:endParaRPr sz="1000"/>
          </a:p>
          <a:p>
            <a:pPr marL="236220" indent="-224154">
              <a:lnSpc>
                <a:spcPct val="100000"/>
              </a:lnSpc>
              <a:buClr>
                <a:srgbClr val="777777"/>
              </a:buClr>
              <a:buFont typeface="Arial"/>
              <a:buChar char="•"/>
              <a:tabLst>
                <a:tab pos="236220" algn="l"/>
              </a:tabLst>
            </a:pPr>
            <a:r>
              <a:rPr sz="2800" dirty="0">
                <a:latin typeface="Arial"/>
                <a:cs typeface="Arial"/>
              </a:rPr>
              <a:t>Service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provided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P:</a:t>
            </a:r>
            <a:endParaRPr sz="28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Conne</a:t>
            </a:r>
            <a:r>
              <a:rPr sz="2400" spc="-10" dirty="0">
                <a:latin typeface="Arial"/>
                <a:cs typeface="Arial"/>
              </a:rPr>
              <a:t>ction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orien</a:t>
            </a:r>
            <a:r>
              <a:rPr sz="2400" spc="-10" dirty="0">
                <a:latin typeface="Arial"/>
                <a:cs typeface="Arial"/>
              </a:rPr>
              <a:t>ted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(explici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</a:t>
            </a:r>
            <a:r>
              <a:rPr sz="2400" spc="-10" dirty="0">
                <a:latin typeface="Arial"/>
                <a:cs typeface="Arial"/>
              </a:rPr>
              <a:t>t-up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tear-down)</a:t>
            </a:r>
            <a:endParaRPr sz="2400">
              <a:latin typeface="Arial"/>
              <a:cs typeface="Arial"/>
            </a:endParaRPr>
          </a:p>
          <a:p>
            <a:pPr marL="914400" marR="12700" indent="-228600">
              <a:lnSpc>
                <a:spcPct val="102499"/>
              </a:lnSpc>
              <a:spcBef>
                <a:spcPts val="110"/>
              </a:spcBef>
            </a:pPr>
            <a:r>
              <a:rPr sz="2000" dirty="0">
                <a:latin typeface="Arial"/>
                <a:cs typeface="Arial"/>
              </a:rPr>
              <a:t>o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End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ho</a:t>
            </a:r>
            <a:r>
              <a:rPr sz="2000" spc="-10" dirty="0">
                <a:latin typeface="Arial"/>
                <a:cs typeface="Arial"/>
              </a:rPr>
              <a:t>sts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(processes)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can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have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mul</a:t>
            </a:r>
            <a:r>
              <a:rPr sz="2000" spc="-10" dirty="0">
                <a:latin typeface="Arial"/>
                <a:cs typeface="Arial"/>
              </a:rPr>
              <a:t>tiple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concurren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long-lived communica</a:t>
            </a:r>
            <a:r>
              <a:rPr sz="2000" spc="-10" dirty="0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566420" algn="l"/>
              </a:tabLst>
            </a:pP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Reliabl</a:t>
            </a:r>
            <a:r>
              <a:rPr sz="2400" b="1" spc="-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in-orde</a:t>
            </a:r>
            <a:r>
              <a:rPr sz="2400" spc="-10" dirty="0">
                <a:latin typeface="Arial"/>
                <a:cs typeface="Arial"/>
              </a:rPr>
              <a:t>r,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i="1" spc="0" dirty="0">
                <a:latin typeface="Arial"/>
                <a:cs typeface="Arial"/>
              </a:rPr>
              <a:t>b</a:t>
            </a:r>
            <a:r>
              <a:rPr sz="2400" i="1" spc="-10" dirty="0">
                <a:latin typeface="Arial"/>
                <a:cs typeface="Arial"/>
              </a:rPr>
              <a:t>yte-stream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delivery</a:t>
            </a:r>
            <a:endParaRPr sz="2400">
              <a:latin typeface="Arial"/>
              <a:cs typeface="Arial"/>
            </a:endParaRPr>
          </a:p>
          <a:p>
            <a:pPr marL="685800">
              <a:lnSpc>
                <a:spcPct val="100000"/>
              </a:lnSpc>
              <a:spcBef>
                <a:spcPts val="170"/>
              </a:spcBef>
            </a:pPr>
            <a:r>
              <a:rPr sz="2000" dirty="0">
                <a:latin typeface="Arial"/>
                <a:cs typeface="Arial"/>
              </a:rPr>
              <a:t>o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Robu</a:t>
            </a:r>
            <a:r>
              <a:rPr sz="2000" spc="-10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tection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&amp;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re</a:t>
            </a:r>
            <a:r>
              <a:rPr sz="2000" spc="-10" dirty="0">
                <a:latin typeface="Arial"/>
                <a:cs typeface="Arial"/>
              </a:rPr>
              <a:t>transmission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lo</a:t>
            </a:r>
            <a:r>
              <a:rPr sz="2000" spc="-10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da</a:t>
            </a:r>
            <a:r>
              <a:rPr sz="2000" spc="-10" dirty="0">
                <a:latin typeface="Arial"/>
                <a:cs typeface="Arial"/>
              </a:rPr>
              <a:t>ta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lang="en-US" sz="3600" b="1" spc="-25" dirty="0">
                <a:latin typeface="Arial"/>
                <a:cs typeface="Arial"/>
              </a:rPr>
              <a:t> “</a:t>
            </a:r>
            <a:r>
              <a:rPr lang="en-US" sz="3600" b="1" spc="-25" dirty="0" err="1">
                <a:latin typeface="Arial"/>
                <a:cs typeface="Arial"/>
              </a:rPr>
              <a:t>Bytestream</a:t>
            </a:r>
            <a:r>
              <a:rPr lang="en-US" sz="3600" b="1" spc="-25" dirty="0">
                <a:latin typeface="Arial"/>
                <a:cs typeface="Arial"/>
              </a:rPr>
              <a:t>”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Serv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ce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0500" y="2122489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0500" y="2732089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78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00199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26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050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74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9799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622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146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670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194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718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4199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766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290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814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33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62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386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909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433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95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482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05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529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54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57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101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626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149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673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19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721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245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432103" y="2204240"/>
            <a:ext cx="654050" cy="429895"/>
          </a:xfrm>
          <a:prstGeom prst="rect">
            <a:avLst/>
          </a:prstGeom>
        </p:spPr>
        <p:txBody>
          <a:bodyPr vert="vert" wrap="square" lIns="0" tIns="0" rIns="0" bIns="0" rtlCol="0">
            <a:noAutofit/>
          </a:bodyPr>
          <a:lstStyle/>
          <a:p>
            <a:pPr marL="13970">
              <a:lnSpc>
                <a:spcPts val="143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20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0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0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33600" y="2586038"/>
            <a:ext cx="304799" cy="4762"/>
          </a:xfrm>
          <a:custGeom>
            <a:avLst/>
            <a:gdLst/>
            <a:ahLst/>
            <a:cxnLst/>
            <a:rect l="l" t="t" r="r" b="b"/>
            <a:pathLst>
              <a:path w="304799" h="4762">
                <a:moveTo>
                  <a:pt x="0" y="0"/>
                </a:moveTo>
                <a:lnTo>
                  <a:pt x="304799" y="476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83540" y="1645920"/>
            <a:ext cx="3017520" cy="381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Comic Sans MS"/>
                <a:cs typeface="Comic Sans MS"/>
              </a:rPr>
              <a:t>P</a:t>
            </a:r>
            <a:r>
              <a:rPr sz="2400" spc="-15" dirty="0">
                <a:latin typeface="Comic Sans MS"/>
                <a:cs typeface="Comic Sans MS"/>
              </a:rPr>
              <a:t>r</a:t>
            </a:r>
            <a:r>
              <a:rPr sz="2400" spc="-20" dirty="0">
                <a:latin typeface="Comic Sans MS"/>
                <a:cs typeface="Comic Sans MS"/>
              </a:rPr>
              <a:t>oces</a:t>
            </a:r>
            <a:r>
              <a:rPr sz="2400" spc="-15" dirty="0">
                <a:latin typeface="Comic Sans MS"/>
                <a:cs typeface="Comic Sans MS"/>
              </a:rPr>
              <a:t>s A</a:t>
            </a:r>
            <a:r>
              <a:rPr sz="2400" spc="-5" dirty="0">
                <a:latin typeface="Comic Sans MS"/>
                <a:cs typeface="Comic Sans MS"/>
              </a:rPr>
              <a:t> o</a:t>
            </a:r>
            <a:r>
              <a:rPr sz="2400" spc="0" dirty="0">
                <a:latin typeface="Comic Sans MS"/>
                <a:cs typeface="Comic Sans MS"/>
              </a:rPr>
              <a:t>n</a:t>
            </a:r>
            <a:r>
              <a:rPr sz="2400" spc="-5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hos</a:t>
            </a:r>
            <a:r>
              <a:rPr sz="2400" spc="-15" dirty="0">
                <a:latin typeface="Comic Sans MS"/>
                <a:cs typeface="Comic Sans MS"/>
              </a:rPr>
              <a:t>t H1</a:t>
            </a:r>
            <a:endParaRPr sz="2400" dirty="0">
              <a:latin typeface="Comic Sans MS"/>
              <a:cs typeface="Comic Sans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98802" y="2231226"/>
            <a:ext cx="194945" cy="504190"/>
          </a:xfrm>
          <a:prstGeom prst="rect">
            <a:avLst/>
          </a:prstGeom>
        </p:spPr>
        <p:txBody>
          <a:bodyPr vert="vert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80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33600" y="2357438"/>
            <a:ext cx="304799" cy="4762"/>
          </a:xfrm>
          <a:custGeom>
            <a:avLst/>
            <a:gdLst/>
            <a:ahLst/>
            <a:cxnLst/>
            <a:rect l="l" t="t" r="r" b="b"/>
            <a:pathLst>
              <a:path w="304799" h="4762">
                <a:moveTo>
                  <a:pt x="0" y="0"/>
                </a:moveTo>
                <a:lnTo>
                  <a:pt x="304799" y="476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795789" y="5433215"/>
            <a:ext cx="194945" cy="504190"/>
          </a:xfrm>
          <a:prstGeom prst="rect">
            <a:avLst/>
          </a:prstGeom>
        </p:spPr>
        <p:txBody>
          <a:bodyPr vert="vert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80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85900" y="2817813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11956" y="5177393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81200" y="2819400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07256" y="5178980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6500" y="2820988"/>
            <a:ext cx="1283507" cy="2422306"/>
          </a:xfrm>
          <a:custGeom>
            <a:avLst/>
            <a:gdLst/>
            <a:ahLst/>
            <a:cxnLst/>
            <a:rect l="l" t="t" r="r" b="b"/>
            <a:pathLst>
              <a:path w="1283507" h="2422306">
                <a:moveTo>
                  <a:pt x="0" y="0"/>
                </a:moveTo>
                <a:lnTo>
                  <a:pt x="1283507" y="242230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02556" y="5180567"/>
            <a:ext cx="69343" cy="85171"/>
          </a:xfrm>
          <a:custGeom>
            <a:avLst/>
            <a:gdLst/>
            <a:ahLst/>
            <a:cxnLst/>
            <a:rect l="l" t="t" r="r" b="b"/>
            <a:pathLst>
              <a:path w="69343" h="85171">
                <a:moveTo>
                  <a:pt x="67331" y="0"/>
                </a:moveTo>
                <a:lnTo>
                  <a:pt x="0" y="35678"/>
                </a:lnTo>
                <a:lnTo>
                  <a:pt x="69343" y="85171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71800" y="2822575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97856" y="5182155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67100" y="2824163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93156" y="5183743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62398" y="2825750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88456" y="5185330"/>
            <a:ext cx="69342" cy="85170"/>
          </a:xfrm>
          <a:custGeom>
            <a:avLst/>
            <a:gdLst/>
            <a:ahLst/>
            <a:cxnLst/>
            <a:rect l="l" t="t" r="r" b="b"/>
            <a:pathLst>
              <a:path w="69342" h="85170">
                <a:moveTo>
                  <a:pt x="67331" y="0"/>
                </a:moveTo>
                <a:lnTo>
                  <a:pt x="0" y="35676"/>
                </a:lnTo>
                <a:lnTo>
                  <a:pt x="69342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57698" y="2827338"/>
            <a:ext cx="1283507" cy="2422306"/>
          </a:xfrm>
          <a:custGeom>
            <a:avLst/>
            <a:gdLst/>
            <a:ahLst/>
            <a:cxnLst/>
            <a:rect l="l" t="t" r="r" b="b"/>
            <a:pathLst>
              <a:path w="1283507" h="2422306">
                <a:moveTo>
                  <a:pt x="0" y="0"/>
                </a:moveTo>
                <a:lnTo>
                  <a:pt x="1283507" y="242230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83756" y="5186917"/>
            <a:ext cx="69342" cy="85171"/>
          </a:xfrm>
          <a:custGeom>
            <a:avLst/>
            <a:gdLst/>
            <a:ahLst/>
            <a:cxnLst/>
            <a:rect l="l" t="t" r="r" b="b"/>
            <a:pathLst>
              <a:path w="69342" h="85171">
                <a:moveTo>
                  <a:pt x="67331" y="0"/>
                </a:moveTo>
                <a:lnTo>
                  <a:pt x="0" y="35678"/>
                </a:lnTo>
                <a:lnTo>
                  <a:pt x="69342" y="85171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52998" y="2828925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179056" y="5188505"/>
            <a:ext cx="69342" cy="85170"/>
          </a:xfrm>
          <a:custGeom>
            <a:avLst/>
            <a:gdLst/>
            <a:ahLst/>
            <a:cxnLst/>
            <a:rect l="l" t="t" r="r" b="b"/>
            <a:pathLst>
              <a:path w="69342" h="85170">
                <a:moveTo>
                  <a:pt x="67331" y="0"/>
                </a:moveTo>
                <a:lnTo>
                  <a:pt x="0" y="35676"/>
                </a:lnTo>
                <a:lnTo>
                  <a:pt x="69342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48300" y="2830513"/>
            <a:ext cx="1283507" cy="2422306"/>
          </a:xfrm>
          <a:custGeom>
            <a:avLst/>
            <a:gdLst/>
            <a:ahLst/>
            <a:cxnLst/>
            <a:rect l="l" t="t" r="r" b="b"/>
            <a:pathLst>
              <a:path w="1283507" h="2422306">
                <a:moveTo>
                  <a:pt x="0" y="0"/>
                </a:moveTo>
                <a:lnTo>
                  <a:pt x="1283507" y="242230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74356" y="5190092"/>
            <a:ext cx="69342" cy="85171"/>
          </a:xfrm>
          <a:custGeom>
            <a:avLst/>
            <a:gdLst/>
            <a:ahLst/>
            <a:cxnLst/>
            <a:rect l="l" t="t" r="r" b="b"/>
            <a:pathLst>
              <a:path w="69342" h="85171">
                <a:moveTo>
                  <a:pt x="67331" y="0"/>
                </a:moveTo>
                <a:lnTo>
                  <a:pt x="0" y="35678"/>
                </a:lnTo>
                <a:lnTo>
                  <a:pt x="69342" y="85171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05000" y="3576638"/>
            <a:ext cx="5257798" cy="711198"/>
          </a:xfrm>
          <a:custGeom>
            <a:avLst/>
            <a:gdLst/>
            <a:ahLst/>
            <a:cxnLst/>
            <a:rect l="l" t="t" r="r" b="b"/>
            <a:pathLst>
              <a:path w="5257798" h="711198">
                <a:moveTo>
                  <a:pt x="0" y="0"/>
                </a:moveTo>
                <a:lnTo>
                  <a:pt x="5257798" y="0"/>
                </a:lnTo>
                <a:lnTo>
                  <a:pt x="5257798" y="711198"/>
                </a:lnTo>
                <a:lnTo>
                  <a:pt x="0" y="711198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05000" y="3576638"/>
            <a:ext cx="5257798" cy="711199"/>
          </a:xfrm>
          <a:custGeom>
            <a:avLst/>
            <a:gdLst/>
            <a:ahLst/>
            <a:cxnLst/>
            <a:rect l="l" t="t" r="r" b="b"/>
            <a:pathLst>
              <a:path w="5257798" h="711199">
                <a:moveTo>
                  <a:pt x="0" y="0"/>
                </a:moveTo>
                <a:lnTo>
                  <a:pt x="5257798" y="0"/>
                </a:lnTo>
                <a:lnTo>
                  <a:pt x="5257798" y="711199"/>
                </a:lnTo>
                <a:lnTo>
                  <a:pt x="0" y="711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83540" y="3627439"/>
            <a:ext cx="6624320" cy="1960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12900" marR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Ho</a:t>
            </a:r>
            <a:r>
              <a:rPr sz="2000" spc="-10" dirty="0">
                <a:latin typeface="Arial"/>
                <a:cs typeface="Arial"/>
              </a:rPr>
              <a:t>sts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don’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ever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see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packe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boundarie</a:t>
            </a:r>
            <a:r>
              <a:rPr sz="2000" spc="-10" dirty="0">
                <a:latin typeface="Arial"/>
                <a:cs typeface="Arial"/>
              </a:rPr>
              <a:t>s,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lo</a:t>
            </a:r>
            <a:r>
              <a:rPr sz="2000" spc="-10" dirty="0">
                <a:latin typeface="Arial"/>
                <a:cs typeface="Arial"/>
              </a:rPr>
              <a:t>st 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corrup</a:t>
            </a:r>
            <a:r>
              <a:rPr sz="2000" spc="-10" dirty="0">
                <a:latin typeface="Arial"/>
                <a:cs typeface="Arial"/>
              </a:rPr>
              <a:t>ted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packe</a:t>
            </a:r>
            <a:r>
              <a:rPr sz="2000" spc="-10" dirty="0">
                <a:latin typeface="Arial"/>
                <a:cs typeface="Arial"/>
              </a:rPr>
              <a:t>ts,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re</a:t>
            </a:r>
            <a:r>
              <a:rPr sz="2000" spc="-10" dirty="0">
                <a:latin typeface="Arial"/>
                <a:cs typeface="Arial"/>
              </a:rPr>
              <a:t>transmissions,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tc.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5060315">
              <a:lnSpc>
                <a:spcPts val="2800"/>
              </a:lnSpc>
            </a:pPr>
            <a:r>
              <a:rPr sz="2400" spc="-20" dirty="0">
                <a:latin typeface="Comic Sans MS"/>
                <a:cs typeface="Comic Sans MS"/>
              </a:rPr>
              <a:t>P</a:t>
            </a:r>
            <a:r>
              <a:rPr sz="2400" spc="-15" dirty="0">
                <a:latin typeface="Comic Sans MS"/>
                <a:cs typeface="Comic Sans MS"/>
              </a:rPr>
              <a:t>r</a:t>
            </a:r>
            <a:r>
              <a:rPr sz="2400" spc="-20" dirty="0">
                <a:latin typeface="Comic Sans MS"/>
                <a:cs typeface="Comic Sans MS"/>
              </a:rPr>
              <a:t>oces</a:t>
            </a:r>
            <a:r>
              <a:rPr sz="2400" spc="-15" dirty="0">
                <a:latin typeface="Comic Sans MS"/>
                <a:cs typeface="Comic Sans MS"/>
              </a:rPr>
              <a:t>s B </a:t>
            </a:r>
            <a:r>
              <a:rPr sz="2400" spc="-5" dirty="0">
                <a:latin typeface="Comic Sans MS"/>
                <a:cs typeface="Comic Sans MS"/>
              </a:rPr>
              <a:t>o</a:t>
            </a:r>
            <a:r>
              <a:rPr sz="2400" spc="0" dirty="0">
                <a:latin typeface="Comic Sans MS"/>
                <a:cs typeface="Comic Sans MS"/>
              </a:rPr>
              <a:t>n </a:t>
            </a:r>
            <a:r>
              <a:rPr sz="2400" spc="-20" dirty="0">
                <a:latin typeface="Comic Sans MS"/>
                <a:cs typeface="Comic Sans MS"/>
              </a:rPr>
              <a:t>hos</a:t>
            </a:r>
            <a:r>
              <a:rPr sz="2400" spc="-15" dirty="0">
                <a:latin typeface="Comic Sans MS"/>
                <a:cs typeface="Comic Sans MS"/>
              </a:rPr>
              <a:t>t </a:t>
            </a:r>
            <a:r>
              <a:rPr sz="2400" spc="-5" dirty="0">
                <a:latin typeface="Comic Sans MS"/>
                <a:cs typeface="Comic Sans MS"/>
              </a:rPr>
              <a:t>H2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38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2738438" y="5329237"/>
          <a:ext cx="5029187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152399"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3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B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rec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10" dirty="0">
                <a:latin typeface="Arial"/>
                <a:cs typeface="Arial"/>
              </a:rPr>
              <a:t>l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mm</a:t>
            </a:r>
            <a:r>
              <a:rPr sz="3600" b="1" spc="-30" dirty="0">
                <a:latin typeface="Arial"/>
                <a:cs typeface="Arial"/>
              </a:rPr>
              <a:t>un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ca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0500" y="2122489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0500" y="2732089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78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00199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26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050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74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9799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622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146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670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194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71800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4199" y="2128838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766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290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814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33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62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386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909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433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95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482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05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529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54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57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101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62600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149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673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197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721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24598" y="2128838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432103" y="2204240"/>
            <a:ext cx="654050" cy="429895"/>
          </a:xfrm>
          <a:prstGeom prst="rect">
            <a:avLst/>
          </a:prstGeom>
        </p:spPr>
        <p:txBody>
          <a:bodyPr vert="vert" wrap="square" lIns="0" tIns="0" rIns="0" bIns="0" rtlCol="0">
            <a:noAutofit/>
          </a:bodyPr>
          <a:lstStyle/>
          <a:p>
            <a:pPr marL="13970">
              <a:lnSpc>
                <a:spcPts val="143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20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0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05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33600" y="2586038"/>
            <a:ext cx="304799" cy="4762"/>
          </a:xfrm>
          <a:custGeom>
            <a:avLst/>
            <a:gdLst/>
            <a:ahLst/>
            <a:cxnLst/>
            <a:rect l="l" t="t" r="r" b="b"/>
            <a:pathLst>
              <a:path w="304799" h="4762">
                <a:moveTo>
                  <a:pt x="0" y="0"/>
                </a:moveTo>
                <a:lnTo>
                  <a:pt x="304799" y="476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83540" y="1645920"/>
            <a:ext cx="3035300" cy="381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Comic Sans MS"/>
                <a:cs typeface="Comic Sans MS"/>
              </a:rPr>
              <a:t>P</a:t>
            </a:r>
            <a:r>
              <a:rPr sz="2400" spc="-15" dirty="0">
                <a:latin typeface="Comic Sans MS"/>
                <a:cs typeface="Comic Sans MS"/>
              </a:rPr>
              <a:t>r</a:t>
            </a:r>
            <a:r>
              <a:rPr sz="2400" spc="-20" dirty="0">
                <a:latin typeface="Comic Sans MS"/>
                <a:cs typeface="Comic Sans MS"/>
              </a:rPr>
              <a:t>oces</a:t>
            </a:r>
            <a:r>
              <a:rPr sz="2400" spc="-15" dirty="0">
                <a:latin typeface="Comic Sans MS"/>
                <a:cs typeface="Comic Sans MS"/>
              </a:rPr>
              <a:t>s B</a:t>
            </a:r>
            <a:r>
              <a:rPr sz="2400" spc="-5" dirty="0">
                <a:latin typeface="Comic Sans MS"/>
                <a:cs typeface="Comic Sans MS"/>
              </a:rPr>
              <a:t> o</a:t>
            </a:r>
            <a:r>
              <a:rPr sz="2400" spc="0" dirty="0">
                <a:latin typeface="Comic Sans MS"/>
                <a:cs typeface="Comic Sans MS"/>
              </a:rPr>
              <a:t>n</a:t>
            </a:r>
            <a:r>
              <a:rPr sz="2400" spc="-5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hos</a:t>
            </a:r>
            <a:r>
              <a:rPr sz="2400" spc="-15" dirty="0">
                <a:latin typeface="Comic Sans MS"/>
                <a:cs typeface="Comic Sans MS"/>
              </a:rPr>
              <a:t>t H2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97215" y="2231227"/>
            <a:ext cx="194945" cy="504190"/>
          </a:xfrm>
          <a:prstGeom prst="rect">
            <a:avLst/>
          </a:prstGeom>
        </p:spPr>
        <p:txBody>
          <a:bodyPr vert="vert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73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33600" y="2357438"/>
            <a:ext cx="304799" cy="4762"/>
          </a:xfrm>
          <a:custGeom>
            <a:avLst/>
            <a:gdLst/>
            <a:ahLst/>
            <a:cxnLst/>
            <a:rect l="l" t="t" r="r" b="b"/>
            <a:pathLst>
              <a:path w="304799" h="4762">
                <a:moveTo>
                  <a:pt x="0" y="0"/>
                </a:moveTo>
                <a:lnTo>
                  <a:pt x="304799" y="476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794201" y="5433215"/>
            <a:ext cx="194945" cy="504190"/>
          </a:xfrm>
          <a:prstGeom prst="rect">
            <a:avLst/>
          </a:prstGeom>
        </p:spPr>
        <p:txBody>
          <a:bodyPr vert="vert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0" dirty="0">
                <a:latin typeface="Times New Roman"/>
                <a:cs typeface="Times New Roman"/>
              </a:rPr>
              <a:t>73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85900" y="2817813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11956" y="5177393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81200" y="2819400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07256" y="5178980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76500" y="2820988"/>
            <a:ext cx="1283507" cy="2422306"/>
          </a:xfrm>
          <a:custGeom>
            <a:avLst/>
            <a:gdLst/>
            <a:ahLst/>
            <a:cxnLst/>
            <a:rect l="l" t="t" r="r" b="b"/>
            <a:pathLst>
              <a:path w="1283507" h="2422306">
                <a:moveTo>
                  <a:pt x="0" y="0"/>
                </a:moveTo>
                <a:lnTo>
                  <a:pt x="1283507" y="242230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02556" y="5180567"/>
            <a:ext cx="69343" cy="85171"/>
          </a:xfrm>
          <a:custGeom>
            <a:avLst/>
            <a:gdLst/>
            <a:ahLst/>
            <a:cxnLst/>
            <a:rect l="l" t="t" r="r" b="b"/>
            <a:pathLst>
              <a:path w="69343" h="85171">
                <a:moveTo>
                  <a:pt x="67331" y="0"/>
                </a:moveTo>
                <a:lnTo>
                  <a:pt x="0" y="35678"/>
                </a:lnTo>
                <a:lnTo>
                  <a:pt x="69343" y="85171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71800" y="2822575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97856" y="5182155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67100" y="2824163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93156" y="5183743"/>
            <a:ext cx="69343" cy="85170"/>
          </a:xfrm>
          <a:custGeom>
            <a:avLst/>
            <a:gdLst/>
            <a:ahLst/>
            <a:cxnLst/>
            <a:rect l="l" t="t" r="r" b="b"/>
            <a:pathLst>
              <a:path w="69343" h="85170">
                <a:moveTo>
                  <a:pt x="67331" y="0"/>
                </a:moveTo>
                <a:lnTo>
                  <a:pt x="0" y="35676"/>
                </a:lnTo>
                <a:lnTo>
                  <a:pt x="69343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62398" y="2825750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88456" y="5185330"/>
            <a:ext cx="69342" cy="85170"/>
          </a:xfrm>
          <a:custGeom>
            <a:avLst/>
            <a:gdLst/>
            <a:ahLst/>
            <a:cxnLst/>
            <a:rect l="l" t="t" r="r" b="b"/>
            <a:pathLst>
              <a:path w="69342" h="85170">
                <a:moveTo>
                  <a:pt x="67331" y="0"/>
                </a:moveTo>
                <a:lnTo>
                  <a:pt x="0" y="35676"/>
                </a:lnTo>
                <a:lnTo>
                  <a:pt x="69342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57698" y="2827338"/>
            <a:ext cx="1283507" cy="2422306"/>
          </a:xfrm>
          <a:custGeom>
            <a:avLst/>
            <a:gdLst/>
            <a:ahLst/>
            <a:cxnLst/>
            <a:rect l="l" t="t" r="r" b="b"/>
            <a:pathLst>
              <a:path w="1283507" h="2422306">
                <a:moveTo>
                  <a:pt x="0" y="0"/>
                </a:moveTo>
                <a:lnTo>
                  <a:pt x="1283507" y="242230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83756" y="5186917"/>
            <a:ext cx="69342" cy="85171"/>
          </a:xfrm>
          <a:custGeom>
            <a:avLst/>
            <a:gdLst/>
            <a:ahLst/>
            <a:cxnLst/>
            <a:rect l="l" t="t" r="r" b="b"/>
            <a:pathLst>
              <a:path w="69342" h="85171">
                <a:moveTo>
                  <a:pt x="67331" y="0"/>
                </a:moveTo>
                <a:lnTo>
                  <a:pt x="0" y="35678"/>
                </a:lnTo>
                <a:lnTo>
                  <a:pt x="69342" y="85171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52998" y="2828925"/>
            <a:ext cx="1283507" cy="2422305"/>
          </a:xfrm>
          <a:custGeom>
            <a:avLst/>
            <a:gdLst/>
            <a:ahLst/>
            <a:cxnLst/>
            <a:rect l="l" t="t" r="r" b="b"/>
            <a:pathLst>
              <a:path w="1283507" h="2422305">
                <a:moveTo>
                  <a:pt x="0" y="0"/>
                </a:moveTo>
                <a:lnTo>
                  <a:pt x="1283507" y="24223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179056" y="5188505"/>
            <a:ext cx="69342" cy="85170"/>
          </a:xfrm>
          <a:custGeom>
            <a:avLst/>
            <a:gdLst/>
            <a:ahLst/>
            <a:cxnLst/>
            <a:rect l="l" t="t" r="r" b="b"/>
            <a:pathLst>
              <a:path w="69342" h="85170">
                <a:moveTo>
                  <a:pt x="67331" y="0"/>
                </a:moveTo>
                <a:lnTo>
                  <a:pt x="0" y="35676"/>
                </a:lnTo>
                <a:lnTo>
                  <a:pt x="69342" y="85170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48300" y="2830513"/>
            <a:ext cx="1283507" cy="2422306"/>
          </a:xfrm>
          <a:custGeom>
            <a:avLst/>
            <a:gdLst/>
            <a:ahLst/>
            <a:cxnLst/>
            <a:rect l="l" t="t" r="r" b="b"/>
            <a:pathLst>
              <a:path w="1283507" h="2422306">
                <a:moveTo>
                  <a:pt x="0" y="0"/>
                </a:moveTo>
                <a:lnTo>
                  <a:pt x="1283507" y="242230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74356" y="5190092"/>
            <a:ext cx="69342" cy="85171"/>
          </a:xfrm>
          <a:custGeom>
            <a:avLst/>
            <a:gdLst/>
            <a:ahLst/>
            <a:cxnLst/>
            <a:rect l="l" t="t" r="r" b="b"/>
            <a:pathLst>
              <a:path w="69342" h="85171">
                <a:moveTo>
                  <a:pt x="67331" y="0"/>
                </a:moveTo>
                <a:lnTo>
                  <a:pt x="0" y="35678"/>
                </a:lnTo>
                <a:lnTo>
                  <a:pt x="69342" y="85171"/>
                </a:lnTo>
                <a:lnTo>
                  <a:pt x="67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05000" y="3576638"/>
            <a:ext cx="5257798" cy="711198"/>
          </a:xfrm>
          <a:custGeom>
            <a:avLst/>
            <a:gdLst/>
            <a:ahLst/>
            <a:cxnLst/>
            <a:rect l="l" t="t" r="r" b="b"/>
            <a:pathLst>
              <a:path w="5257798" h="711198">
                <a:moveTo>
                  <a:pt x="0" y="0"/>
                </a:moveTo>
                <a:lnTo>
                  <a:pt x="5257798" y="0"/>
                </a:lnTo>
                <a:lnTo>
                  <a:pt x="5257798" y="711198"/>
                </a:lnTo>
                <a:lnTo>
                  <a:pt x="0" y="711198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05000" y="3576638"/>
            <a:ext cx="5257798" cy="711199"/>
          </a:xfrm>
          <a:custGeom>
            <a:avLst/>
            <a:gdLst/>
            <a:ahLst/>
            <a:cxnLst/>
            <a:rect l="l" t="t" r="r" b="b"/>
            <a:pathLst>
              <a:path w="5257798" h="711199">
                <a:moveTo>
                  <a:pt x="0" y="0"/>
                </a:moveTo>
                <a:lnTo>
                  <a:pt x="5257798" y="0"/>
                </a:lnTo>
                <a:lnTo>
                  <a:pt x="5257798" y="711199"/>
                </a:lnTo>
                <a:lnTo>
                  <a:pt x="0" y="711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83540" y="3627439"/>
            <a:ext cx="6651625" cy="1960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12900" marR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There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are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two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separa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bytestream</a:t>
            </a:r>
            <a:r>
              <a:rPr sz="2000" b="1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5" dirty="0">
                <a:latin typeface="Arial"/>
                <a:cs typeface="Arial"/>
              </a:rPr>
              <a:t> on</a:t>
            </a:r>
            <a:r>
              <a:rPr sz="2000" spc="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in </a:t>
            </a:r>
            <a:r>
              <a:rPr sz="2000" spc="0" dirty="0">
                <a:latin typeface="Arial"/>
                <a:cs typeface="Arial"/>
              </a:rPr>
              <a:t>each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dire</a:t>
            </a:r>
            <a:r>
              <a:rPr sz="2000" spc="-10" dirty="0">
                <a:latin typeface="Arial"/>
                <a:cs typeface="Arial"/>
              </a:rPr>
              <a:t>ction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5136515">
              <a:lnSpc>
                <a:spcPts val="2800"/>
              </a:lnSpc>
            </a:pPr>
            <a:r>
              <a:rPr sz="2400" spc="-20" dirty="0">
                <a:latin typeface="Comic Sans MS"/>
                <a:cs typeface="Comic Sans MS"/>
              </a:rPr>
              <a:t>P</a:t>
            </a:r>
            <a:r>
              <a:rPr sz="2400" spc="-15" dirty="0">
                <a:latin typeface="Comic Sans MS"/>
                <a:cs typeface="Comic Sans MS"/>
              </a:rPr>
              <a:t>r</a:t>
            </a:r>
            <a:r>
              <a:rPr sz="2400" spc="-20" dirty="0">
                <a:latin typeface="Comic Sans MS"/>
                <a:cs typeface="Comic Sans MS"/>
              </a:rPr>
              <a:t>oces</a:t>
            </a:r>
            <a:r>
              <a:rPr sz="2400" spc="-15" dirty="0">
                <a:latin typeface="Comic Sans MS"/>
                <a:cs typeface="Comic Sans MS"/>
              </a:rPr>
              <a:t>s A </a:t>
            </a:r>
            <a:r>
              <a:rPr sz="2400" spc="-5" dirty="0">
                <a:latin typeface="Comic Sans MS"/>
                <a:cs typeface="Comic Sans MS"/>
              </a:rPr>
              <a:t>o</a:t>
            </a:r>
            <a:r>
              <a:rPr sz="2400" spc="0" dirty="0">
                <a:latin typeface="Comic Sans MS"/>
                <a:cs typeface="Comic Sans MS"/>
              </a:rPr>
              <a:t>n </a:t>
            </a:r>
            <a:r>
              <a:rPr sz="2400" spc="-20" dirty="0">
                <a:latin typeface="Comic Sans MS"/>
                <a:cs typeface="Comic Sans MS"/>
              </a:rPr>
              <a:t>hos</a:t>
            </a:r>
            <a:r>
              <a:rPr sz="2400" spc="-15" dirty="0">
                <a:latin typeface="Comic Sans MS"/>
                <a:cs typeface="Comic Sans MS"/>
              </a:rPr>
              <a:t>t </a:t>
            </a:r>
            <a:r>
              <a:rPr sz="2400" spc="-5" dirty="0">
                <a:latin typeface="Comic Sans MS"/>
                <a:cs typeface="Comic Sans MS"/>
              </a:rPr>
              <a:t>H1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39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2738438" y="5329237"/>
          <a:ext cx="5029187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523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5239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152399"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3980">
                        <a:lnSpc>
                          <a:spcPts val="13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3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40" dirty="0">
                <a:latin typeface="Arial"/>
                <a:cs typeface="Arial"/>
              </a:rPr>
              <a:t>W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e-Area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Ne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35" dirty="0">
                <a:latin typeface="Arial"/>
                <a:cs typeface="Arial"/>
              </a:rPr>
              <a:t>w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rks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6624" y="4484963"/>
            <a:ext cx="454025" cy="158475"/>
          </a:xfrm>
          <a:custGeom>
            <a:avLst/>
            <a:gdLst/>
            <a:ahLst/>
            <a:cxnLst/>
            <a:rect l="l" t="t" r="r" b="b"/>
            <a:pathLst>
              <a:path w="454025" h="158475">
                <a:moveTo>
                  <a:pt x="454025" y="0"/>
                </a:moveTo>
                <a:lnTo>
                  <a:pt x="0" y="0"/>
                </a:lnTo>
                <a:lnTo>
                  <a:pt x="0" y="158475"/>
                </a:lnTo>
                <a:lnTo>
                  <a:pt x="454025" y="15847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6637" y="447426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2981" y="4186238"/>
            <a:ext cx="340518" cy="277329"/>
          </a:xfrm>
          <a:custGeom>
            <a:avLst/>
            <a:gdLst/>
            <a:ahLst/>
            <a:cxnLst/>
            <a:rect l="l" t="t" r="r" b="b"/>
            <a:pathLst>
              <a:path w="340518" h="277329">
                <a:moveTo>
                  <a:pt x="340518" y="0"/>
                </a:moveTo>
                <a:lnTo>
                  <a:pt x="0" y="0"/>
                </a:lnTo>
                <a:lnTo>
                  <a:pt x="0" y="277329"/>
                </a:lnTo>
                <a:lnTo>
                  <a:pt x="340518" y="27732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6624" y="4186239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5049" y="44846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5049" y="4464051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69987" y="45005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32613" y="4500563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69987" y="4500564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32613" y="4500564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9987" y="4543426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9987" y="4586287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6337" y="4564064"/>
            <a:ext cx="134938" cy="1588"/>
          </a:xfrm>
          <a:custGeom>
            <a:avLst/>
            <a:gdLst/>
            <a:ahLst/>
            <a:cxnLst/>
            <a:rect l="l" t="t" r="r" b="b"/>
            <a:pathLst>
              <a:path w="134938" h="1588">
                <a:moveTo>
                  <a:pt x="0" y="0"/>
                </a:moveTo>
                <a:lnTo>
                  <a:pt x="134938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5712" y="4551362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06512" y="443412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23937" y="44100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5049" y="423925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23937" y="422846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84684" y="42393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49324" y="45065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5387" y="4521210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61281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6162" y="42393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23937" y="4217989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61281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2187" y="4448176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77912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63637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79575" y="44897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79587" y="44790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35931" y="41910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79575" y="41910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4"/>
                </a:moveTo>
                <a:lnTo>
                  <a:pt x="0" y="298724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4"/>
                </a:lnTo>
                <a:lnTo>
                  <a:pt x="354012" y="298724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4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78000" y="4489450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78000" y="4468812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12937" y="45053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75563" y="45053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12937" y="45053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75563" y="4505325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12937" y="4548188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12937" y="4591050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19287" y="4568825"/>
            <a:ext cx="134937" cy="1588"/>
          </a:xfrm>
          <a:custGeom>
            <a:avLst/>
            <a:gdLst/>
            <a:ahLst/>
            <a:cxnLst/>
            <a:rect l="l" t="t" r="r" b="b"/>
            <a:pathLst>
              <a:path w="134937" h="1588">
                <a:moveTo>
                  <a:pt x="0" y="0"/>
                </a:moveTo>
                <a:lnTo>
                  <a:pt x="134937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98662" y="4556125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49462" y="44388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66887" y="44145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29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66887" y="4409440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78000" y="4244340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66887" y="42335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27634" y="42441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2275" y="45113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38337" y="4525971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04231" y="45152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89112" y="4244125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66887" y="42227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04231" y="45152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35137" y="4452937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20862" y="4452937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06587" y="4452937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61999" y="5024438"/>
            <a:ext cx="3276599" cy="4761"/>
          </a:xfrm>
          <a:custGeom>
            <a:avLst/>
            <a:gdLst/>
            <a:ahLst/>
            <a:cxnLst/>
            <a:rect l="l" t="t" r="r" b="b"/>
            <a:pathLst>
              <a:path w="3276599" h="4761">
                <a:moveTo>
                  <a:pt x="0" y="4761"/>
                </a:moveTo>
                <a:lnTo>
                  <a:pt x="32765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05000" y="46482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42999" y="46482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14600" y="4484963"/>
            <a:ext cx="454025" cy="158475"/>
          </a:xfrm>
          <a:custGeom>
            <a:avLst/>
            <a:gdLst/>
            <a:ahLst/>
            <a:cxnLst/>
            <a:rect l="l" t="t" r="r" b="b"/>
            <a:pathLst>
              <a:path w="454025" h="158475">
                <a:moveTo>
                  <a:pt x="454025" y="0"/>
                </a:moveTo>
                <a:lnTo>
                  <a:pt x="0" y="0"/>
                </a:lnTo>
                <a:lnTo>
                  <a:pt x="0" y="158475"/>
                </a:lnTo>
                <a:lnTo>
                  <a:pt x="454025" y="15847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14612" y="447426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70956" y="4186238"/>
            <a:ext cx="340518" cy="277329"/>
          </a:xfrm>
          <a:custGeom>
            <a:avLst/>
            <a:gdLst/>
            <a:ahLst/>
            <a:cxnLst/>
            <a:rect l="l" t="t" r="r" b="b"/>
            <a:pathLst>
              <a:path w="340518" h="277329">
                <a:moveTo>
                  <a:pt x="340518" y="0"/>
                </a:moveTo>
                <a:lnTo>
                  <a:pt x="0" y="0"/>
                </a:lnTo>
                <a:lnTo>
                  <a:pt x="0" y="277329"/>
                </a:lnTo>
                <a:lnTo>
                  <a:pt x="340518" y="27732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14600" y="4186239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13025" y="44846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13025" y="4464051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47962" y="45005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910588" y="4500563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47962" y="4500564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10588" y="4500564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47962" y="4543426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47962" y="4586287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54312" y="4564064"/>
            <a:ext cx="134937" cy="1588"/>
          </a:xfrm>
          <a:custGeom>
            <a:avLst/>
            <a:gdLst/>
            <a:ahLst/>
            <a:cxnLst/>
            <a:rect l="l" t="t" r="r" b="b"/>
            <a:pathLst>
              <a:path w="134937" h="1588">
                <a:moveTo>
                  <a:pt x="0" y="0"/>
                </a:moveTo>
                <a:lnTo>
                  <a:pt x="134937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833687" y="4551362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84487" y="443412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01912" y="44100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13025" y="423925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01912" y="422846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62659" y="42393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27300" y="45065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73362" y="4521210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9392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24137" y="42393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01912" y="4217989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9392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70162" y="4448176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655887" y="4448176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41612" y="4448176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40025" y="4643437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352800" y="4484963"/>
            <a:ext cx="454025" cy="158475"/>
          </a:xfrm>
          <a:custGeom>
            <a:avLst/>
            <a:gdLst/>
            <a:ahLst/>
            <a:cxnLst/>
            <a:rect l="l" t="t" r="r" b="b"/>
            <a:pathLst>
              <a:path w="454025" h="158475">
                <a:moveTo>
                  <a:pt x="454025" y="0"/>
                </a:moveTo>
                <a:lnTo>
                  <a:pt x="0" y="0"/>
                </a:lnTo>
                <a:lnTo>
                  <a:pt x="0" y="158475"/>
                </a:lnTo>
                <a:lnTo>
                  <a:pt x="454025" y="15847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452812" y="447426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09156" y="4186238"/>
            <a:ext cx="340518" cy="277329"/>
          </a:xfrm>
          <a:custGeom>
            <a:avLst/>
            <a:gdLst/>
            <a:ahLst/>
            <a:cxnLst/>
            <a:rect l="l" t="t" r="r" b="b"/>
            <a:pathLst>
              <a:path w="340518" h="277329">
                <a:moveTo>
                  <a:pt x="340518" y="0"/>
                </a:moveTo>
                <a:lnTo>
                  <a:pt x="0" y="0"/>
                </a:lnTo>
                <a:lnTo>
                  <a:pt x="0" y="277329"/>
                </a:lnTo>
                <a:lnTo>
                  <a:pt x="340518" y="27732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52800" y="4186239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51225" y="44846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451225" y="4464051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86162" y="45005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748788" y="4500563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86162" y="4500564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748788" y="4500564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86162" y="4543426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586162" y="4586287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92512" y="4564064"/>
            <a:ext cx="134937" cy="1588"/>
          </a:xfrm>
          <a:custGeom>
            <a:avLst/>
            <a:gdLst/>
            <a:ahLst/>
            <a:cxnLst/>
            <a:rect l="l" t="t" r="r" b="b"/>
            <a:pathLst>
              <a:path w="134937" h="1588">
                <a:moveTo>
                  <a:pt x="0" y="0"/>
                </a:moveTo>
                <a:lnTo>
                  <a:pt x="134937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671887" y="4551362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22687" y="443412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40112" y="44100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51225" y="423925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440112" y="422846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700859" y="42393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365500" y="45065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611562" y="4521210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7774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462337" y="42393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440112" y="4217989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7774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408362" y="4448176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494087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579812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578225" y="4643437"/>
            <a:ext cx="1" cy="381000"/>
          </a:xfrm>
          <a:custGeom>
            <a:avLst/>
            <a:gdLst/>
            <a:ahLst/>
            <a:cxnLst/>
            <a:rect l="l" t="t" r="r" b="b"/>
            <a:pathLst>
              <a:path w="1" h="381000">
                <a:moveTo>
                  <a:pt x="0" y="0"/>
                </a:moveTo>
                <a:lnTo>
                  <a:pt x="1" y="3810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36624" y="20513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36637" y="20406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92981" y="17526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36624" y="17526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35049" y="2051050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35049" y="20304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169987" y="20669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332613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169987" y="20669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332613" y="2066925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169987" y="2109788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69987" y="2152650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76337" y="2130425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255712" y="2117725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306512" y="20004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23937" y="1976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23937" y="1971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35049" y="1805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23937" y="1795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284684" y="18057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49324" y="20729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195387" y="2087571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361281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46162" y="1805726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23937" y="17843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361281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92187" y="2014538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77912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163637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679575" y="2056089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779587" y="2045392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735931" y="1757363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679575" y="1757363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778000" y="20558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778000" y="2035176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912937" y="2071688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075563" y="2071688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912937" y="2071688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075563" y="2071688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912937" y="2114551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912937" y="2157413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919287" y="2135188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998662" y="2122488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049462" y="2005247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766887" y="1981200"/>
            <a:ext cx="11906" cy="10159"/>
          </a:xfrm>
          <a:custGeom>
            <a:avLst/>
            <a:gdLst/>
            <a:ahLst/>
            <a:cxnLst/>
            <a:rect l="l" t="t" r="r" b="b"/>
            <a:pathLst>
              <a:path w="11906" h="10159">
                <a:moveTo>
                  <a:pt x="0" y="5079"/>
                </a:moveTo>
                <a:lnTo>
                  <a:pt x="11906" y="5079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766887" y="1976120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778000" y="181102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766887" y="180022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027634" y="1810489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692275" y="2077688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938337" y="2092334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104231" y="2081646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89112" y="1810489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766887" y="1789113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104231" y="2081646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735137" y="2019301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820862" y="2019301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906587" y="2019301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61999" y="2590800"/>
            <a:ext cx="3276599" cy="4762"/>
          </a:xfrm>
          <a:custGeom>
            <a:avLst/>
            <a:gdLst/>
            <a:ahLst/>
            <a:cxnLst/>
            <a:rect l="l" t="t" r="r" b="b"/>
            <a:pathLst>
              <a:path w="3276599" h="4762">
                <a:moveTo>
                  <a:pt x="0" y="4762"/>
                </a:moveTo>
                <a:lnTo>
                  <a:pt x="32765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905000" y="2214563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142999" y="2214563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514600" y="20513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614612" y="20406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570956" y="17526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514600" y="17526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613025" y="2051050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613025" y="20304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747962" y="20669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910588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47962" y="20669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910588" y="2066925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747962" y="2109788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747962" y="2152650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754312" y="2130425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833687" y="2117725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884487" y="20004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601912" y="1976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01912" y="1971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613025" y="1805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01912" y="1795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862659" y="18057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527300" y="20729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773362" y="2087571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9392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624137" y="1805726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01912" y="17843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9392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570162" y="2014538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55887" y="2014538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741612" y="2014538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740025" y="22098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352800" y="20513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452812" y="20406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409156" y="17526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352800" y="17526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451225" y="2051050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451225" y="20304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586162" y="20669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748788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586162" y="20669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748788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586162" y="2109788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586162" y="2152650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592512" y="2130425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671887" y="2117725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722687" y="20004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440112" y="1976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440112" y="1971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451225" y="1805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440112" y="1795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700859" y="18057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365500" y="20729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611562" y="2087571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7774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462337" y="1805726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440112" y="17843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7774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408362" y="2014538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494087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579812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578225" y="2209800"/>
            <a:ext cx="1" cy="380999"/>
          </a:xfrm>
          <a:custGeom>
            <a:avLst/>
            <a:gdLst/>
            <a:ahLst/>
            <a:cxnLst/>
            <a:rect l="l" t="t" r="r" b="b"/>
            <a:pathLst>
              <a:path w="1" h="380999">
                <a:moveTo>
                  <a:pt x="0" y="0"/>
                </a:moveTo>
                <a:lnTo>
                  <a:pt x="1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724398" y="3200400"/>
            <a:ext cx="3962400" cy="400050"/>
          </a:xfrm>
          <a:custGeom>
            <a:avLst/>
            <a:gdLst/>
            <a:ahLst/>
            <a:cxnLst/>
            <a:rect l="l" t="t" r="r" b="b"/>
            <a:pathLst>
              <a:path w="3962400" h="400050">
                <a:moveTo>
                  <a:pt x="0" y="0"/>
                </a:moveTo>
                <a:lnTo>
                  <a:pt x="3962400" y="0"/>
                </a:lnTo>
                <a:lnTo>
                  <a:pt x="3962400" y="400050"/>
                </a:lnTo>
                <a:lnTo>
                  <a:pt x="0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724398" y="3200400"/>
            <a:ext cx="3962399" cy="400049"/>
          </a:xfrm>
          <a:custGeom>
            <a:avLst/>
            <a:gdLst/>
            <a:ahLst/>
            <a:cxnLst/>
            <a:rect l="l" t="t" r="r" b="b"/>
            <a:pathLst>
              <a:path w="3962399" h="400049">
                <a:moveTo>
                  <a:pt x="0" y="0"/>
                </a:moveTo>
                <a:lnTo>
                  <a:pt x="3962399" y="0"/>
                </a:lnTo>
                <a:lnTo>
                  <a:pt x="3962399" y="400049"/>
                </a:lnTo>
                <a:lnTo>
                  <a:pt x="0" y="40004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 txBox="1"/>
          <p:nvPr/>
        </p:nvSpPr>
        <p:spPr>
          <a:xfrm>
            <a:off x="4803138" y="3248025"/>
            <a:ext cx="354139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How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do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conne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ct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two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LANs?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2223654" y="3138055"/>
            <a:ext cx="378228" cy="527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438400" y="2590800"/>
            <a:ext cx="0" cy="611187"/>
          </a:xfrm>
          <a:custGeom>
            <a:avLst/>
            <a:gdLst/>
            <a:ahLst/>
            <a:cxnLst/>
            <a:rect l="l" t="t" r="r" b="b"/>
            <a:pathLst>
              <a:path h="611187">
                <a:moveTo>
                  <a:pt x="0" y="0"/>
                </a:moveTo>
                <a:lnTo>
                  <a:pt x="0" y="6111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438400" y="3657600"/>
            <a:ext cx="0" cy="1371599"/>
          </a:xfrm>
          <a:custGeom>
            <a:avLst/>
            <a:gdLst/>
            <a:ahLst/>
            <a:cxnLst/>
            <a:rect l="l" t="t" r="r" b="b"/>
            <a:pathLst>
              <a:path h="1371599">
                <a:moveTo>
                  <a:pt x="0" y="0"/>
                </a:moveTo>
                <a:lnTo>
                  <a:pt x="0" y="13715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2663189" y="3131667"/>
            <a:ext cx="771525" cy="9632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2550">
              <a:lnSpc>
                <a:spcPct val="156300"/>
              </a:lnSpc>
            </a:pPr>
            <a:r>
              <a:rPr sz="2000" dirty="0">
                <a:latin typeface="Arial"/>
                <a:cs typeface="Arial"/>
              </a:rPr>
              <a:t>rou</a:t>
            </a:r>
            <a:r>
              <a:rPr sz="2000" spc="-10" dirty="0">
                <a:latin typeface="Arial"/>
                <a:cs typeface="Arial"/>
              </a:rPr>
              <a:t>ter C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2" name="object 2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1082039" y="1341120"/>
            <a:ext cx="19494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141" y="1508759"/>
            <a:ext cx="8154785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5949" y="1508126"/>
            <a:ext cx="8000998" cy="4648198"/>
          </a:xfrm>
          <a:custGeom>
            <a:avLst/>
            <a:gdLst/>
            <a:ahLst/>
            <a:cxnLst/>
            <a:rect l="l" t="t" r="r" b="b"/>
            <a:pathLst>
              <a:path w="8000998" h="4648198">
                <a:moveTo>
                  <a:pt x="0" y="0"/>
                </a:moveTo>
                <a:lnTo>
                  <a:pt x="8000998" y="0"/>
                </a:lnTo>
                <a:lnTo>
                  <a:pt x="8000998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5949" y="1508126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40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330575" y="1824037"/>
          <a:ext cx="4876796" cy="411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Destination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Sequence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number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Acknowledgment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HdrLen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Flags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Advertised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window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9">
                <a:tc gridSpan="4"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Checksum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Urgent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pointer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5341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(variable)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999">
                <a:tc gridSpan="5"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B619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578" y="1525385"/>
            <a:ext cx="8150628" cy="4796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499" y="1524000"/>
            <a:ext cx="8000998" cy="4648199"/>
          </a:xfrm>
          <a:custGeom>
            <a:avLst/>
            <a:gdLst/>
            <a:ahLst/>
            <a:cxnLst/>
            <a:rect l="l" t="t" r="r" b="b"/>
            <a:pathLst>
              <a:path w="8000998" h="4648199">
                <a:moveTo>
                  <a:pt x="0" y="0"/>
                </a:moveTo>
                <a:lnTo>
                  <a:pt x="8000998" y="0"/>
                </a:lnTo>
                <a:lnTo>
                  <a:pt x="8000998" y="4648199"/>
                </a:lnTo>
                <a:lnTo>
                  <a:pt x="0" y="46481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499" y="1524000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1725411"/>
            <a:ext cx="1118870" cy="1094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8800"/>
              </a:lnSpc>
            </a:pPr>
            <a:r>
              <a:rPr sz="1800" i="1" dirty="0">
                <a:solidFill>
                  <a:srgbClr val="F47A00"/>
                </a:solidFill>
                <a:latin typeface="Arial"/>
                <a:cs typeface="Arial"/>
              </a:rPr>
              <a:t>Po</a:t>
            </a:r>
            <a:r>
              <a:rPr sz="1800" i="1" spc="-10" dirty="0">
                <a:solidFill>
                  <a:srgbClr val="F47A00"/>
                </a:solidFill>
                <a:latin typeface="Arial"/>
                <a:cs typeface="Arial"/>
              </a:rPr>
              <a:t>rts</a:t>
            </a:r>
            <a:r>
              <a:rPr sz="1800" i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F47A00"/>
                </a:solidFill>
                <a:latin typeface="Arial"/>
                <a:cs typeface="Arial"/>
              </a:rPr>
              <a:t>are associa</a:t>
            </a:r>
            <a:r>
              <a:rPr sz="1800" spc="-5" dirty="0">
                <a:solidFill>
                  <a:srgbClr val="F47A00"/>
                </a:solidFill>
                <a:latin typeface="Arial"/>
                <a:cs typeface="Arial"/>
              </a:rPr>
              <a:t>ted with </a:t>
            </a:r>
            <a:r>
              <a:rPr sz="1800" spc="-15" dirty="0">
                <a:solidFill>
                  <a:srgbClr val="F47A00"/>
                </a:solidFill>
                <a:latin typeface="Arial"/>
                <a:cs typeface="Arial"/>
              </a:rPr>
              <a:t>OS</a:t>
            </a:r>
            <a:r>
              <a:rPr sz="1800" spc="-5" dirty="0">
                <a:solidFill>
                  <a:srgbClr val="F47A00"/>
                </a:solidFill>
                <a:latin typeface="Arial"/>
                <a:cs typeface="Arial"/>
              </a:rPr>
              <a:t> processes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86000" y="2138781"/>
            <a:ext cx="721198" cy="132932"/>
          </a:xfrm>
          <a:custGeom>
            <a:avLst/>
            <a:gdLst/>
            <a:ahLst/>
            <a:cxnLst/>
            <a:rect l="l" t="t" r="r" b="b"/>
            <a:pathLst>
              <a:path w="721198" h="132932">
                <a:moveTo>
                  <a:pt x="0" y="132932"/>
                </a:moveTo>
                <a:lnTo>
                  <a:pt x="721198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3225" y="2106988"/>
            <a:ext cx="92075" cy="84305"/>
          </a:xfrm>
          <a:custGeom>
            <a:avLst/>
            <a:gdLst/>
            <a:ahLst/>
            <a:cxnLst/>
            <a:rect l="l" t="t" r="r" b="b"/>
            <a:pathLst>
              <a:path w="92075" h="84305">
                <a:moveTo>
                  <a:pt x="0" y="0"/>
                </a:moveTo>
                <a:lnTo>
                  <a:pt x="15539" y="84305"/>
                </a:lnTo>
                <a:lnTo>
                  <a:pt x="92075" y="26612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7999" y="1828800"/>
            <a:ext cx="5486398" cy="609599"/>
          </a:xfrm>
          <a:custGeom>
            <a:avLst/>
            <a:gdLst/>
            <a:ahLst/>
            <a:cxnLst/>
            <a:rect l="l" t="t" r="r" b="b"/>
            <a:pathLst>
              <a:path w="5486398" h="609599">
                <a:moveTo>
                  <a:pt x="0" y="304800"/>
                </a:moveTo>
                <a:lnTo>
                  <a:pt x="35903" y="255359"/>
                </a:lnTo>
                <a:lnTo>
                  <a:pt x="79724" y="231553"/>
                </a:lnTo>
                <a:lnTo>
                  <a:pt x="139850" y="208459"/>
                </a:lnTo>
                <a:lnTo>
                  <a:pt x="215574" y="186158"/>
                </a:lnTo>
                <a:lnTo>
                  <a:pt x="306190" y="164726"/>
                </a:lnTo>
                <a:lnTo>
                  <a:pt x="410994" y="144244"/>
                </a:lnTo>
                <a:lnTo>
                  <a:pt x="529278" y="124789"/>
                </a:lnTo>
                <a:lnTo>
                  <a:pt x="660336" y="106439"/>
                </a:lnTo>
                <a:lnTo>
                  <a:pt x="803464" y="89273"/>
                </a:lnTo>
                <a:lnTo>
                  <a:pt x="957954" y="73370"/>
                </a:lnTo>
                <a:lnTo>
                  <a:pt x="1123101" y="58808"/>
                </a:lnTo>
                <a:lnTo>
                  <a:pt x="1298198" y="45666"/>
                </a:lnTo>
                <a:lnTo>
                  <a:pt x="1482541" y="34021"/>
                </a:lnTo>
                <a:lnTo>
                  <a:pt x="1675422" y="23952"/>
                </a:lnTo>
                <a:lnTo>
                  <a:pt x="1876136" y="15538"/>
                </a:lnTo>
                <a:lnTo>
                  <a:pt x="2083976" y="8858"/>
                </a:lnTo>
                <a:lnTo>
                  <a:pt x="2298238" y="3989"/>
                </a:lnTo>
                <a:lnTo>
                  <a:pt x="2518214" y="1010"/>
                </a:lnTo>
                <a:lnTo>
                  <a:pt x="2743199" y="0"/>
                </a:lnTo>
                <a:lnTo>
                  <a:pt x="2968184" y="1010"/>
                </a:lnTo>
                <a:lnTo>
                  <a:pt x="3188160" y="3989"/>
                </a:lnTo>
                <a:lnTo>
                  <a:pt x="3402422" y="8858"/>
                </a:lnTo>
                <a:lnTo>
                  <a:pt x="3610262" y="15538"/>
                </a:lnTo>
                <a:lnTo>
                  <a:pt x="3810976" y="23952"/>
                </a:lnTo>
                <a:lnTo>
                  <a:pt x="4003857" y="34021"/>
                </a:lnTo>
                <a:lnTo>
                  <a:pt x="4188199" y="45666"/>
                </a:lnTo>
                <a:lnTo>
                  <a:pt x="4363297" y="58808"/>
                </a:lnTo>
                <a:lnTo>
                  <a:pt x="4528444" y="73370"/>
                </a:lnTo>
                <a:lnTo>
                  <a:pt x="4682934" y="89273"/>
                </a:lnTo>
                <a:lnTo>
                  <a:pt x="4826061" y="106439"/>
                </a:lnTo>
                <a:lnTo>
                  <a:pt x="4957120" y="124789"/>
                </a:lnTo>
                <a:lnTo>
                  <a:pt x="5075404" y="144244"/>
                </a:lnTo>
                <a:lnTo>
                  <a:pt x="5180207" y="164726"/>
                </a:lnTo>
                <a:lnTo>
                  <a:pt x="5270824" y="186158"/>
                </a:lnTo>
                <a:lnTo>
                  <a:pt x="5346548" y="208459"/>
                </a:lnTo>
                <a:lnTo>
                  <a:pt x="5406674" y="231553"/>
                </a:lnTo>
                <a:lnTo>
                  <a:pt x="5450494" y="255359"/>
                </a:lnTo>
                <a:lnTo>
                  <a:pt x="5486398" y="304800"/>
                </a:lnTo>
                <a:lnTo>
                  <a:pt x="5477305" y="329798"/>
                </a:lnTo>
                <a:lnTo>
                  <a:pt x="5406674" y="378046"/>
                </a:lnTo>
                <a:lnTo>
                  <a:pt x="5346548" y="401140"/>
                </a:lnTo>
                <a:lnTo>
                  <a:pt x="5270824" y="423441"/>
                </a:lnTo>
                <a:lnTo>
                  <a:pt x="5180207" y="444873"/>
                </a:lnTo>
                <a:lnTo>
                  <a:pt x="5075404" y="465355"/>
                </a:lnTo>
                <a:lnTo>
                  <a:pt x="4957120" y="484810"/>
                </a:lnTo>
                <a:lnTo>
                  <a:pt x="4826061" y="503160"/>
                </a:lnTo>
                <a:lnTo>
                  <a:pt x="4682934" y="520326"/>
                </a:lnTo>
                <a:lnTo>
                  <a:pt x="4528444" y="536229"/>
                </a:lnTo>
                <a:lnTo>
                  <a:pt x="4363297" y="550791"/>
                </a:lnTo>
                <a:lnTo>
                  <a:pt x="4188199" y="563933"/>
                </a:lnTo>
                <a:lnTo>
                  <a:pt x="4003857" y="575578"/>
                </a:lnTo>
                <a:lnTo>
                  <a:pt x="3810976" y="585647"/>
                </a:lnTo>
                <a:lnTo>
                  <a:pt x="3610262" y="594061"/>
                </a:lnTo>
                <a:lnTo>
                  <a:pt x="3402422" y="600741"/>
                </a:lnTo>
                <a:lnTo>
                  <a:pt x="3188160" y="605610"/>
                </a:lnTo>
                <a:lnTo>
                  <a:pt x="2968184" y="608589"/>
                </a:lnTo>
                <a:lnTo>
                  <a:pt x="2743199" y="609599"/>
                </a:lnTo>
                <a:lnTo>
                  <a:pt x="2518214" y="608589"/>
                </a:lnTo>
                <a:lnTo>
                  <a:pt x="2298238" y="605610"/>
                </a:lnTo>
                <a:lnTo>
                  <a:pt x="2083976" y="600741"/>
                </a:lnTo>
                <a:lnTo>
                  <a:pt x="1876136" y="594061"/>
                </a:lnTo>
                <a:lnTo>
                  <a:pt x="1675422" y="585647"/>
                </a:lnTo>
                <a:lnTo>
                  <a:pt x="1482541" y="575578"/>
                </a:lnTo>
                <a:lnTo>
                  <a:pt x="1298198" y="563933"/>
                </a:lnTo>
                <a:lnTo>
                  <a:pt x="1123101" y="550791"/>
                </a:lnTo>
                <a:lnTo>
                  <a:pt x="957954" y="536229"/>
                </a:lnTo>
                <a:lnTo>
                  <a:pt x="803464" y="520326"/>
                </a:lnTo>
                <a:lnTo>
                  <a:pt x="660336" y="503160"/>
                </a:lnTo>
                <a:lnTo>
                  <a:pt x="529278" y="484810"/>
                </a:lnTo>
                <a:lnTo>
                  <a:pt x="410994" y="465355"/>
                </a:lnTo>
                <a:lnTo>
                  <a:pt x="306190" y="444873"/>
                </a:lnTo>
                <a:lnTo>
                  <a:pt x="215574" y="423441"/>
                </a:lnTo>
                <a:lnTo>
                  <a:pt x="139850" y="401140"/>
                </a:lnTo>
                <a:lnTo>
                  <a:pt x="79724" y="378046"/>
                </a:lnTo>
                <a:lnTo>
                  <a:pt x="35903" y="354240"/>
                </a:lnTo>
                <a:lnTo>
                  <a:pt x="0" y="304800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41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330575" y="1824037"/>
          <a:ext cx="4876796" cy="411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Destination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Sequence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number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Acknowledgment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HdrLen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Flags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Advertised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window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9">
                <a:tc gridSpan="4"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Checksum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Urgent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pointer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5341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(variable)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999">
                <a:tc gridSpan="5"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B619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16898" y="1143001"/>
            <a:ext cx="774698" cy="0"/>
          </a:xfrm>
          <a:custGeom>
            <a:avLst/>
            <a:gdLst/>
            <a:ahLst/>
            <a:cxnLst/>
            <a:rect l="l" t="t" r="r" b="b"/>
            <a:pathLst>
              <a:path w="774698">
                <a:moveTo>
                  <a:pt x="0" y="0"/>
                </a:moveTo>
                <a:lnTo>
                  <a:pt x="774698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143001"/>
            <a:ext cx="3182937" cy="0"/>
          </a:xfrm>
          <a:custGeom>
            <a:avLst/>
            <a:gdLst/>
            <a:ahLst/>
            <a:cxnLst/>
            <a:rect l="l" t="t" r="r" b="b"/>
            <a:pathLst>
              <a:path w="3182937">
                <a:moveTo>
                  <a:pt x="0" y="0"/>
                </a:moveTo>
                <a:lnTo>
                  <a:pt x="3182937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3578" y="1525385"/>
            <a:ext cx="8150628" cy="4796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1499" y="1524000"/>
            <a:ext cx="8000998" cy="4648199"/>
          </a:xfrm>
          <a:custGeom>
            <a:avLst/>
            <a:gdLst/>
            <a:ahLst/>
            <a:cxnLst/>
            <a:rect l="l" t="t" r="r" b="b"/>
            <a:pathLst>
              <a:path w="8000998" h="4648199">
                <a:moveTo>
                  <a:pt x="0" y="0"/>
                </a:moveTo>
                <a:lnTo>
                  <a:pt x="8000998" y="0"/>
                </a:lnTo>
                <a:lnTo>
                  <a:pt x="8000998" y="4648199"/>
                </a:lnTo>
                <a:lnTo>
                  <a:pt x="0" y="46481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499" y="1524000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3540" y="449581"/>
            <a:ext cx="2617470" cy="575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1725411"/>
            <a:ext cx="1118870" cy="1094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8800"/>
              </a:lnSpc>
            </a:pPr>
            <a:r>
              <a:rPr sz="1800" i="1" dirty="0">
                <a:solidFill>
                  <a:srgbClr val="777777"/>
                </a:solidFill>
                <a:latin typeface="Arial"/>
                <a:cs typeface="Arial"/>
              </a:rPr>
              <a:t>Po</a:t>
            </a:r>
            <a:r>
              <a:rPr sz="1800" i="1" spc="-10" dirty="0">
                <a:solidFill>
                  <a:srgbClr val="777777"/>
                </a:solidFill>
                <a:latin typeface="Arial"/>
                <a:cs typeface="Arial"/>
              </a:rPr>
              <a:t>rts</a:t>
            </a:r>
            <a:r>
              <a:rPr sz="1800" i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777777"/>
                </a:solidFill>
                <a:latin typeface="Arial"/>
                <a:cs typeface="Arial"/>
              </a:rPr>
              <a:t>are associa</a:t>
            </a:r>
            <a:r>
              <a:rPr sz="1800" spc="-5" dirty="0">
                <a:solidFill>
                  <a:srgbClr val="777777"/>
                </a:solidFill>
                <a:latin typeface="Arial"/>
                <a:cs typeface="Arial"/>
              </a:rPr>
              <a:t>ted with </a:t>
            </a:r>
            <a:r>
              <a:rPr sz="1800" spc="-15" dirty="0">
                <a:solidFill>
                  <a:srgbClr val="777777"/>
                </a:solidFill>
                <a:latin typeface="Arial"/>
                <a:cs typeface="Arial"/>
              </a:rPr>
              <a:t>OS</a:t>
            </a:r>
            <a:r>
              <a:rPr sz="1800" spc="-5" dirty="0">
                <a:solidFill>
                  <a:srgbClr val="777777"/>
                </a:solidFill>
                <a:latin typeface="Arial"/>
                <a:cs typeface="Arial"/>
              </a:rPr>
              <a:t> processes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0" y="2138781"/>
            <a:ext cx="721198" cy="132932"/>
          </a:xfrm>
          <a:custGeom>
            <a:avLst/>
            <a:gdLst/>
            <a:ahLst/>
            <a:cxnLst/>
            <a:rect l="l" t="t" r="r" b="b"/>
            <a:pathLst>
              <a:path w="721198" h="132932">
                <a:moveTo>
                  <a:pt x="0" y="132932"/>
                </a:moveTo>
                <a:lnTo>
                  <a:pt x="721198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43225" y="2106988"/>
            <a:ext cx="92075" cy="84305"/>
          </a:xfrm>
          <a:custGeom>
            <a:avLst/>
            <a:gdLst/>
            <a:ahLst/>
            <a:cxnLst/>
            <a:rect l="l" t="t" r="r" b="b"/>
            <a:pathLst>
              <a:path w="92075" h="84305">
                <a:moveTo>
                  <a:pt x="0" y="0"/>
                </a:moveTo>
                <a:lnTo>
                  <a:pt x="15539" y="84305"/>
                </a:lnTo>
                <a:lnTo>
                  <a:pt x="92075" y="26612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40739" y="3332479"/>
            <a:ext cx="2149475" cy="1209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900"/>
              </a:lnSpc>
            </a:pP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IP</a:t>
            </a:r>
            <a:r>
              <a:rPr sz="1600" spc="-30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source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47A00"/>
                </a:solidFill>
                <a:latin typeface="Arial"/>
                <a:cs typeface="Arial"/>
              </a:rPr>
              <a:t>&amp;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de</a:t>
            </a: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stina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tion addresses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plus</a:t>
            </a:r>
            <a:r>
              <a:rPr sz="1600" spc="-30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TC</a:t>
            </a:r>
            <a:r>
              <a:rPr sz="1600" spc="-15" dirty="0">
                <a:solidFill>
                  <a:srgbClr val="F47A00"/>
                </a:solidFill>
                <a:latin typeface="Arial"/>
                <a:cs typeface="Arial"/>
              </a:rPr>
              <a:t>P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source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and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de</a:t>
            </a: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stina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tion ports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uniquely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iden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tifies a</a:t>
            </a:r>
            <a:r>
              <a:rPr sz="1600" spc="-30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TC</a:t>
            </a:r>
            <a:r>
              <a:rPr sz="1600" spc="-15" dirty="0">
                <a:solidFill>
                  <a:srgbClr val="F47A00"/>
                </a:solidFill>
                <a:latin typeface="Arial"/>
                <a:cs typeface="Arial"/>
              </a:rPr>
              <a:t>P</a:t>
            </a:r>
            <a:r>
              <a:rPr sz="1600" spc="-30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conne</a:t>
            </a: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5337" y="1828800"/>
            <a:ext cx="2362200" cy="533400"/>
          </a:xfrm>
          <a:custGeom>
            <a:avLst/>
            <a:gdLst/>
            <a:ahLst/>
            <a:cxnLst/>
            <a:rect l="l" t="t" r="r" b="b"/>
            <a:pathLst>
              <a:path w="2362200" h="533400">
                <a:moveTo>
                  <a:pt x="0" y="0"/>
                </a:moveTo>
                <a:lnTo>
                  <a:pt x="2362200" y="0"/>
                </a:lnTo>
                <a:lnTo>
                  <a:pt x="23622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35337" y="1828800"/>
            <a:ext cx="2362199" cy="533399"/>
          </a:xfrm>
          <a:custGeom>
            <a:avLst/>
            <a:gdLst/>
            <a:ahLst/>
            <a:cxnLst/>
            <a:rect l="l" t="t" r="r" b="b"/>
            <a:pathLst>
              <a:path w="2362199" h="533399">
                <a:moveTo>
                  <a:pt x="0" y="0"/>
                </a:moveTo>
                <a:lnTo>
                  <a:pt x="2362199" y="0"/>
                </a:lnTo>
                <a:lnTo>
                  <a:pt x="23621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16337" y="1874838"/>
            <a:ext cx="1497012" cy="396875"/>
          </a:xfrm>
          <a:custGeom>
            <a:avLst/>
            <a:gdLst/>
            <a:ahLst/>
            <a:cxnLst/>
            <a:rect l="l" t="t" r="r" b="b"/>
            <a:pathLst>
              <a:path w="1497012" h="396875">
                <a:moveTo>
                  <a:pt x="0" y="0"/>
                </a:moveTo>
                <a:lnTo>
                  <a:pt x="1497012" y="0"/>
                </a:lnTo>
                <a:lnTo>
                  <a:pt x="149701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95077" y="1920558"/>
            <a:ext cx="133858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Source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po</a:t>
            </a:r>
            <a:r>
              <a:rPr sz="2000" spc="-10" dirty="0">
                <a:latin typeface="Arial"/>
                <a:cs typeface="Arial"/>
              </a:rPr>
              <a:t>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97537" y="1828800"/>
            <a:ext cx="2514598" cy="533400"/>
          </a:xfrm>
          <a:custGeom>
            <a:avLst/>
            <a:gdLst/>
            <a:ahLst/>
            <a:cxnLst/>
            <a:rect l="l" t="t" r="r" b="b"/>
            <a:pathLst>
              <a:path w="2514598" h="533400">
                <a:moveTo>
                  <a:pt x="0" y="0"/>
                </a:moveTo>
                <a:lnTo>
                  <a:pt x="2514598" y="0"/>
                </a:lnTo>
                <a:lnTo>
                  <a:pt x="25145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97537" y="1828800"/>
            <a:ext cx="2514599" cy="533399"/>
          </a:xfrm>
          <a:custGeom>
            <a:avLst/>
            <a:gdLst/>
            <a:ahLst/>
            <a:cxnLst/>
            <a:rect l="l" t="t" r="r" b="b"/>
            <a:pathLst>
              <a:path w="2514599" h="533399">
                <a:moveTo>
                  <a:pt x="0" y="0"/>
                </a:moveTo>
                <a:lnTo>
                  <a:pt x="2514599" y="0"/>
                </a:lnTo>
                <a:lnTo>
                  <a:pt x="25145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49937" y="1874838"/>
            <a:ext cx="1963737" cy="396875"/>
          </a:xfrm>
          <a:custGeom>
            <a:avLst/>
            <a:gdLst/>
            <a:ahLst/>
            <a:cxnLst/>
            <a:rect l="l" t="t" r="r" b="b"/>
            <a:pathLst>
              <a:path w="1963737" h="396875">
                <a:moveTo>
                  <a:pt x="0" y="0"/>
                </a:moveTo>
                <a:lnTo>
                  <a:pt x="1963737" y="0"/>
                </a:lnTo>
                <a:lnTo>
                  <a:pt x="196373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928677" y="1920558"/>
            <a:ext cx="180467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stination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po</a:t>
            </a:r>
            <a:r>
              <a:rPr sz="2000" spc="-10" dirty="0">
                <a:latin typeface="Arial"/>
                <a:cs typeface="Arial"/>
              </a:rPr>
              <a:t>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335337" y="23622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35337" y="23622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30737" y="2408238"/>
            <a:ext cx="2260600" cy="396875"/>
          </a:xfrm>
          <a:custGeom>
            <a:avLst/>
            <a:gdLst/>
            <a:ahLst/>
            <a:cxnLst/>
            <a:rect l="l" t="t" r="r" b="b"/>
            <a:pathLst>
              <a:path w="2260600" h="396875">
                <a:moveTo>
                  <a:pt x="0" y="0"/>
                </a:moveTo>
                <a:lnTo>
                  <a:pt x="2260600" y="0"/>
                </a:lnTo>
                <a:lnTo>
                  <a:pt x="22606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709477" y="2453958"/>
            <a:ext cx="210185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Sequence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number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35337" y="28194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35337" y="28194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30737" y="2865438"/>
            <a:ext cx="2117725" cy="396875"/>
          </a:xfrm>
          <a:custGeom>
            <a:avLst/>
            <a:gdLst/>
            <a:ahLst/>
            <a:cxnLst/>
            <a:rect l="l" t="t" r="r" b="b"/>
            <a:pathLst>
              <a:path w="2117725" h="396875">
                <a:moveTo>
                  <a:pt x="0" y="0"/>
                </a:moveTo>
                <a:lnTo>
                  <a:pt x="2117725" y="0"/>
                </a:lnTo>
                <a:lnTo>
                  <a:pt x="21177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709477" y="2911158"/>
            <a:ext cx="196024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Acknowledgmen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35337" y="3276600"/>
            <a:ext cx="2438400" cy="533400"/>
          </a:xfrm>
          <a:custGeom>
            <a:avLst/>
            <a:gdLst/>
            <a:ahLst/>
            <a:cxnLst/>
            <a:rect l="l" t="t" r="r" b="b"/>
            <a:pathLst>
              <a:path w="2438400" h="533400">
                <a:moveTo>
                  <a:pt x="0" y="0"/>
                </a:moveTo>
                <a:lnTo>
                  <a:pt x="2438400" y="0"/>
                </a:lnTo>
                <a:lnTo>
                  <a:pt x="24384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35337" y="32766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73737" y="3276600"/>
            <a:ext cx="2438398" cy="533400"/>
          </a:xfrm>
          <a:custGeom>
            <a:avLst/>
            <a:gdLst/>
            <a:ahLst/>
            <a:cxnLst/>
            <a:rect l="l" t="t" r="r" b="b"/>
            <a:pathLst>
              <a:path w="2438398" h="533400">
                <a:moveTo>
                  <a:pt x="0" y="0"/>
                </a:moveTo>
                <a:lnTo>
                  <a:pt x="2438398" y="0"/>
                </a:lnTo>
                <a:lnTo>
                  <a:pt x="24383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73737" y="32766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38825" y="3349625"/>
            <a:ext cx="2301873" cy="396875"/>
          </a:xfrm>
          <a:custGeom>
            <a:avLst/>
            <a:gdLst/>
            <a:ahLst/>
            <a:cxnLst/>
            <a:rect l="l" t="t" r="r" b="b"/>
            <a:pathLst>
              <a:path w="2301873" h="396875">
                <a:moveTo>
                  <a:pt x="0" y="0"/>
                </a:moveTo>
                <a:lnTo>
                  <a:pt x="2301873" y="0"/>
                </a:lnTo>
                <a:lnTo>
                  <a:pt x="2301873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917565" y="3395345"/>
            <a:ext cx="214376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Adve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rtised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window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44227" y="3398520"/>
            <a:ext cx="858519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HdrLen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249737" y="3276600"/>
            <a:ext cx="1" cy="533399"/>
          </a:xfrm>
          <a:custGeom>
            <a:avLst/>
            <a:gdLst/>
            <a:ahLst/>
            <a:cxnLst/>
            <a:rect l="l" t="t" r="r" b="b"/>
            <a:pathLst>
              <a:path w="1" h="533399">
                <a:moveTo>
                  <a:pt x="0" y="0"/>
                </a:moveTo>
                <a:lnTo>
                  <a:pt x="1" y="533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6937" y="3276600"/>
            <a:ext cx="1" cy="533399"/>
          </a:xfrm>
          <a:custGeom>
            <a:avLst/>
            <a:gdLst/>
            <a:ahLst/>
            <a:cxnLst/>
            <a:rect l="l" t="t" r="r" b="b"/>
            <a:pathLst>
              <a:path w="1" h="533399">
                <a:moveTo>
                  <a:pt x="0" y="0"/>
                </a:moveTo>
                <a:lnTo>
                  <a:pt x="1" y="533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19662" y="3363913"/>
            <a:ext cx="804862" cy="396875"/>
          </a:xfrm>
          <a:custGeom>
            <a:avLst/>
            <a:gdLst/>
            <a:ahLst/>
            <a:cxnLst/>
            <a:rect l="l" t="t" r="r" b="b"/>
            <a:pathLst>
              <a:path w="804862" h="396875">
                <a:moveTo>
                  <a:pt x="0" y="0"/>
                </a:moveTo>
                <a:lnTo>
                  <a:pt x="804862" y="0"/>
                </a:lnTo>
                <a:lnTo>
                  <a:pt x="8048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998402" y="3409633"/>
            <a:ext cx="64706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Flags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25937" y="3398838"/>
            <a:ext cx="325437" cy="396875"/>
          </a:xfrm>
          <a:custGeom>
            <a:avLst/>
            <a:gdLst/>
            <a:ahLst/>
            <a:cxnLst/>
            <a:rect l="l" t="t" r="r" b="b"/>
            <a:pathLst>
              <a:path w="325437" h="396875">
                <a:moveTo>
                  <a:pt x="0" y="0"/>
                </a:moveTo>
                <a:lnTo>
                  <a:pt x="325437" y="0"/>
                </a:lnTo>
                <a:lnTo>
                  <a:pt x="32543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404677" y="34445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335337" y="3810000"/>
            <a:ext cx="2438400" cy="533400"/>
          </a:xfrm>
          <a:custGeom>
            <a:avLst/>
            <a:gdLst/>
            <a:ahLst/>
            <a:cxnLst/>
            <a:rect l="l" t="t" r="r" b="b"/>
            <a:pathLst>
              <a:path w="2438400" h="533400">
                <a:moveTo>
                  <a:pt x="0" y="0"/>
                </a:moveTo>
                <a:lnTo>
                  <a:pt x="2438400" y="0"/>
                </a:lnTo>
                <a:lnTo>
                  <a:pt x="24384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35337" y="38100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73737" y="3810000"/>
            <a:ext cx="2438398" cy="533400"/>
          </a:xfrm>
          <a:custGeom>
            <a:avLst/>
            <a:gdLst/>
            <a:ahLst/>
            <a:cxnLst/>
            <a:rect l="l" t="t" r="r" b="b"/>
            <a:pathLst>
              <a:path w="2438398" h="533400">
                <a:moveTo>
                  <a:pt x="0" y="0"/>
                </a:moveTo>
                <a:lnTo>
                  <a:pt x="2438398" y="0"/>
                </a:lnTo>
                <a:lnTo>
                  <a:pt x="24383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73737" y="38100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00462" y="3897312"/>
            <a:ext cx="1384300" cy="396875"/>
          </a:xfrm>
          <a:custGeom>
            <a:avLst/>
            <a:gdLst/>
            <a:ahLst/>
            <a:cxnLst/>
            <a:rect l="l" t="t" r="r" b="b"/>
            <a:pathLst>
              <a:path w="1384300" h="396875">
                <a:moveTo>
                  <a:pt x="0" y="0"/>
                </a:moveTo>
                <a:lnTo>
                  <a:pt x="1384300" y="0"/>
                </a:lnTo>
                <a:lnTo>
                  <a:pt x="13843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779202" y="3943033"/>
            <a:ext cx="122555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Checksum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062662" y="3897312"/>
            <a:ext cx="1793875" cy="396875"/>
          </a:xfrm>
          <a:custGeom>
            <a:avLst/>
            <a:gdLst/>
            <a:ahLst/>
            <a:cxnLst/>
            <a:rect l="l" t="t" r="r" b="b"/>
            <a:pathLst>
              <a:path w="1793875" h="396875">
                <a:moveTo>
                  <a:pt x="0" y="0"/>
                </a:moveTo>
                <a:lnTo>
                  <a:pt x="1793875" y="0"/>
                </a:lnTo>
                <a:lnTo>
                  <a:pt x="179387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141402" y="3943033"/>
            <a:ext cx="163512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Urgen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poin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335337" y="43434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35337" y="43434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83137" y="4389438"/>
            <a:ext cx="2189162" cy="396875"/>
          </a:xfrm>
          <a:custGeom>
            <a:avLst/>
            <a:gdLst/>
            <a:ahLst/>
            <a:cxnLst/>
            <a:rect l="l" t="t" r="r" b="b"/>
            <a:pathLst>
              <a:path w="2189162" h="396875">
                <a:moveTo>
                  <a:pt x="0" y="0"/>
                </a:moveTo>
                <a:lnTo>
                  <a:pt x="2189162" y="0"/>
                </a:lnTo>
                <a:lnTo>
                  <a:pt x="21891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861877" y="4435158"/>
            <a:ext cx="203009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777777"/>
                </a:solidFill>
                <a:latin typeface="Arial"/>
                <a:cs typeface="Arial"/>
              </a:rPr>
              <a:t>Op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tions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(variable)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335337" y="4800600"/>
            <a:ext cx="4876798" cy="1143000"/>
          </a:xfrm>
          <a:custGeom>
            <a:avLst/>
            <a:gdLst/>
            <a:ahLst/>
            <a:cxnLst/>
            <a:rect l="l" t="t" r="r" b="b"/>
            <a:pathLst>
              <a:path w="4876798" h="1143000">
                <a:moveTo>
                  <a:pt x="0" y="0"/>
                </a:moveTo>
                <a:lnTo>
                  <a:pt x="4876798" y="0"/>
                </a:lnTo>
                <a:lnTo>
                  <a:pt x="4876798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B619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5337" y="4800600"/>
            <a:ext cx="4876798" cy="1142999"/>
          </a:xfrm>
          <a:custGeom>
            <a:avLst/>
            <a:gdLst/>
            <a:ahLst/>
            <a:cxnLst/>
            <a:rect l="l" t="t" r="r" b="b"/>
            <a:pathLst>
              <a:path w="4876798" h="1142999">
                <a:moveTo>
                  <a:pt x="0" y="0"/>
                </a:moveTo>
                <a:lnTo>
                  <a:pt x="4876798" y="0"/>
                </a:lnTo>
                <a:lnTo>
                  <a:pt x="4876798" y="1142999"/>
                </a:lnTo>
                <a:lnTo>
                  <a:pt x="0" y="1142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433377" y="5189220"/>
            <a:ext cx="66992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047999" y="1828800"/>
            <a:ext cx="5486398" cy="609599"/>
          </a:xfrm>
          <a:custGeom>
            <a:avLst/>
            <a:gdLst/>
            <a:ahLst/>
            <a:cxnLst/>
            <a:rect l="l" t="t" r="r" b="b"/>
            <a:pathLst>
              <a:path w="5486398" h="609599">
                <a:moveTo>
                  <a:pt x="0" y="304800"/>
                </a:moveTo>
                <a:lnTo>
                  <a:pt x="35903" y="255359"/>
                </a:lnTo>
                <a:lnTo>
                  <a:pt x="79724" y="231553"/>
                </a:lnTo>
                <a:lnTo>
                  <a:pt x="139850" y="208459"/>
                </a:lnTo>
                <a:lnTo>
                  <a:pt x="215574" y="186158"/>
                </a:lnTo>
                <a:lnTo>
                  <a:pt x="306190" y="164726"/>
                </a:lnTo>
                <a:lnTo>
                  <a:pt x="410994" y="144244"/>
                </a:lnTo>
                <a:lnTo>
                  <a:pt x="529278" y="124789"/>
                </a:lnTo>
                <a:lnTo>
                  <a:pt x="660336" y="106439"/>
                </a:lnTo>
                <a:lnTo>
                  <a:pt x="803464" y="89273"/>
                </a:lnTo>
                <a:lnTo>
                  <a:pt x="957954" y="73370"/>
                </a:lnTo>
                <a:lnTo>
                  <a:pt x="1123101" y="58808"/>
                </a:lnTo>
                <a:lnTo>
                  <a:pt x="1298198" y="45666"/>
                </a:lnTo>
                <a:lnTo>
                  <a:pt x="1482541" y="34021"/>
                </a:lnTo>
                <a:lnTo>
                  <a:pt x="1675422" y="23952"/>
                </a:lnTo>
                <a:lnTo>
                  <a:pt x="1876136" y="15538"/>
                </a:lnTo>
                <a:lnTo>
                  <a:pt x="2083976" y="8858"/>
                </a:lnTo>
                <a:lnTo>
                  <a:pt x="2298238" y="3989"/>
                </a:lnTo>
                <a:lnTo>
                  <a:pt x="2518214" y="1010"/>
                </a:lnTo>
                <a:lnTo>
                  <a:pt x="2743199" y="0"/>
                </a:lnTo>
                <a:lnTo>
                  <a:pt x="2968184" y="1010"/>
                </a:lnTo>
                <a:lnTo>
                  <a:pt x="3188160" y="3989"/>
                </a:lnTo>
                <a:lnTo>
                  <a:pt x="3402422" y="8858"/>
                </a:lnTo>
                <a:lnTo>
                  <a:pt x="3610262" y="15538"/>
                </a:lnTo>
                <a:lnTo>
                  <a:pt x="3810976" y="23952"/>
                </a:lnTo>
                <a:lnTo>
                  <a:pt x="4003857" y="34021"/>
                </a:lnTo>
                <a:lnTo>
                  <a:pt x="4188199" y="45666"/>
                </a:lnTo>
                <a:lnTo>
                  <a:pt x="4363297" y="58808"/>
                </a:lnTo>
                <a:lnTo>
                  <a:pt x="4528444" y="73370"/>
                </a:lnTo>
                <a:lnTo>
                  <a:pt x="4682934" y="89273"/>
                </a:lnTo>
                <a:lnTo>
                  <a:pt x="4826061" y="106439"/>
                </a:lnTo>
                <a:lnTo>
                  <a:pt x="4957120" y="124789"/>
                </a:lnTo>
                <a:lnTo>
                  <a:pt x="5075404" y="144244"/>
                </a:lnTo>
                <a:lnTo>
                  <a:pt x="5180207" y="164726"/>
                </a:lnTo>
                <a:lnTo>
                  <a:pt x="5270824" y="186158"/>
                </a:lnTo>
                <a:lnTo>
                  <a:pt x="5346548" y="208459"/>
                </a:lnTo>
                <a:lnTo>
                  <a:pt x="5406674" y="231553"/>
                </a:lnTo>
                <a:lnTo>
                  <a:pt x="5450494" y="255359"/>
                </a:lnTo>
                <a:lnTo>
                  <a:pt x="5486398" y="304800"/>
                </a:lnTo>
                <a:lnTo>
                  <a:pt x="5477305" y="329798"/>
                </a:lnTo>
                <a:lnTo>
                  <a:pt x="5406674" y="378046"/>
                </a:lnTo>
                <a:lnTo>
                  <a:pt x="5346548" y="401140"/>
                </a:lnTo>
                <a:lnTo>
                  <a:pt x="5270824" y="423441"/>
                </a:lnTo>
                <a:lnTo>
                  <a:pt x="5180207" y="444873"/>
                </a:lnTo>
                <a:lnTo>
                  <a:pt x="5075404" y="465355"/>
                </a:lnTo>
                <a:lnTo>
                  <a:pt x="4957120" y="484810"/>
                </a:lnTo>
                <a:lnTo>
                  <a:pt x="4826061" y="503160"/>
                </a:lnTo>
                <a:lnTo>
                  <a:pt x="4682934" y="520326"/>
                </a:lnTo>
                <a:lnTo>
                  <a:pt x="4528444" y="536229"/>
                </a:lnTo>
                <a:lnTo>
                  <a:pt x="4363297" y="550791"/>
                </a:lnTo>
                <a:lnTo>
                  <a:pt x="4188199" y="563933"/>
                </a:lnTo>
                <a:lnTo>
                  <a:pt x="4003857" y="575578"/>
                </a:lnTo>
                <a:lnTo>
                  <a:pt x="3810976" y="585647"/>
                </a:lnTo>
                <a:lnTo>
                  <a:pt x="3610262" y="594061"/>
                </a:lnTo>
                <a:lnTo>
                  <a:pt x="3402422" y="600741"/>
                </a:lnTo>
                <a:lnTo>
                  <a:pt x="3188160" y="605610"/>
                </a:lnTo>
                <a:lnTo>
                  <a:pt x="2968184" y="608589"/>
                </a:lnTo>
                <a:lnTo>
                  <a:pt x="2743199" y="609599"/>
                </a:lnTo>
                <a:lnTo>
                  <a:pt x="2518214" y="608589"/>
                </a:lnTo>
                <a:lnTo>
                  <a:pt x="2298238" y="605610"/>
                </a:lnTo>
                <a:lnTo>
                  <a:pt x="2083976" y="600741"/>
                </a:lnTo>
                <a:lnTo>
                  <a:pt x="1876136" y="594061"/>
                </a:lnTo>
                <a:lnTo>
                  <a:pt x="1675422" y="585647"/>
                </a:lnTo>
                <a:lnTo>
                  <a:pt x="1482541" y="575578"/>
                </a:lnTo>
                <a:lnTo>
                  <a:pt x="1298198" y="563933"/>
                </a:lnTo>
                <a:lnTo>
                  <a:pt x="1123101" y="550791"/>
                </a:lnTo>
                <a:lnTo>
                  <a:pt x="957954" y="536229"/>
                </a:lnTo>
                <a:lnTo>
                  <a:pt x="803464" y="520326"/>
                </a:lnTo>
                <a:lnTo>
                  <a:pt x="660336" y="503160"/>
                </a:lnTo>
                <a:lnTo>
                  <a:pt x="529278" y="484810"/>
                </a:lnTo>
                <a:lnTo>
                  <a:pt x="410994" y="465355"/>
                </a:lnTo>
                <a:lnTo>
                  <a:pt x="306190" y="444873"/>
                </a:lnTo>
                <a:lnTo>
                  <a:pt x="215574" y="423441"/>
                </a:lnTo>
                <a:lnTo>
                  <a:pt x="139850" y="401140"/>
                </a:lnTo>
                <a:lnTo>
                  <a:pt x="79724" y="378046"/>
                </a:lnTo>
                <a:lnTo>
                  <a:pt x="35903" y="354240"/>
                </a:lnTo>
                <a:lnTo>
                  <a:pt x="0" y="304800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35337" y="914401"/>
            <a:ext cx="4881561" cy="914400"/>
          </a:xfrm>
          <a:custGeom>
            <a:avLst/>
            <a:gdLst/>
            <a:ahLst/>
            <a:cxnLst/>
            <a:rect l="l" t="t" r="r" b="b"/>
            <a:pathLst>
              <a:path w="4881561" h="914400">
                <a:moveTo>
                  <a:pt x="0" y="0"/>
                </a:moveTo>
                <a:lnTo>
                  <a:pt x="4881561" y="0"/>
                </a:lnTo>
                <a:lnTo>
                  <a:pt x="4881561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35337" y="914401"/>
            <a:ext cx="4881560" cy="914399"/>
          </a:xfrm>
          <a:custGeom>
            <a:avLst/>
            <a:gdLst/>
            <a:ahLst/>
            <a:cxnLst/>
            <a:rect l="l" t="t" r="r" b="b"/>
            <a:pathLst>
              <a:path w="4881560" h="914399">
                <a:moveTo>
                  <a:pt x="0" y="0"/>
                </a:moveTo>
                <a:lnTo>
                  <a:pt x="4881560" y="0"/>
                </a:lnTo>
                <a:lnTo>
                  <a:pt x="4881560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836477" y="1158240"/>
            <a:ext cx="1889760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i="1" spc="-10" dirty="0">
                <a:latin typeface="Arial"/>
                <a:cs typeface="Arial"/>
              </a:rPr>
              <a:t>(</a:t>
            </a:r>
            <a:r>
              <a:rPr sz="2800" b="1" i="1" spc="-15" dirty="0">
                <a:latin typeface="Arial"/>
                <a:cs typeface="Arial"/>
              </a:rPr>
              <a:t>I</a:t>
            </a:r>
            <a:r>
              <a:rPr sz="2800" b="1" i="1" spc="-20" dirty="0">
                <a:latin typeface="Arial"/>
                <a:cs typeface="Arial"/>
              </a:rPr>
              <a:t>P</a:t>
            </a:r>
            <a:r>
              <a:rPr sz="2800" b="1" i="1" spc="-105" dirty="0">
                <a:latin typeface="Arial"/>
                <a:cs typeface="Arial"/>
              </a:rPr>
              <a:t> </a:t>
            </a:r>
            <a:r>
              <a:rPr sz="2800" b="1" i="1" spc="0" dirty="0">
                <a:latin typeface="Arial"/>
                <a:cs typeface="Arial"/>
              </a:rPr>
              <a:t>Hea</a:t>
            </a:r>
            <a:r>
              <a:rPr sz="2800" b="1" i="1" spc="-25" dirty="0">
                <a:latin typeface="Arial"/>
                <a:cs typeface="Arial"/>
              </a:rPr>
              <a:t>d</a:t>
            </a:r>
            <a:r>
              <a:rPr sz="2800" b="1" i="1" spc="0" dirty="0">
                <a:latin typeface="Arial"/>
                <a:cs typeface="Arial"/>
              </a:rPr>
              <a:t>er)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35337" y="1"/>
            <a:ext cx="4881561" cy="914400"/>
          </a:xfrm>
          <a:custGeom>
            <a:avLst/>
            <a:gdLst/>
            <a:ahLst/>
            <a:cxnLst/>
            <a:rect l="l" t="t" r="r" b="b"/>
            <a:pathLst>
              <a:path w="4881561" h="914400">
                <a:moveTo>
                  <a:pt x="0" y="0"/>
                </a:moveTo>
                <a:lnTo>
                  <a:pt x="4881561" y="0"/>
                </a:lnTo>
                <a:lnTo>
                  <a:pt x="4881561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35337" y="1"/>
            <a:ext cx="4881560" cy="914399"/>
          </a:xfrm>
          <a:custGeom>
            <a:avLst/>
            <a:gdLst/>
            <a:ahLst/>
            <a:cxnLst/>
            <a:rect l="l" t="t" r="r" b="b"/>
            <a:pathLst>
              <a:path w="4881560" h="914399">
                <a:moveTo>
                  <a:pt x="0" y="0"/>
                </a:moveTo>
                <a:lnTo>
                  <a:pt x="4881560" y="0"/>
                </a:lnTo>
                <a:lnTo>
                  <a:pt x="4881560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112577" y="243841"/>
            <a:ext cx="3345815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i="1" spc="-10" dirty="0">
                <a:latin typeface="Arial"/>
                <a:cs typeface="Arial"/>
              </a:rPr>
              <a:t>(</a:t>
            </a:r>
            <a:r>
              <a:rPr sz="2800" b="1" i="1" spc="-25" dirty="0">
                <a:latin typeface="Arial"/>
                <a:cs typeface="Arial"/>
              </a:rPr>
              <a:t>L</a:t>
            </a:r>
            <a:r>
              <a:rPr sz="2800" b="1" i="1" spc="-10" dirty="0">
                <a:latin typeface="Arial"/>
                <a:cs typeface="Arial"/>
              </a:rPr>
              <a:t>i</a:t>
            </a:r>
            <a:r>
              <a:rPr sz="2800" b="1" i="1" spc="-25" dirty="0">
                <a:latin typeface="Arial"/>
                <a:cs typeface="Arial"/>
              </a:rPr>
              <a:t>n</a:t>
            </a:r>
            <a:r>
              <a:rPr sz="2800" b="1" i="1" spc="0" dirty="0">
                <a:latin typeface="Arial"/>
                <a:cs typeface="Arial"/>
              </a:rPr>
              <a:t>k</a:t>
            </a:r>
            <a:r>
              <a:rPr sz="2800" b="1" i="1" spc="-5" dirty="0">
                <a:latin typeface="Arial"/>
                <a:cs typeface="Arial"/>
              </a:rPr>
              <a:t> </a:t>
            </a:r>
            <a:r>
              <a:rPr sz="2800" b="1" i="1" spc="-25" dirty="0">
                <a:latin typeface="Arial"/>
                <a:cs typeface="Arial"/>
              </a:rPr>
              <a:t>L</a:t>
            </a:r>
            <a:r>
              <a:rPr sz="2800" b="1" i="1" spc="0" dirty="0">
                <a:latin typeface="Arial"/>
                <a:cs typeface="Arial"/>
              </a:rPr>
              <a:t>ayer</a:t>
            </a:r>
            <a:r>
              <a:rPr sz="2800" b="1" i="1" spc="-5" dirty="0">
                <a:latin typeface="Arial"/>
                <a:cs typeface="Arial"/>
              </a:rPr>
              <a:t> </a:t>
            </a:r>
            <a:r>
              <a:rPr sz="2800" b="1" i="1" spc="0" dirty="0">
                <a:latin typeface="Arial"/>
                <a:cs typeface="Arial"/>
              </a:rPr>
              <a:t>Hea</a:t>
            </a:r>
            <a:r>
              <a:rPr sz="2800" b="1" i="1" spc="-25" dirty="0">
                <a:latin typeface="Arial"/>
                <a:cs typeface="Arial"/>
              </a:rPr>
              <a:t>d</a:t>
            </a:r>
            <a:r>
              <a:rPr sz="2800" b="1" i="1" spc="0" dirty="0">
                <a:latin typeface="Arial"/>
                <a:cs typeface="Arial"/>
              </a:rPr>
              <a:t>er)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578" y="1525385"/>
            <a:ext cx="8150628" cy="4796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499" y="1524000"/>
            <a:ext cx="8000998" cy="4648199"/>
          </a:xfrm>
          <a:custGeom>
            <a:avLst/>
            <a:gdLst/>
            <a:ahLst/>
            <a:cxnLst/>
            <a:rect l="l" t="t" r="r" b="b"/>
            <a:pathLst>
              <a:path w="8000998" h="4648199">
                <a:moveTo>
                  <a:pt x="0" y="0"/>
                </a:moveTo>
                <a:lnTo>
                  <a:pt x="8000998" y="0"/>
                </a:lnTo>
                <a:lnTo>
                  <a:pt x="8000998" y="4648199"/>
                </a:lnTo>
                <a:lnTo>
                  <a:pt x="0" y="46481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499" y="1524000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6000" y="2138781"/>
            <a:ext cx="721198" cy="132932"/>
          </a:xfrm>
          <a:custGeom>
            <a:avLst/>
            <a:gdLst/>
            <a:ahLst/>
            <a:cxnLst/>
            <a:rect l="l" t="t" r="r" b="b"/>
            <a:pathLst>
              <a:path w="721198" h="132932">
                <a:moveTo>
                  <a:pt x="0" y="132932"/>
                </a:moveTo>
                <a:lnTo>
                  <a:pt x="721198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3225" y="2106988"/>
            <a:ext cx="92075" cy="84305"/>
          </a:xfrm>
          <a:custGeom>
            <a:avLst/>
            <a:gdLst/>
            <a:ahLst/>
            <a:cxnLst/>
            <a:rect l="l" t="t" r="r" b="b"/>
            <a:pathLst>
              <a:path w="92075" h="84305">
                <a:moveTo>
                  <a:pt x="0" y="0"/>
                </a:moveTo>
                <a:lnTo>
                  <a:pt x="15539" y="84305"/>
                </a:lnTo>
                <a:lnTo>
                  <a:pt x="92075" y="26612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40739" y="1725411"/>
            <a:ext cx="2182495" cy="3934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923925">
              <a:lnSpc>
                <a:spcPct val="98800"/>
              </a:lnSpc>
            </a:pPr>
            <a:r>
              <a:rPr sz="1800" i="1" dirty="0">
                <a:solidFill>
                  <a:srgbClr val="777777"/>
                </a:solidFill>
                <a:latin typeface="Arial"/>
                <a:cs typeface="Arial"/>
              </a:rPr>
              <a:t>Po</a:t>
            </a:r>
            <a:r>
              <a:rPr sz="1800" i="1" spc="-10" dirty="0">
                <a:solidFill>
                  <a:srgbClr val="777777"/>
                </a:solidFill>
                <a:latin typeface="Arial"/>
                <a:cs typeface="Arial"/>
              </a:rPr>
              <a:t>rts</a:t>
            </a:r>
            <a:r>
              <a:rPr sz="1800" i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777777"/>
                </a:solidFill>
                <a:latin typeface="Arial"/>
                <a:cs typeface="Arial"/>
              </a:rPr>
              <a:t>are associa</a:t>
            </a:r>
            <a:r>
              <a:rPr sz="1800" spc="-5" dirty="0">
                <a:solidFill>
                  <a:srgbClr val="777777"/>
                </a:solidFill>
                <a:latin typeface="Arial"/>
                <a:cs typeface="Arial"/>
              </a:rPr>
              <a:t>ted with </a:t>
            </a:r>
            <a:r>
              <a:rPr sz="1800" spc="-15" dirty="0">
                <a:solidFill>
                  <a:srgbClr val="777777"/>
                </a:solidFill>
                <a:latin typeface="Arial"/>
                <a:cs typeface="Arial"/>
              </a:rPr>
              <a:t>OS</a:t>
            </a:r>
            <a:r>
              <a:rPr sz="1800" spc="-5" dirty="0">
                <a:solidFill>
                  <a:srgbClr val="777777"/>
                </a:solidFill>
                <a:latin typeface="Arial"/>
                <a:cs typeface="Arial"/>
              </a:rPr>
              <a:t> processes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9"/>
              </a:spcBef>
            </a:pPr>
            <a:endParaRPr sz="1100"/>
          </a:p>
          <a:p>
            <a:pPr marL="12700" marR="45720">
              <a:lnSpc>
                <a:spcPts val="1900"/>
              </a:lnSpc>
            </a:pPr>
            <a:r>
              <a:rPr sz="1600" spc="-10" dirty="0">
                <a:solidFill>
                  <a:srgbClr val="777777"/>
                </a:solidFill>
                <a:latin typeface="Arial"/>
                <a:cs typeface="Arial"/>
              </a:rPr>
              <a:t>IP</a:t>
            </a:r>
            <a:r>
              <a:rPr sz="1600" spc="-30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source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777777"/>
                </a:solidFill>
                <a:latin typeface="Arial"/>
                <a:cs typeface="Arial"/>
              </a:rPr>
              <a:t>&amp;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de</a:t>
            </a:r>
            <a:r>
              <a:rPr sz="1600" spc="-10" dirty="0">
                <a:solidFill>
                  <a:srgbClr val="777777"/>
                </a:solidFill>
                <a:latin typeface="Arial"/>
                <a:cs typeface="Arial"/>
              </a:rPr>
              <a:t>stina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tion addresses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plus</a:t>
            </a:r>
            <a:r>
              <a:rPr sz="1600" spc="-30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777777"/>
                </a:solidFill>
                <a:latin typeface="Arial"/>
                <a:cs typeface="Arial"/>
              </a:rPr>
              <a:t>TC</a:t>
            </a:r>
            <a:r>
              <a:rPr sz="1600" spc="-15" dirty="0">
                <a:solidFill>
                  <a:srgbClr val="777777"/>
                </a:solidFill>
                <a:latin typeface="Arial"/>
                <a:cs typeface="Arial"/>
              </a:rPr>
              <a:t>P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 source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and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de</a:t>
            </a:r>
            <a:r>
              <a:rPr sz="1600" spc="-10" dirty="0">
                <a:solidFill>
                  <a:srgbClr val="777777"/>
                </a:solidFill>
                <a:latin typeface="Arial"/>
                <a:cs typeface="Arial"/>
              </a:rPr>
              <a:t>stina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tion ports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uniquely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iden</a:t>
            </a:r>
            <a:r>
              <a:rPr sz="1600" spc="-5" dirty="0">
                <a:solidFill>
                  <a:srgbClr val="777777"/>
                </a:solidFill>
                <a:latin typeface="Arial"/>
                <a:cs typeface="Arial"/>
              </a:rPr>
              <a:t>tifies a</a:t>
            </a:r>
            <a:r>
              <a:rPr sz="1600" spc="-30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777777"/>
                </a:solidFill>
                <a:latin typeface="Arial"/>
                <a:cs typeface="Arial"/>
              </a:rPr>
              <a:t>TC</a:t>
            </a:r>
            <a:r>
              <a:rPr sz="1600" spc="-15" dirty="0">
                <a:solidFill>
                  <a:srgbClr val="777777"/>
                </a:solidFill>
                <a:latin typeface="Arial"/>
                <a:cs typeface="Arial"/>
              </a:rPr>
              <a:t>P</a:t>
            </a:r>
            <a:r>
              <a:rPr sz="1600" spc="-30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777777"/>
                </a:solidFill>
                <a:latin typeface="Arial"/>
                <a:cs typeface="Arial"/>
              </a:rPr>
              <a:t>conne</a:t>
            </a:r>
            <a:r>
              <a:rPr sz="1600" spc="-10" dirty="0">
                <a:solidFill>
                  <a:srgbClr val="777777"/>
                </a:solidFill>
                <a:latin typeface="Arial"/>
                <a:cs typeface="Arial"/>
              </a:rPr>
              <a:t>ction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47A00"/>
                </a:solidFill>
                <a:latin typeface="Arial"/>
                <a:cs typeface="Arial"/>
              </a:rPr>
              <a:t>Some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po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rt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numbers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are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900"/>
              </a:lnSpc>
            </a:pPr>
            <a:r>
              <a:rPr sz="1600" spc="265" dirty="0">
                <a:solidFill>
                  <a:srgbClr val="F47A00"/>
                </a:solidFill>
                <a:latin typeface="Arial"/>
                <a:cs typeface="Arial"/>
              </a:rPr>
              <a:t>“well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know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n</a:t>
            </a:r>
            <a:r>
              <a:rPr sz="1600" spc="265" dirty="0">
                <a:solidFill>
                  <a:srgbClr val="F47A00"/>
                </a:solidFill>
                <a:latin typeface="Arial"/>
                <a:cs typeface="Arial"/>
              </a:rPr>
              <a:t>”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/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reserved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900"/>
              </a:lnSpc>
            </a:pPr>
            <a:r>
              <a:rPr sz="1600" dirty="0">
                <a:solidFill>
                  <a:srgbClr val="F47A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.g.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po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rt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80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=</a:t>
            </a:r>
            <a:r>
              <a:rPr sz="16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47A00"/>
                </a:solidFill>
                <a:latin typeface="Arial"/>
                <a:cs typeface="Arial"/>
              </a:rPr>
              <a:t>H</a:t>
            </a:r>
            <a:r>
              <a:rPr sz="1600" spc="-10" dirty="0">
                <a:solidFill>
                  <a:srgbClr val="F47A00"/>
                </a:solidFill>
                <a:latin typeface="Arial"/>
                <a:cs typeface="Arial"/>
              </a:rPr>
              <a:t>TTP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7999" y="1828800"/>
            <a:ext cx="5486398" cy="609599"/>
          </a:xfrm>
          <a:custGeom>
            <a:avLst/>
            <a:gdLst/>
            <a:ahLst/>
            <a:cxnLst/>
            <a:rect l="l" t="t" r="r" b="b"/>
            <a:pathLst>
              <a:path w="5486398" h="609599">
                <a:moveTo>
                  <a:pt x="0" y="304800"/>
                </a:moveTo>
                <a:lnTo>
                  <a:pt x="35903" y="255359"/>
                </a:lnTo>
                <a:lnTo>
                  <a:pt x="79724" y="231553"/>
                </a:lnTo>
                <a:lnTo>
                  <a:pt x="139850" y="208459"/>
                </a:lnTo>
                <a:lnTo>
                  <a:pt x="215574" y="186158"/>
                </a:lnTo>
                <a:lnTo>
                  <a:pt x="306190" y="164726"/>
                </a:lnTo>
                <a:lnTo>
                  <a:pt x="410994" y="144244"/>
                </a:lnTo>
                <a:lnTo>
                  <a:pt x="529278" y="124789"/>
                </a:lnTo>
                <a:lnTo>
                  <a:pt x="660336" y="106439"/>
                </a:lnTo>
                <a:lnTo>
                  <a:pt x="803464" y="89273"/>
                </a:lnTo>
                <a:lnTo>
                  <a:pt x="957954" y="73370"/>
                </a:lnTo>
                <a:lnTo>
                  <a:pt x="1123101" y="58808"/>
                </a:lnTo>
                <a:lnTo>
                  <a:pt x="1298198" y="45666"/>
                </a:lnTo>
                <a:lnTo>
                  <a:pt x="1482541" y="34021"/>
                </a:lnTo>
                <a:lnTo>
                  <a:pt x="1675422" y="23952"/>
                </a:lnTo>
                <a:lnTo>
                  <a:pt x="1876136" y="15538"/>
                </a:lnTo>
                <a:lnTo>
                  <a:pt x="2083976" y="8858"/>
                </a:lnTo>
                <a:lnTo>
                  <a:pt x="2298238" y="3989"/>
                </a:lnTo>
                <a:lnTo>
                  <a:pt x="2518214" y="1010"/>
                </a:lnTo>
                <a:lnTo>
                  <a:pt x="2743199" y="0"/>
                </a:lnTo>
                <a:lnTo>
                  <a:pt x="2968184" y="1010"/>
                </a:lnTo>
                <a:lnTo>
                  <a:pt x="3188160" y="3989"/>
                </a:lnTo>
                <a:lnTo>
                  <a:pt x="3402422" y="8858"/>
                </a:lnTo>
                <a:lnTo>
                  <a:pt x="3610262" y="15538"/>
                </a:lnTo>
                <a:lnTo>
                  <a:pt x="3810976" y="23952"/>
                </a:lnTo>
                <a:lnTo>
                  <a:pt x="4003857" y="34021"/>
                </a:lnTo>
                <a:lnTo>
                  <a:pt x="4188199" y="45666"/>
                </a:lnTo>
                <a:lnTo>
                  <a:pt x="4363297" y="58808"/>
                </a:lnTo>
                <a:lnTo>
                  <a:pt x="4528444" y="73370"/>
                </a:lnTo>
                <a:lnTo>
                  <a:pt x="4682934" y="89273"/>
                </a:lnTo>
                <a:lnTo>
                  <a:pt x="4826061" y="106439"/>
                </a:lnTo>
                <a:lnTo>
                  <a:pt x="4957120" y="124789"/>
                </a:lnTo>
                <a:lnTo>
                  <a:pt x="5075404" y="144244"/>
                </a:lnTo>
                <a:lnTo>
                  <a:pt x="5180207" y="164726"/>
                </a:lnTo>
                <a:lnTo>
                  <a:pt x="5270824" y="186158"/>
                </a:lnTo>
                <a:lnTo>
                  <a:pt x="5346548" y="208459"/>
                </a:lnTo>
                <a:lnTo>
                  <a:pt x="5406674" y="231553"/>
                </a:lnTo>
                <a:lnTo>
                  <a:pt x="5450494" y="255359"/>
                </a:lnTo>
                <a:lnTo>
                  <a:pt x="5486398" y="304800"/>
                </a:lnTo>
                <a:lnTo>
                  <a:pt x="5477305" y="329798"/>
                </a:lnTo>
                <a:lnTo>
                  <a:pt x="5406674" y="378046"/>
                </a:lnTo>
                <a:lnTo>
                  <a:pt x="5346548" y="401140"/>
                </a:lnTo>
                <a:lnTo>
                  <a:pt x="5270824" y="423441"/>
                </a:lnTo>
                <a:lnTo>
                  <a:pt x="5180207" y="444873"/>
                </a:lnTo>
                <a:lnTo>
                  <a:pt x="5075404" y="465355"/>
                </a:lnTo>
                <a:lnTo>
                  <a:pt x="4957120" y="484810"/>
                </a:lnTo>
                <a:lnTo>
                  <a:pt x="4826061" y="503160"/>
                </a:lnTo>
                <a:lnTo>
                  <a:pt x="4682934" y="520326"/>
                </a:lnTo>
                <a:lnTo>
                  <a:pt x="4528444" y="536229"/>
                </a:lnTo>
                <a:lnTo>
                  <a:pt x="4363297" y="550791"/>
                </a:lnTo>
                <a:lnTo>
                  <a:pt x="4188199" y="563933"/>
                </a:lnTo>
                <a:lnTo>
                  <a:pt x="4003857" y="575578"/>
                </a:lnTo>
                <a:lnTo>
                  <a:pt x="3810976" y="585647"/>
                </a:lnTo>
                <a:lnTo>
                  <a:pt x="3610262" y="594061"/>
                </a:lnTo>
                <a:lnTo>
                  <a:pt x="3402422" y="600741"/>
                </a:lnTo>
                <a:lnTo>
                  <a:pt x="3188160" y="605610"/>
                </a:lnTo>
                <a:lnTo>
                  <a:pt x="2968184" y="608589"/>
                </a:lnTo>
                <a:lnTo>
                  <a:pt x="2743199" y="609599"/>
                </a:lnTo>
                <a:lnTo>
                  <a:pt x="2518214" y="608589"/>
                </a:lnTo>
                <a:lnTo>
                  <a:pt x="2298238" y="605610"/>
                </a:lnTo>
                <a:lnTo>
                  <a:pt x="2083976" y="600741"/>
                </a:lnTo>
                <a:lnTo>
                  <a:pt x="1876136" y="594061"/>
                </a:lnTo>
                <a:lnTo>
                  <a:pt x="1675422" y="585647"/>
                </a:lnTo>
                <a:lnTo>
                  <a:pt x="1482541" y="575578"/>
                </a:lnTo>
                <a:lnTo>
                  <a:pt x="1298198" y="563933"/>
                </a:lnTo>
                <a:lnTo>
                  <a:pt x="1123101" y="550791"/>
                </a:lnTo>
                <a:lnTo>
                  <a:pt x="957954" y="536229"/>
                </a:lnTo>
                <a:lnTo>
                  <a:pt x="803464" y="520326"/>
                </a:lnTo>
                <a:lnTo>
                  <a:pt x="660336" y="503160"/>
                </a:lnTo>
                <a:lnTo>
                  <a:pt x="529278" y="484810"/>
                </a:lnTo>
                <a:lnTo>
                  <a:pt x="410994" y="465355"/>
                </a:lnTo>
                <a:lnTo>
                  <a:pt x="306190" y="444873"/>
                </a:lnTo>
                <a:lnTo>
                  <a:pt x="215574" y="423441"/>
                </a:lnTo>
                <a:lnTo>
                  <a:pt x="139850" y="401140"/>
                </a:lnTo>
                <a:lnTo>
                  <a:pt x="79724" y="378046"/>
                </a:lnTo>
                <a:lnTo>
                  <a:pt x="35903" y="354240"/>
                </a:lnTo>
                <a:lnTo>
                  <a:pt x="0" y="304800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43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330575" y="1824037"/>
          <a:ext cx="4876796" cy="411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Destination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Sequence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number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Acknowledgment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HdrLen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Flags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Advertised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window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9">
                <a:tc gridSpan="4"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Checksum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Urgent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pointer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5341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(variable)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999">
                <a:tc gridSpan="5"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B619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5141" y="1508759"/>
            <a:ext cx="8154785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5949" y="1508126"/>
            <a:ext cx="8000998" cy="4648198"/>
          </a:xfrm>
          <a:custGeom>
            <a:avLst/>
            <a:gdLst/>
            <a:ahLst/>
            <a:cxnLst/>
            <a:rect l="l" t="t" r="r" b="b"/>
            <a:pathLst>
              <a:path w="8000998" h="4648198">
                <a:moveTo>
                  <a:pt x="0" y="0"/>
                </a:moveTo>
                <a:lnTo>
                  <a:pt x="8000998" y="0"/>
                </a:lnTo>
                <a:lnTo>
                  <a:pt x="8000998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5949" y="1508126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39" y="1950720"/>
            <a:ext cx="1574165" cy="1838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Starting sequence number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(b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yte o</a:t>
            </a:r>
            <a:r>
              <a:rPr sz="2000" spc="-5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fset)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da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ta carried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this packet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62200" y="2601596"/>
            <a:ext cx="646642" cy="263842"/>
          </a:xfrm>
          <a:custGeom>
            <a:avLst/>
            <a:gdLst/>
            <a:ahLst/>
            <a:cxnLst/>
            <a:rect l="l" t="t" r="r" b="b"/>
            <a:pathLst>
              <a:path w="646642" h="263842">
                <a:moveTo>
                  <a:pt x="0" y="263842"/>
                </a:moveTo>
                <a:lnTo>
                  <a:pt x="646642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39735" y="2583500"/>
            <a:ext cx="95564" cy="79372"/>
          </a:xfrm>
          <a:custGeom>
            <a:avLst/>
            <a:gdLst/>
            <a:ahLst/>
            <a:cxnLst/>
            <a:rect l="l" t="t" r="r" b="b"/>
            <a:pathLst>
              <a:path w="95564" h="79372">
                <a:moveTo>
                  <a:pt x="0" y="0"/>
                </a:moveTo>
                <a:lnTo>
                  <a:pt x="32385" y="79372"/>
                </a:lnTo>
                <a:lnTo>
                  <a:pt x="95564" y="7301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7999" y="2286000"/>
            <a:ext cx="5486398" cy="609599"/>
          </a:xfrm>
          <a:custGeom>
            <a:avLst/>
            <a:gdLst/>
            <a:ahLst/>
            <a:cxnLst/>
            <a:rect l="l" t="t" r="r" b="b"/>
            <a:pathLst>
              <a:path w="5486398" h="609599">
                <a:moveTo>
                  <a:pt x="0" y="304799"/>
                </a:moveTo>
                <a:lnTo>
                  <a:pt x="35903" y="255359"/>
                </a:lnTo>
                <a:lnTo>
                  <a:pt x="79724" y="231553"/>
                </a:lnTo>
                <a:lnTo>
                  <a:pt x="139850" y="208459"/>
                </a:lnTo>
                <a:lnTo>
                  <a:pt x="215574" y="186158"/>
                </a:lnTo>
                <a:lnTo>
                  <a:pt x="306190" y="164726"/>
                </a:lnTo>
                <a:lnTo>
                  <a:pt x="410994" y="144244"/>
                </a:lnTo>
                <a:lnTo>
                  <a:pt x="529278" y="124789"/>
                </a:lnTo>
                <a:lnTo>
                  <a:pt x="660336" y="106439"/>
                </a:lnTo>
                <a:lnTo>
                  <a:pt x="803464" y="89273"/>
                </a:lnTo>
                <a:lnTo>
                  <a:pt x="957954" y="73370"/>
                </a:lnTo>
                <a:lnTo>
                  <a:pt x="1123101" y="58808"/>
                </a:lnTo>
                <a:lnTo>
                  <a:pt x="1298198" y="45666"/>
                </a:lnTo>
                <a:lnTo>
                  <a:pt x="1482541" y="34021"/>
                </a:lnTo>
                <a:lnTo>
                  <a:pt x="1675422" y="23952"/>
                </a:lnTo>
                <a:lnTo>
                  <a:pt x="1876136" y="15538"/>
                </a:lnTo>
                <a:lnTo>
                  <a:pt x="2083976" y="8858"/>
                </a:lnTo>
                <a:lnTo>
                  <a:pt x="2298238" y="3989"/>
                </a:lnTo>
                <a:lnTo>
                  <a:pt x="2518214" y="1010"/>
                </a:lnTo>
                <a:lnTo>
                  <a:pt x="2743199" y="0"/>
                </a:lnTo>
                <a:lnTo>
                  <a:pt x="2968184" y="1010"/>
                </a:lnTo>
                <a:lnTo>
                  <a:pt x="3188160" y="3989"/>
                </a:lnTo>
                <a:lnTo>
                  <a:pt x="3402422" y="8858"/>
                </a:lnTo>
                <a:lnTo>
                  <a:pt x="3610262" y="15538"/>
                </a:lnTo>
                <a:lnTo>
                  <a:pt x="3810976" y="23952"/>
                </a:lnTo>
                <a:lnTo>
                  <a:pt x="4003857" y="34021"/>
                </a:lnTo>
                <a:lnTo>
                  <a:pt x="4188199" y="45666"/>
                </a:lnTo>
                <a:lnTo>
                  <a:pt x="4363297" y="58808"/>
                </a:lnTo>
                <a:lnTo>
                  <a:pt x="4528444" y="73370"/>
                </a:lnTo>
                <a:lnTo>
                  <a:pt x="4682934" y="89273"/>
                </a:lnTo>
                <a:lnTo>
                  <a:pt x="4826061" y="106439"/>
                </a:lnTo>
                <a:lnTo>
                  <a:pt x="4957120" y="124789"/>
                </a:lnTo>
                <a:lnTo>
                  <a:pt x="5075404" y="144244"/>
                </a:lnTo>
                <a:lnTo>
                  <a:pt x="5180207" y="164726"/>
                </a:lnTo>
                <a:lnTo>
                  <a:pt x="5270824" y="186158"/>
                </a:lnTo>
                <a:lnTo>
                  <a:pt x="5346548" y="208459"/>
                </a:lnTo>
                <a:lnTo>
                  <a:pt x="5406674" y="231553"/>
                </a:lnTo>
                <a:lnTo>
                  <a:pt x="5450494" y="255359"/>
                </a:lnTo>
                <a:lnTo>
                  <a:pt x="5486398" y="304799"/>
                </a:lnTo>
                <a:lnTo>
                  <a:pt x="5477305" y="329798"/>
                </a:lnTo>
                <a:lnTo>
                  <a:pt x="5406674" y="378046"/>
                </a:lnTo>
                <a:lnTo>
                  <a:pt x="5346548" y="401140"/>
                </a:lnTo>
                <a:lnTo>
                  <a:pt x="5270824" y="423441"/>
                </a:lnTo>
                <a:lnTo>
                  <a:pt x="5180207" y="444873"/>
                </a:lnTo>
                <a:lnTo>
                  <a:pt x="5075404" y="465355"/>
                </a:lnTo>
                <a:lnTo>
                  <a:pt x="4957120" y="484810"/>
                </a:lnTo>
                <a:lnTo>
                  <a:pt x="4826061" y="503160"/>
                </a:lnTo>
                <a:lnTo>
                  <a:pt x="4682934" y="520325"/>
                </a:lnTo>
                <a:lnTo>
                  <a:pt x="4528444" y="536229"/>
                </a:lnTo>
                <a:lnTo>
                  <a:pt x="4363297" y="550791"/>
                </a:lnTo>
                <a:lnTo>
                  <a:pt x="4188199" y="563933"/>
                </a:lnTo>
                <a:lnTo>
                  <a:pt x="4003857" y="575578"/>
                </a:lnTo>
                <a:lnTo>
                  <a:pt x="3810976" y="585647"/>
                </a:lnTo>
                <a:lnTo>
                  <a:pt x="3610262" y="594060"/>
                </a:lnTo>
                <a:lnTo>
                  <a:pt x="3402422" y="600741"/>
                </a:lnTo>
                <a:lnTo>
                  <a:pt x="3188160" y="605610"/>
                </a:lnTo>
                <a:lnTo>
                  <a:pt x="2968184" y="608589"/>
                </a:lnTo>
                <a:lnTo>
                  <a:pt x="2743199" y="609599"/>
                </a:lnTo>
                <a:lnTo>
                  <a:pt x="2518214" y="608589"/>
                </a:lnTo>
                <a:lnTo>
                  <a:pt x="2298238" y="605610"/>
                </a:lnTo>
                <a:lnTo>
                  <a:pt x="2083976" y="600741"/>
                </a:lnTo>
                <a:lnTo>
                  <a:pt x="1876136" y="594060"/>
                </a:lnTo>
                <a:lnTo>
                  <a:pt x="1675422" y="585647"/>
                </a:lnTo>
                <a:lnTo>
                  <a:pt x="1482541" y="575578"/>
                </a:lnTo>
                <a:lnTo>
                  <a:pt x="1298198" y="563933"/>
                </a:lnTo>
                <a:lnTo>
                  <a:pt x="1123101" y="550791"/>
                </a:lnTo>
                <a:lnTo>
                  <a:pt x="957954" y="536229"/>
                </a:lnTo>
                <a:lnTo>
                  <a:pt x="803464" y="520325"/>
                </a:lnTo>
                <a:lnTo>
                  <a:pt x="660336" y="503160"/>
                </a:lnTo>
                <a:lnTo>
                  <a:pt x="529278" y="484810"/>
                </a:lnTo>
                <a:lnTo>
                  <a:pt x="410994" y="465355"/>
                </a:lnTo>
                <a:lnTo>
                  <a:pt x="306190" y="444873"/>
                </a:lnTo>
                <a:lnTo>
                  <a:pt x="215574" y="423441"/>
                </a:lnTo>
                <a:lnTo>
                  <a:pt x="139850" y="401140"/>
                </a:lnTo>
                <a:lnTo>
                  <a:pt x="79724" y="378046"/>
                </a:lnTo>
                <a:lnTo>
                  <a:pt x="35903" y="354240"/>
                </a:lnTo>
                <a:lnTo>
                  <a:pt x="0" y="304799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44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330575" y="1824037"/>
          <a:ext cx="4876796" cy="411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Destination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Sequence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number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Acknowledgment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HdrLen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Flags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Advertised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window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9">
                <a:tc gridSpan="4"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Checksum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Urgent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pointer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5341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(variable)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999">
                <a:tc gridSpan="5"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B619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5141" y="1508759"/>
            <a:ext cx="8154785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5949" y="1508126"/>
            <a:ext cx="8000998" cy="4648198"/>
          </a:xfrm>
          <a:custGeom>
            <a:avLst/>
            <a:gdLst/>
            <a:ahLst/>
            <a:cxnLst/>
            <a:rect l="l" t="t" r="r" b="b"/>
            <a:pathLst>
              <a:path w="8000998" h="4648198">
                <a:moveTo>
                  <a:pt x="0" y="0"/>
                </a:moveTo>
                <a:lnTo>
                  <a:pt x="8000998" y="0"/>
                </a:lnTo>
                <a:lnTo>
                  <a:pt x="8000998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5949" y="1508126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62200" y="2601596"/>
            <a:ext cx="646642" cy="263842"/>
          </a:xfrm>
          <a:custGeom>
            <a:avLst/>
            <a:gdLst/>
            <a:ahLst/>
            <a:cxnLst/>
            <a:rect l="l" t="t" r="r" b="b"/>
            <a:pathLst>
              <a:path w="646642" h="263842">
                <a:moveTo>
                  <a:pt x="0" y="263842"/>
                </a:moveTo>
                <a:lnTo>
                  <a:pt x="646642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39735" y="2583500"/>
            <a:ext cx="95564" cy="79372"/>
          </a:xfrm>
          <a:custGeom>
            <a:avLst/>
            <a:gdLst/>
            <a:ahLst/>
            <a:cxnLst/>
            <a:rect l="l" t="t" r="r" b="b"/>
            <a:pathLst>
              <a:path w="95564" h="79372">
                <a:moveTo>
                  <a:pt x="0" y="0"/>
                </a:moveTo>
                <a:lnTo>
                  <a:pt x="32385" y="79372"/>
                </a:lnTo>
                <a:lnTo>
                  <a:pt x="95564" y="7301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8339" y="1950720"/>
            <a:ext cx="2028189" cy="3439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66090">
              <a:lnSpc>
                <a:spcPct val="100000"/>
              </a:lnSpc>
            </a:pP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Starting sequence number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(b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yte o</a:t>
            </a:r>
            <a:r>
              <a:rPr sz="2000" spc="-50" dirty="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fset)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da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ta carried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in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this packet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65100" marR="12700">
              <a:lnSpc>
                <a:spcPct val="100000"/>
              </a:lnSpc>
            </a:pP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Byte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streams numbered independently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in each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dire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7999" y="2286000"/>
            <a:ext cx="5486398" cy="609599"/>
          </a:xfrm>
          <a:custGeom>
            <a:avLst/>
            <a:gdLst/>
            <a:ahLst/>
            <a:cxnLst/>
            <a:rect l="l" t="t" r="r" b="b"/>
            <a:pathLst>
              <a:path w="5486398" h="609599">
                <a:moveTo>
                  <a:pt x="0" y="304799"/>
                </a:moveTo>
                <a:lnTo>
                  <a:pt x="35903" y="255359"/>
                </a:lnTo>
                <a:lnTo>
                  <a:pt x="79724" y="231553"/>
                </a:lnTo>
                <a:lnTo>
                  <a:pt x="139850" y="208459"/>
                </a:lnTo>
                <a:lnTo>
                  <a:pt x="215574" y="186158"/>
                </a:lnTo>
                <a:lnTo>
                  <a:pt x="306190" y="164726"/>
                </a:lnTo>
                <a:lnTo>
                  <a:pt x="410994" y="144244"/>
                </a:lnTo>
                <a:lnTo>
                  <a:pt x="529278" y="124789"/>
                </a:lnTo>
                <a:lnTo>
                  <a:pt x="660336" y="106439"/>
                </a:lnTo>
                <a:lnTo>
                  <a:pt x="803464" y="89273"/>
                </a:lnTo>
                <a:lnTo>
                  <a:pt x="957954" y="73370"/>
                </a:lnTo>
                <a:lnTo>
                  <a:pt x="1123101" y="58808"/>
                </a:lnTo>
                <a:lnTo>
                  <a:pt x="1298198" y="45666"/>
                </a:lnTo>
                <a:lnTo>
                  <a:pt x="1482541" y="34021"/>
                </a:lnTo>
                <a:lnTo>
                  <a:pt x="1675422" y="23952"/>
                </a:lnTo>
                <a:lnTo>
                  <a:pt x="1876136" y="15538"/>
                </a:lnTo>
                <a:lnTo>
                  <a:pt x="2083976" y="8858"/>
                </a:lnTo>
                <a:lnTo>
                  <a:pt x="2298238" y="3989"/>
                </a:lnTo>
                <a:lnTo>
                  <a:pt x="2518214" y="1010"/>
                </a:lnTo>
                <a:lnTo>
                  <a:pt x="2743199" y="0"/>
                </a:lnTo>
                <a:lnTo>
                  <a:pt x="2968184" y="1010"/>
                </a:lnTo>
                <a:lnTo>
                  <a:pt x="3188160" y="3989"/>
                </a:lnTo>
                <a:lnTo>
                  <a:pt x="3402422" y="8858"/>
                </a:lnTo>
                <a:lnTo>
                  <a:pt x="3610262" y="15538"/>
                </a:lnTo>
                <a:lnTo>
                  <a:pt x="3810976" y="23952"/>
                </a:lnTo>
                <a:lnTo>
                  <a:pt x="4003857" y="34021"/>
                </a:lnTo>
                <a:lnTo>
                  <a:pt x="4188199" y="45666"/>
                </a:lnTo>
                <a:lnTo>
                  <a:pt x="4363297" y="58808"/>
                </a:lnTo>
                <a:lnTo>
                  <a:pt x="4528444" y="73370"/>
                </a:lnTo>
                <a:lnTo>
                  <a:pt x="4682934" y="89273"/>
                </a:lnTo>
                <a:lnTo>
                  <a:pt x="4826061" y="106439"/>
                </a:lnTo>
                <a:lnTo>
                  <a:pt x="4957120" y="124789"/>
                </a:lnTo>
                <a:lnTo>
                  <a:pt x="5075404" y="144244"/>
                </a:lnTo>
                <a:lnTo>
                  <a:pt x="5180207" y="164726"/>
                </a:lnTo>
                <a:lnTo>
                  <a:pt x="5270824" y="186158"/>
                </a:lnTo>
                <a:lnTo>
                  <a:pt x="5346548" y="208459"/>
                </a:lnTo>
                <a:lnTo>
                  <a:pt x="5406674" y="231553"/>
                </a:lnTo>
                <a:lnTo>
                  <a:pt x="5450494" y="255359"/>
                </a:lnTo>
                <a:lnTo>
                  <a:pt x="5486398" y="304799"/>
                </a:lnTo>
                <a:lnTo>
                  <a:pt x="5477305" y="329798"/>
                </a:lnTo>
                <a:lnTo>
                  <a:pt x="5406674" y="378046"/>
                </a:lnTo>
                <a:lnTo>
                  <a:pt x="5346548" y="401140"/>
                </a:lnTo>
                <a:lnTo>
                  <a:pt x="5270824" y="423441"/>
                </a:lnTo>
                <a:lnTo>
                  <a:pt x="5180207" y="444873"/>
                </a:lnTo>
                <a:lnTo>
                  <a:pt x="5075404" y="465355"/>
                </a:lnTo>
                <a:lnTo>
                  <a:pt x="4957120" y="484810"/>
                </a:lnTo>
                <a:lnTo>
                  <a:pt x="4826061" y="503160"/>
                </a:lnTo>
                <a:lnTo>
                  <a:pt x="4682934" y="520325"/>
                </a:lnTo>
                <a:lnTo>
                  <a:pt x="4528444" y="536229"/>
                </a:lnTo>
                <a:lnTo>
                  <a:pt x="4363297" y="550791"/>
                </a:lnTo>
                <a:lnTo>
                  <a:pt x="4188199" y="563933"/>
                </a:lnTo>
                <a:lnTo>
                  <a:pt x="4003857" y="575578"/>
                </a:lnTo>
                <a:lnTo>
                  <a:pt x="3810976" y="585647"/>
                </a:lnTo>
                <a:lnTo>
                  <a:pt x="3610262" y="594060"/>
                </a:lnTo>
                <a:lnTo>
                  <a:pt x="3402422" y="600741"/>
                </a:lnTo>
                <a:lnTo>
                  <a:pt x="3188160" y="605610"/>
                </a:lnTo>
                <a:lnTo>
                  <a:pt x="2968184" y="608589"/>
                </a:lnTo>
                <a:lnTo>
                  <a:pt x="2743199" y="609599"/>
                </a:lnTo>
                <a:lnTo>
                  <a:pt x="2518214" y="608589"/>
                </a:lnTo>
                <a:lnTo>
                  <a:pt x="2298238" y="605610"/>
                </a:lnTo>
                <a:lnTo>
                  <a:pt x="2083976" y="600741"/>
                </a:lnTo>
                <a:lnTo>
                  <a:pt x="1876136" y="594060"/>
                </a:lnTo>
                <a:lnTo>
                  <a:pt x="1675422" y="585647"/>
                </a:lnTo>
                <a:lnTo>
                  <a:pt x="1482541" y="575578"/>
                </a:lnTo>
                <a:lnTo>
                  <a:pt x="1298198" y="563933"/>
                </a:lnTo>
                <a:lnTo>
                  <a:pt x="1123101" y="550791"/>
                </a:lnTo>
                <a:lnTo>
                  <a:pt x="957954" y="536229"/>
                </a:lnTo>
                <a:lnTo>
                  <a:pt x="803464" y="520325"/>
                </a:lnTo>
                <a:lnTo>
                  <a:pt x="660336" y="503160"/>
                </a:lnTo>
                <a:lnTo>
                  <a:pt x="529278" y="484810"/>
                </a:lnTo>
                <a:lnTo>
                  <a:pt x="410994" y="465355"/>
                </a:lnTo>
                <a:lnTo>
                  <a:pt x="306190" y="444873"/>
                </a:lnTo>
                <a:lnTo>
                  <a:pt x="215574" y="423441"/>
                </a:lnTo>
                <a:lnTo>
                  <a:pt x="139850" y="401140"/>
                </a:lnTo>
                <a:lnTo>
                  <a:pt x="79724" y="378046"/>
                </a:lnTo>
                <a:lnTo>
                  <a:pt x="35903" y="354240"/>
                </a:lnTo>
                <a:lnTo>
                  <a:pt x="0" y="304799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45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330575" y="1824037"/>
          <a:ext cx="4876796" cy="411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Destination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Sequence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number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Acknowledgment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HdrLen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Flags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Advertised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window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9">
                <a:tc gridSpan="4"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Checksum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Urgent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pointer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5341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(variable)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999">
                <a:tc gridSpan="5"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B619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46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5141" y="1508759"/>
            <a:ext cx="8154785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5949" y="1508126"/>
            <a:ext cx="8000998" cy="4648198"/>
          </a:xfrm>
          <a:custGeom>
            <a:avLst/>
            <a:gdLst/>
            <a:ahLst/>
            <a:cxnLst/>
            <a:rect l="l" t="t" r="r" b="b"/>
            <a:pathLst>
              <a:path w="8000998" h="4648198">
                <a:moveTo>
                  <a:pt x="0" y="0"/>
                </a:moveTo>
                <a:lnTo>
                  <a:pt x="8000998" y="0"/>
                </a:lnTo>
                <a:lnTo>
                  <a:pt x="8000998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5949" y="1508126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39" y="1950720"/>
            <a:ext cx="1574165" cy="1838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Starting sequence number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(b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yte o</a:t>
            </a:r>
            <a:r>
              <a:rPr sz="2000" spc="-50" dirty="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fset)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da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ta carried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in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this packet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62200" y="2601596"/>
            <a:ext cx="646642" cy="263842"/>
          </a:xfrm>
          <a:custGeom>
            <a:avLst/>
            <a:gdLst/>
            <a:ahLst/>
            <a:cxnLst/>
            <a:rect l="l" t="t" r="r" b="b"/>
            <a:pathLst>
              <a:path w="646642" h="263842">
                <a:moveTo>
                  <a:pt x="0" y="263842"/>
                </a:moveTo>
                <a:lnTo>
                  <a:pt x="646642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39735" y="2583500"/>
            <a:ext cx="95564" cy="79372"/>
          </a:xfrm>
          <a:custGeom>
            <a:avLst/>
            <a:gdLst/>
            <a:ahLst/>
            <a:cxnLst/>
            <a:rect l="l" t="t" r="r" b="b"/>
            <a:pathLst>
              <a:path w="95564" h="79372">
                <a:moveTo>
                  <a:pt x="0" y="0"/>
                </a:moveTo>
                <a:lnTo>
                  <a:pt x="32385" y="79372"/>
                </a:lnTo>
                <a:lnTo>
                  <a:pt x="95564" y="7301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5337" y="1828800"/>
            <a:ext cx="2362200" cy="533400"/>
          </a:xfrm>
          <a:custGeom>
            <a:avLst/>
            <a:gdLst/>
            <a:ahLst/>
            <a:cxnLst/>
            <a:rect l="l" t="t" r="r" b="b"/>
            <a:pathLst>
              <a:path w="2362200" h="533400">
                <a:moveTo>
                  <a:pt x="0" y="0"/>
                </a:moveTo>
                <a:lnTo>
                  <a:pt x="2362200" y="0"/>
                </a:lnTo>
                <a:lnTo>
                  <a:pt x="23622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35337" y="1828800"/>
            <a:ext cx="2362199" cy="533399"/>
          </a:xfrm>
          <a:custGeom>
            <a:avLst/>
            <a:gdLst/>
            <a:ahLst/>
            <a:cxnLst/>
            <a:rect l="l" t="t" r="r" b="b"/>
            <a:pathLst>
              <a:path w="2362199" h="533399">
                <a:moveTo>
                  <a:pt x="0" y="0"/>
                </a:moveTo>
                <a:lnTo>
                  <a:pt x="2362199" y="0"/>
                </a:lnTo>
                <a:lnTo>
                  <a:pt x="23621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16337" y="1874838"/>
            <a:ext cx="1497012" cy="396875"/>
          </a:xfrm>
          <a:custGeom>
            <a:avLst/>
            <a:gdLst/>
            <a:ahLst/>
            <a:cxnLst/>
            <a:rect l="l" t="t" r="r" b="b"/>
            <a:pathLst>
              <a:path w="1497012" h="396875">
                <a:moveTo>
                  <a:pt x="0" y="0"/>
                </a:moveTo>
                <a:lnTo>
                  <a:pt x="1497012" y="0"/>
                </a:lnTo>
                <a:lnTo>
                  <a:pt x="149701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95077" y="1920558"/>
            <a:ext cx="133858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Source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po</a:t>
            </a:r>
            <a:r>
              <a:rPr sz="2000" spc="-10" dirty="0">
                <a:latin typeface="Arial"/>
                <a:cs typeface="Arial"/>
              </a:rPr>
              <a:t>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97537" y="1828800"/>
            <a:ext cx="2514598" cy="533400"/>
          </a:xfrm>
          <a:custGeom>
            <a:avLst/>
            <a:gdLst/>
            <a:ahLst/>
            <a:cxnLst/>
            <a:rect l="l" t="t" r="r" b="b"/>
            <a:pathLst>
              <a:path w="2514598" h="533400">
                <a:moveTo>
                  <a:pt x="0" y="0"/>
                </a:moveTo>
                <a:lnTo>
                  <a:pt x="2514598" y="0"/>
                </a:lnTo>
                <a:lnTo>
                  <a:pt x="25145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97537" y="1828800"/>
            <a:ext cx="2514599" cy="533399"/>
          </a:xfrm>
          <a:custGeom>
            <a:avLst/>
            <a:gdLst/>
            <a:ahLst/>
            <a:cxnLst/>
            <a:rect l="l" t="t" r="r" b="b"/>
            <a:pathLst>
              <a:path w="2514599" h="533399">
                <a:moveTo>
                  <a:pt x="0" y="0"/>
                </a:moveTo>
                <a:lnTo>
                  <a:pt x="2514599" y="0"/>
                </a:lnTo>
                <a:lnTo>
                  <a:pt x="25145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49937" y="1874838"/>
            <a:ext cx="1963737" cy="396875"/>
          </a:xfrm>
          <a:custGeom>
            <a:avLst/>
            <a:gdLst/>
            <a:ahLst/>
            <a:cxnLst/>
            <a:rect l="l" t="t" r="r" b="b"/>
            <a:pathLst>
              <a:path w="1963737" h="396875">
                <a:moveTo>
                  <a:pt x="0" y="0"/>
                </a:moveTo>
                <a:lnTo>
                  <a:pt x="1963737" y="0"/>
                </a:lnTo>
                <a:lnTo>
                  <a:pt x="196373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28677" y="1920558"/>
            <a:ext cx="180467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stination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po</a:t>
            </a:r>
            <a:r>
              <a:rPr sz="2000" spc="-10" dirty="0">
                <a:latin typeface="Arial"/>
                <a:cs typeface="Arial"/>
              </a:rPr>
              <a:t>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35337" y="23622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35337" y="23622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30737" y="2408238"/>
            <a:ext cx="2260600" cy="396875"/>
          </a:xfrm>
          <a:custGeom>
            <a:avLst/>
            <a:gdLst/>
            <a:ahLst/>
            <a:cxnLst/>
            <a:rect l="l" t="t" r="r" b="b"/>
            <a:pathLst>
              <a:path w="2260600" h="396875">
                <a:moveTo>
                  <a:pt x="0" y="0"/>
                </a:moveTo>
                <a:lnTo>
                  <a:pt x="2260600" y="0"/>
                </a:lnTo>
                <a:lnTo>
                  <a:pt x="22606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09477" y="2453958"/>
            <a:ext cx="210185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Sequence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number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35337" y="28194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35337" y="28194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30737" y="2865438"/>
            <a:ext cx="2117725" cy="396875"/>
          </a:xfrm>
          <a:custGeom>
            <a:avLst/>
            <a:gdLst/>
            <a:ahLst/>
            <a:cxnLst/>
            <a:rect l="l" t="t" r="r" b="b"/>
            <a:pathLst>
              <a:path w="2117725" h="396875">
                <a:moveTo>
                  <a:pt x="0" y="0"/>
                </a:moveTo>
                <a:lnTo>
                  <a:pt x="2117725" y="0"/>
                </a:lnTo>
                <a:lnTo>
                  <a:pt x="21177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709477" y="2911158"/>
            <a:ext cx="196024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Acknowledgmen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35337" y="3276600"/>
            <a:ext cx="2438400" cy="533400"/>
          </a:xfrm>
          <a:custGeom>
            <a:avLst/>
            <a:gdLst/>
            <a:ahLst/>
            <a:cxnLst/>
            <a:rect l="l" t="t" r="r" b="b"/>
            <a:pathLst>
              <a:path w="2438400" h="533400">
                <a:moveTo>
                  <a:pt x="0" y="0"/>
                </a:moveTo>
                <a:lnTo>
                  <a:pt x="2438400" y="0"/>
                </a:lnTo>
                <a:lnTo>
                  <a:pt x="24384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35337" y="32766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73737" y="3276600"/>
            <a:ext cx="2438398" cy="533400"/>
          </a:xfrm>
          <a:custGeom>
            <a:avLst/>
            <a:gdLst/>
            <a:ahLst/>
            <a:cxnLst/>
            <a:rect l="l" t="t" r="r" b="b"/>
            <a:pathLst>
              <a:path w="2438398" h="533400">
                <a:moveTo>
                  <a:pt x="0" y="0"/>
                </a:moveTo>
                <a:lnTo>
                  <a:pt x="2438398" y="0"/>
                </a:lnTo>
                <a:lnTo>
                  <a:pt x="24383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73737" y="32766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38825" y="3349625"/>
            <a:ext cx="2301873" cy="396875"/>
          </a:xfrm>
          <a:custGeom>
            <a:avLst/>
            <a:gdLst/>
            <a:ahLst/>
            <a:cxnLst/>
            <a:rect l="l" t="t" r="r" b="b"/>
            <a:pathLst>
              <a:path w="2301873" h="396875">
                <a:moveTo>
                  <a:pt x="0" y="0"/>
                </a:moveTo>
                <a:lnTo>
                  <a:pt x="2301873" y="0"/>
                </a:lnTo>
                <a:lnTo>
                  <a:pt x="2301873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917565" y="3395345"/>
            <a:ext cx="214376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Adve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rtised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window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44227" y="3398520"/>
            <a:ext cx="858519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HdrLen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249737" y="3276600"/>
            <a:ext cx="1" cy="533399"/>
          </a:xfrm>
          <a:custGeom>
            <a:avLst/>
            <a:gdLst/>
            <a:ahLst/>
            <a:cxnLst/>
            <a:rect l="l" t="t" r="r" b="b"/>
            <a:pathLst>
              <a:path w="1" h="533399">
                <a:moveTo>
                  <a:pt x="0" y="0"/>
                </a:moveTo>
                <a:lnTo>
                  <a:pt x="1" y="533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06937" y="3276600"/>
            <a:ext cx="1" cy="533399"/>
          </a:xfrm>
          <a:custGeom>
            <a:avLst/>
            <a:gdLst/>
            <a:ahLst/>
            <a:cxnLst/>
            <a:rect l="l" t="t" r="r" b="b"/>
            <a:pathLst>
              <a:path w="1" h="533399">
                <a:moveTo>
                  <a:pt x="0" y="0"/>
                </a:moveTo>
                <a:lnTo>
                  <a:pt x="1" y="533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19662" y="3363913"/>
            <a:ext cx="804862" cy="396875"/>
          </a:xfrm>
          <a:custGeom>
            <a:avLst/>
            <a:gdLst/>
            <a:ahLst/>
            <a:cxnLst/>
            <a:rect l="l" t="t" r="r" b="b"/>
            <a:pathLst>
              <a:path w="804862" h="396875">
                <a:moveTo>
                  <a:pt x="0" y="0"/>
                </a:moveTo>
                <a:lnTo>
                  <a:pt x="804862" y="0"/>
                </a:lnTo>
                <a:lnTo>
                  <a:pt x="8048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998402" y="3409633"/>
            <a:ext cx="64706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Flags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25937" y="3398838"/>
            <a:ext cx="325437" cy="396875"/>
          </a:xfrm>
          <a:custGeom>
            <a:avLst/>
            <a:gdLst/>
            <a:ahLst/>
            <a:cxnLst/>
            <a:rect l="l" t="t" r="r" b="b"/>
            <a:pathLst>
              <a:path w="325437" h="396875">
                <a:moveTo>
                  <a:pt x="0" y="0"/>
                </a:moveTo>
                <a:lnTo>
                  <a:pt x="325437" y="0"/>
                </a:lnTo>
                <a:lnTo>
                  <a:pt x="32543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04677" y="34445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35337" y="3810000"/>
            <a:ext cx="2438400" cy="533400"/>
          </a:xfrm>
          <a:custGeom>
            <a:avLst/>
            <a:gdLst/>
            <a:ahLst/>
            <a:cxnLst/>
            <a:rect l="l" t="t" r="r" b="b"/>
            <a:pathLst>
              <a:path w="2438400" h="533400">
                <a:moveTo>
                  <a:pt x="0" y="0"/>
                </a:moveTo>
                <a:lnTo>
                  <a:pt x="2438400" y="0"/>
                </a:lnTo>
                <a:lnTo>
                  <a:pt x="24384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35337" y="38100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73737" y="3810000"/>
            <a:ext cx="2438398" cy="533400"/>
          </a:xfrm>
          <a:custGeom>
            <a:avLst/>
            <a:gdLst/>
            <a:ahLst/>
            <a:cxnLst/>
            <a:rect l="l" t="t" r="r" b="b"/>
            <a:pathLst>
              <a:path w="2438398" h="533400">
                <a:moveTo>
                  <a:pt x="0" y="0"/>
                </a:moveTo>
                <a:lnTo>
                  <a:pt x="2438398" y="0"/>
                </a:lnTo>
                <a:lnTo>
                  <a:pt x="24383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73737" y="38100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00462" y="3897312"/>
            <a:ext cx="1384300" cy="396875"/>
          </a:xfrm>
          <a:custGeom>
            <a:avLst/>
            <a:gdLst/>
            <a:ahLst/>
            <a:cxnLst/>
            <a:rect l="l" t="t" r="r" b="b"/>
            <a:pathLst>
              <a:path w="1384300" h="396875">
                <a:moveTo>
                  <a:pt x="0" y="0"/>
                </a:moveTo>
                <a:lnTo>
                  <a:pt x="1384300" y="0"/>
                </a:lnTo>
                <a:lnTo>
                  <a:pt x="13843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779202" y="3943033"/>
            <a:ext cx="122555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Checksum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062662" y="3897312"/>
            <a:ext cx="1793875" cy="396875"/>
          </a:xfrm>
          <a:custGeom>
            <a:avLst/>
            <a:gdLst/>
            <a:ahLst/>
            <a:cxnLst/>
            <a:rect l="l" t="t" r="r" b="b"/>
            <a:pathLst>
              <a:path w="1793875" h="396875">
                <a:moveTo>
                  <a:pt x="0" y="0"/>
                </a:moveTo>
                <a:lnTo>
                  <a:pt x="1793875" y="0"/>
                </a:lnTo>
                <a:lnTo>
                  <a:pt x="179387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141402" y="3943033"/>
            <a:ext cx="163512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Urgen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poin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335337" y="43434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35337" y="43434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83137" y="4389438"/>
            <a:ext cx="2189162" cy="396875"/>
          </a:xfrm>
          <a:custGeom>
            <a:avLst/>
            <a:gdLst/>
            <a:ahLst/>
            <a:cxnLst/>
            <a:rect l="l" t="t" r="r" b="b"/>
            <a:pathLst>
              <a:path w="2189162" h="396875">
                <a:moveTo>
                  <a:pt x="0" y="0"/>
                </a:moveTo>
                <a:lnTo>
                  <a:pt x="2189162" y="0"/>
                </a:lnTo>
                <a:lnTo>
                  <a:pt x="21891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861877" y="4435158"/>
            <a:ext cx="203009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777777"/>
                </a:solidFill>
                <a:latin typeface="Arial"/>
                <a:cs typeface="Arial"/>
              </a:rPr>
              <a:t>Op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tions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(variable)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35337" y="4800600"/>
            <a:ext cx="4876798" cy="1143000"/>
          </a:xfrm>
          <a:custGeom>
            <a:avLst/>
            <a:gdLst/>
            <a:ahLst/>
            <a:cxnLst/>
            <a:rect l="l" t="t" r="r" b="b"/>
            <a:pathLst>
              <a:path w="4876798" h="1143000">
                <a:moveTo>
                  <a:pt x="0" y="0"/>
                </a:moveTo>
                <a:lnTo>
                  <a:pt x="4876798" y="0"/>
                </a:lnTo>
                <a:lnTo>
                  <a:pt x="4876798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B619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35337" y="4800600"/>
            <a:ext cx="4876798" cy="1142999"/>
          </a:xfrm>
          <a:custGeom>
            <a:avLst/>
            <a:gdLst/>
            <a:ahLst/>
            <a:cxnLst/>
            <a:rect l="l" t="t" r="r" b="b"/>
            <a:pathLst>
              <a:path w="4876798" h="1142999">
                <a:moveTo>
                  <a:pt x="0" y="0"/>
                </a:moveTo>
                <a:lnTo>
                  <a:pt x="4876798" y="0"/>
                </a:lnTo>
                <a:lnTo>
                  <a:pt x="4876798" y="1142999"/>
                </a:lnTo>
                <a:lnTo>
                  <a:pt x="0" y="1142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433377" y="5189220"/>
            <a:ext cx="66992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047999" y="2286000"/>
            <a:ext cx="5486398" cy="609599"/>
          </a:xfrm>
          <a:custGeom>
            <a:avLst/>
            <a:gdLst/>
            <a:ahLst/>
            <a:cxnLst/>
            <a:rect l="l" t="t" r="r" b="b"/>
            <a:pathLst>
              <a:path w="5486398" h="609599">
                <a:moveTo>
                  <a:pt x="0" y="304799"/>
                </a:moveTo>
                <a:lnTo>
                  <a:pt x="35903" y="255359"/>
                </a:lnTo>
                <a:lnTo>
                  <a:pt x="79724" y="231553"/>
                </a:lnTo>
                <a:lnTo>
                  <a:pt x="139850" y="208459"/>
                </a:lnTo>
                <a:lnTo>
                  <a:pt x="215574" y="186158"/>
                </a:lnTo>
                <a:lnTo>
                  <a:pt x="306190" y="164726"/>
                </a:lnTo>
                <a:lnTo>
                  <a:pt x="410994" y="144244"/>
                </a:lnTo>
                <a:lnTo>
                  <a:pt x="529278" y="124789"/>
                </a:lnTo>
                <a:lnTo>
                  <a:pt x="660336" y="106439"/>
                </a:lnTo>
                <a:lnTo>
                  <a:pt x="803464" y="89273"/>
                </a:lnTo>
                <a:lnTo>
                  <a:pt x="957954" y="73370"/>
                </a:lnTo>
                <a:lnTo>
                  <a:pt x="1123101" y="58808"/>
                </a:lnTo>
                <a:lnTo>
                  <a:pt x="1298198" y="45666"/>
                </a:lnTo>
                <a:lnTo>
                  <a:pt x="1482541" y="34021"/>
                </a:lnTo>
                <a:lnTo>
                  <a:pt x="1675422" y="23952"/>
                </a:lnTo>
                <a:lnTo>
                  <a:pt x="1876136" y="15538"/>
                </a:lnTo>
                <a:lnTo>
                  <a:pt x="2083976" y="8858"/>
                </a:lnTo>
                <a:lnTo>
                  <a:pt x="2298238" y="3989"/>
                </a:lnTo>
                <a:lnTo>
                  <a:pt x="2518214" y="1010"/>
                </a:lnTo>
                <a:lnTo>
                  <a:pt x="2743199" y="0"/>
                </a:lnTo>
                <a:lnTo>
                  <a:pt x="2968184" y="1010"/>
                </a:lnTo>
                <a:lnTo>
                  <a:pt x="3188160" y="3989"/>
                </a:lnTo>
                <a:lnTo>
                  <a:pt x="3402422" y="8858"/>
                </a:lnTo>
                <a:lnTo>
                  <a:pt x="3610262" y="15538"/>
                </a:lnTo>
                <a:lnTo>
                  <a:pt x="3810976" y="23952"/>
                </a:lnTo>
                <a:lnTo>
                  <a:pt x="4003857" y="34021"/>
                </a:lnTo>
                <a:lnTo>
                  <a:pt x="4188199" y="45666"/>
                </a:lnTo>
                <a:lnTo>
                  <a:pt x="4363297" y="58808"/>
                </a:lnTo>
                <a:lnTo>
                  <a:pt x="4528444" y="73370"/>
                </a:lnTo>
                <a:lnTo>
                  <a:pt x="4682934" y="89273"/>
                </a:lnTo>
                <a:lnTo>
                  <a:pt x="4826061" y="106439"/>
                </a:lnTo>
                <a:lnTo>
                  <a:pt x="4957120" y="124789"/>
                </a:lnTo>
                <a:lnTo>
                  <a:pt x="5075404" y="144244"/>
                </a:lnTo>
                <a:lnTo>
                  <a:pt x="5180207" y="164726"/>
                </a:lnTo>
                <a:lnTo>
                  <a:pt x="5270824" y="186158"/>
                </a:lnTo>
                <a:lnTo>
                  <a:pt x="5346548" y="208459"/>
                </a:lnTo>
                <a:lnTo>
                  <a:pt x="5406674" y="231553"/>
                </a:lnTo>
                <a:lnTo>
                  <a:pt x="5450494" y="255359"/>
                </a:lnTo>
                <a:lnTo>
                  <a:pt x="5486398" y="304799"/>
                </a:lnTo>
                <a:lnTo>
                  <a:pt x="5477305" y="329798"/>
                </a:lnTo>
                <a:lnTo>
                  <a:pt x="5406674" y="378046"/>
                </a:lnTo>
                <a:lnTo>
                  <a:pt x="5346548" y="401140"/>
                </a:lnTo>
                <a:lnTo>
                  <a:pt x="5270824" y="423441"/>
                </a:lnTo>
                <a:lnTo>
                  <a:pt x="5180207" y="444873"/>
                </a:lnTo>
                <a:lnTo>
                  <a:pt x="5075404" y="465355"/>
                </a:lnTo>
                <a:lnTo>
                  <a:pt x="4957120" y="484810"/>
                </a:lnTo>
                <a:lnTo>
                  <a:pt x="4826061" y="503160"/>
                </a:lnTo>
                <a:lnTo>
                  <a:pt x="4682934" y="520325"/>
                </a:lnTo>
                <a:lnTo>
                  <a:pt x="4528444" y="536229"/>
                </a:lnTo>
                <a:lnTo>
                  <a:pt x="4363297" y="550791"/>
                </a:lnTo>
                <a:lnTo>
                  <a:pt x="4188199" y="563933"/>
                </a:lnTo>
                <a:lnTo>
                  <a:pt x="4003857" y="575578"/>
                </a:lnTo>
                <a:lnTo>
                  <a:pt x="3810976" y="585647"/>
                </a:lnTo>
                <a:lnTo>
                  <a:pt x="3610262" y="594060"/>
                </a:lnTo>
                <a:lnTo>
                  <a:pt x="3402422" y="600741"/>
                </a:lnTo>
                <a:lnTo>
                  <a:pt x="3188160" y="605610"/>
                </a:lnTo>
                <a:lnTo>
                  <a:pt x="2968184" y="608589"/>
                </a:lnTo>
                <a:lnTo>
                  <a:pt x="2743199" y="609599"/>
                </a:lnTo>
                <a:lnTo>
                  <a:pt x="2518214" y="608589"/>
                </a:lnTo>
                <a:lnTo>
                  <a:pt x="2298238" y="605610"/>
                </a:lnTo>
                <a:lnTo>
                  <a:pt x="2083976" y="600741"/>
                </a:lnTo>
                <a:lnTo>
                  <a:pt x="1876136" y="594060"/>
                </a:lnTo>
                <a:lnTo>
                  <a:pt x="1675422" y="585647"/>
                </a:lnTo>
                <a:lnTo>
                  <a:pt x="1482541" y="575578"/>
                </a:lnTo>
                <a:lnTo>
                  <a:pt x="1298198" y="563933"/>
                </a:lnTo>
                <a:lnTo>
                  <a:pt x="1123101" y="550791"/>
                </a:lnTo>
                <a:lnTo>
                  <a:pt x="957954" y="536229"/>
                </a:lnTo>
                <a:lnTo>
                  <a:pt x="803464" y="520325"/>
                </a:lnTo>
                <a:lnTo>
                  <a:pt x="660336" y="503160"/>
                </a:lnTo>
                <a:lnTo>
                  <a:pt x="529278" y="484810"/>
                </a:lnTo>
                <a:lnTo>
                  <a:pt x="410994" y="465355"/>
                </a:lnTo>
                <a:lnTo>
                  <a:pt x="306190" y="444873"/>
                </a:lnTo>
                <a:lnTo>
                  <a:pt x="215574" y="423441"/>
                </a:lnTo>
                <a:lnTo>
                  <a:pt x="139850" y="401140"/>
                </a:lnTo>
                <a:lnTo>
                  <a:pt x="79724" y="378046"/>
                </a:lnTo>
                <a:lnTo>
                  <a:pt x="35903" y="354240"/>
                </a:lnTo>
                <a:lnTo>
                  <a:pt x="0" y="304799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840739" y="4160520"/>
            <a:ext cx="1875789" cy="1229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Byte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stream numbered independently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in each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dire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752600" y="5638799"/>
            <a:ext cx="4419598" cy="1028699"/>
          </a:xfrm>
          <a:custGeom>
            <a:avLst/>
            <a:gdLst/>
            <a:ahLst/>
            <a:cxnLst/>
            <a:rect l="l" t="t" r="r" b="b"/>
            <a:pathLst>
              <a:path w="4419598" h="1028699">
                <a:moveTo>
                  <a:pt x="0" y="0"/>
                </a:moveTo>
                <a:lnTo>
                  <a:pt x="4419598" y="0"/>
                </a:lnTo>
                <a:lnTo>
                  <a:pt x="4419598" y="1028699"/>
                </a:lnTo>
                <a:lnTo>
                  <a:pt x="0" y="10286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52600" y="5638799"/>
            <a:ext cx="4419598" cy="1028699"/>
          </a:xfrm>
          <a:custGeom>
            <a:avLst/>
            <a:gdLst/>
            <a:ahLst/>
            <a:cxnLst/>
            <a:rect l="l" t="t" r="r" b="b"/>
            <a:pathLst>
              <a:path w="4419598" h="1028699">
                <a:moveTo>
                  <a:pt x="0" y="0"/>
                </a:moveTo>
                <a:lnTo>
                  <a:pt x="4419598" y="0"/>
                </a:lnTo>
                <a:lnTo>
                  <a:pt x="4419598" y="1028699"/>
                </a:lnTo>
                <a:lnTo>
                  <a:pt x="0" y="1028699"/>
                </a:lnTo>
                <a:lnTo>
                  <a:pt x="0" y="0"/>
                </a:lnTo>
                <a:close/>
              </a:path>
            </a:pathLst>
          </a:custGeom>
          <a:ln w="222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831339" y="5684519"/>
            <a:ext cx="4036060" cy="619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Sequence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number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assigned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to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start of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yte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stream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picked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when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31339" y="6294120"/>
            <a:ext cx="417639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conne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ction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begin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s;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47A00"/>
                </a:solidFill>
                <a:latin typeface="Arial"/>
                <a:cs typeface="Arial"/>
              </a:rPr>
              <a:t>doesn’</a:t>
            </a:r>
            <a:r>
              <a:rPr sz="2000" b="1" spc="-10" dirty="0">
                <a:solidFill>
                  <a:srgbClr val="F47A00"/>
                </a:solidFill>
                <a:latin typeface="Arial"/>
                <a:cs typeface="Arial"/>
              </a:rPr>
              <a:t>t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start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5141" y="1508759"/>
            <a:ext cx="8154785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5949" y="1508126"/>
            <a:ext cx="8000998" cy="4648198"/>
          </a:xfrm>
          <a:custGeom>
            <a:avLst/>
            <a:gdLst/>
            <a:ahLst/>
            <a:cxnLst/>
            <a:rect l="l" t="t" r="r" b="b"/>
            <a:pathLst>
              <a:path w="8000998" h="4648198">
                <a:moveTo>
                  <a:pt x="0" y="0"/>
                </a:moveTo>
                <a:lnTo>
                  <a:pt x="8000998" y="0"/>
                </a:lnTo>
                <a:lnTo>
                  <a:pt x="8000998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5949" y="1508126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39" y="2484120"/>
            <a:ext cx="1960245" cy="3362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Acknowledgmen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 gives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seq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#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47A00"/>
                </a:solidFill>
                <a:latin typeface="Arial"/>
                <a:cs typeface="Arial"/>
              </a:rPr>
              <a:t>just </a:t>
            </a:r>
            <a:r>
              <a:rPr sz="2000" b="1" spc="-20" dirty="0">
                <a:solidFill>
                  <a:srgbClr val="F47A00"/>
                </a:solidFill>
                <a:latin typeface="Arial"/>
                <a:cs typeface="Arial"/>
              </a:rPr>
              <a:t>beyon</a:t>
            </a:r>
            <a:r>
              <a:rPr sz="2000" b="1" spc="-15" dirty="0">
                <a:solidFill>
                  <a:srgbClr val="F47A00"/>
                </a:solidFill>
                <a:latin typeface="Arial"/>
                <a:cs typeface="Arial"/>
              </a:rPr>
              <a:t>d </a:t>
            </a:r>
            <a:r>
              <a:rPr sz="2000" spc="-15" dirty="0">
                <a:solidFill>
                  <a:srgbClr val="F47A00"/>
                </a:solidFill>
                <a:latin typeface="Arial"/>
                <a:cs typeface="Arial"/>
              </a:rPr>
              <a:t>highe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 seq.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received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47A00"/>
                </a:solidFill>
                <a:latin typeface="Arial"/>
                <a:cs typeface="Arial"/>
              </a:rPr>
              <a:t>in orde</a:t>
            </a:r>
            <a:r>
              <a:rPr sz="2000" b="1" spc="0" dirty="0">
                <a:solidFill>
                  <a:srgbClr val="F47A00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</a:pPr>
            <a:endParaRPr sz="1400"/>
          </a:p>
          <a:p>
            <a:pPr marL="12700" marR="12700">
              <a:lnSpc>
                <a:spcPct val="100000"/>
              </a:lnSpc>
            </a:pP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If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sender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sends </a:t>
            </a:r>
            <a:r>
              <a:rPr sz="2000" b="1" spc="0" dirty="0">
                <a:solidFill>
                  <a:srgbClr val="F47A00"/>
                </a:solidFill>
                <a:latin typeface="Arial"/>
                <a:cs typeface="Arial"/>
              </a:rPr>
              <a:t>N</a:t>
            </a:r>
            <a:r>
              <a:rPr sz="20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ytestream bytes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starting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 seq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47A00"/>
                </a:solidFill>
                <a:latin typeface="Arial"/>
                <a:cs typeface="Arial"/>
              </a:rPr>
              <a:t>S</a:t>
            </a:r>
            <a:r>
              <a:rPr sz="20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the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n 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“ack”</a:t>
            </a:r>
            <a:r>
              <a:rPr sz="2000" spc="27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for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will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F47A00"/>
                </a:solidFill>
                <a:latin typeface="Arial"/>
                <a:cs typeface="Arial"/>
              </a:rPr>
              <a:t>S+N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71800" y="2743200"/>
            <a:ext cx="5486398" cy="609599"/>
          </a:xfrm>
          <a:custGeom>
            <a:avLst/>
            <a:gdLst/>
            <a:ahLst/>
            <a:cxnLst/>
            <a:rect l="l" t="t" r="r" b="b"/>
            <a:pathLst>
              <a:path w="5486398" h="609599">
                <a:moveTo>
                  <a:pt x="0" y="304800"/>
                </a:moveTo>
                <a:lnTo>
                  <a:pt x="35903" y="255359"/>
                </a:lnTo>
                <a:lnTo>
                  <a:pt x="79724" y="231553"/>
                </a:lnTo>
                <a:lnTo>
                  <a:pt x="139850" y="208459"/>
                </a:lnTo>
                <a:lnTo>
                  <a:pt x="215574" y="186158"/>
                </a:lnTo>
                <a:lnTo>
                  <a:pt x="306191" y="164726"/>
                </a:lnTo>
                <a:lnTo>
                  <a:pt x="410994" y="144244"/>
                </a:lnTo>
                <a:lnTo>
                  <a:pt x="529278" y="124789"/>
                </a:lnTo>
                <a:lnTo>
                  <a:pt x="660337" y="106439"/>
                </a:lnTo>
                <a:lnTo>
                  <a:pt x="803464" y="89273"/>
                </a:lnTo>
                <a:lnTo>
                  <a:pt x="957954" y="73370"/>
                </a:lnTo>
                <a:lnTo>
                  <a:pt x="1123101" y="58808"/>
                </a:lnTo>
                <a:lnTo>
                  <a:pt x="1298199" y="45666"/>
                </a:lnTo>
                <a:lnTo>
                  <a:pt x="1482541" y="34021"/>
                </a:lnTo>
                <a:lnTo>
                  <a:pt x="1675422" y="23952"/>
                </a:lnTo>
                <a:lnTo>
                  <a:pt x="1876136" y="15538"/>
                </a:lnTo>
                <a:lnTo>
                  <a:pt x="2083976" y="8858"/>
                </a:lnTo>
                <a:lnTo>
                  <a:pt x="2298238" y="3989"/>
                </a:lnTo>
                <a:lnTo>
                  <a:pt x="2518214" y="1010"/>
                </a:lnTo>
                <a:lnTo>
                  <a:pt x="2743199" y="0"/>
                </a:lnTo>
                <a:lnTo>
                  <a:pt x="2968184" y="1010"/>
                </a:lnTo>
                <a:lnTo>
                  <a:pt x="3188160" y="3989"/>
                </a:lnTo>
                <a:lnTo>
                  <a:pt x="3402421" y="8858"/>
                </a:lnTo>
                <a:lnTo>
                  <a:pt x="3610262" y="15538"/>
                </a:lnTo>
                <a:lnTo>
                  <a:pt x="3810975" y="23952"/>
                </a:lnTo>
                <a:lnTo>
                  <a:pt x="4003856" y="34021"/>
                </a:lnTo>
                <a:lnTo>
                  <a:pt x="4188199" y="45666"/>
                </a:lnTo>
                <a:lnTo>
                  <a:pt x="4363296" y="58808"/>
                </a:lnTo>
                <a:lnTo>
                  <a:pt x="4528443" y="73370"/>
                </a:lnTo>
                <a:lnTo>
                  <a:pt x="4682933" y="89273"/>
                </a:lnTo>
                <a:lnTo>
                  <a:pt x="4826061" y="106439"/>
                </a:lnTo>
                <a:lnTo>
                  <a:pt x="4957120" y="124789"/>
                </a:lnTo>
                <a:lnTo>
                  <a:pt x="5075404" y="144244"/>
                </a:lnTo>
                <a:lnTo>
                  <a:pt x="5180207" y="164726"/>
                </a:lnTo>
                <a:lnTo>
                  <a:pt x="5270824" y="186158"/>
                </a:lnTo>
                <a:lnTo>
                  <a:pt x="5346548" y="208459"/>
                </a:lnTo>
                <a:lnTo>
                  <a:pt x="5406673" y="231553"/>
                </a:lnTo>
                <a:lnTo>
                  <a:pt x="5450494" y="255359"/>
                </a:lnTo>
                <a:lnTo>
                  <a:pt x="5486398" y="304800"/>
                </a:lnTo>
                <a:lnTo>
                  <a:pt x="5477304" y="329798"/>
                </a:lnTo>
                <a:lnTo>
                  <a:pt x="5406673" y="378046"/>
                </a:lnTo>
                <a:lnTo>
                  <a:pt x="5346548" y="401140"/>
                </a:lnTo>
                <a:lnTo>
                  <a:pt x="5270824" y="423441"/>
                </a:lnTo>
                <a:lnTo>
                  <a:pt x="5180207" y="444873"/>
                </a:lnTo>
                <a:lnTo>
                  <a:pt x="5075404" y="465355"/>
                </a:lnTo>
                <a:lnTo>
                  <a:pt x="4957120" y="484810"/>
                </a:lnTo>
                <a:lnTo>
                  <a:pt x="4826061" y="503160"/>
                </a:lnTo>
                <a:lnTo>
                  <a:pt x="4682933" y="520326"/>
                </a:lnTo>
                <a:lnTo>
                  <a:pt x="4528443" y="536229"/>
                </a:lnTo>
                <a:lnTo>
                  <a:pt x="4363296" y="550791"/>
                </a:lnTo>
                <a:lnTo>
                  <a:pt x="4188199" y="563933"/>
                </a:lnTo>
                <a:lnTo>
                  <a:pt x="4003856" y="575578"/>
                </a:lnTo>
                <a:lnTo>
                  <a:pt x="3810975" y="585647"/>
                </a:lnTo>
                <a:lnTo>
                  <a:pt x="3610262" y="594061"/>
                </a:lnTo>
                <a:lnTo>
                  <a:pt x="3402421" y="600741"/>
                </a:lnTo>
                <a:lnTo>
                  <a:pt x="3188160" y="605610"/>
                </a:lnTo>
                <a:lnTo>
                  <a:pt x="2968184" y="608589"/>
                </a:lnTo>
                <a:lnTo>
                  <a:pt x="2743199" y="609599"/>
                </a:lnTo>
                <a:lnTo>
                  <a:pt x="2518214" y="608589"/>
                </a:lnTo>
                <a:lnTo>
                  <a:pt x="2298238" y="605610"/>
                </a:lnTo>
                <a:lnTo>
                  <a:pt x="2083976" y="600741"/>
                </a:lnTo>
                <a:lnTo>
                  <a:pt x="1876136" y="594061"/>
                </a:lnTo>
                <a:lnTo>
                  <a:pt x="1675422" y="585647"/>
                </a:lnTo>
                <a:lnTo>
                  <a:pt x="1482541" y="575578"/>
                </a:lnTo>
                <a:lnTo>
                  <a:pt x="1298199" y="563933"/>
                </a:lnTo>
                <a:lnTo>
                  <a:pt x="1123101" y="550791"/>
                </a:lnTo>
                <a:lnTo>
                  <a:pt x="957954" y="536229"/>
                </a:lnTo>
                <a:lnTo>
                  <a:pt x="803464" y="520326"/>
                </a:lnTo>
                <a:lnTo>
                  <a:pt x="660337" y="503160"/>
                </a:lnTo>
                <a:lnTo>
                  <a:pt x="529278" y="484810"/>
                </a:lnTo>
                <a:lnTo>
                  <a:pt x="410994" y="465355"/>
                </a:lnTo>
                <a:lnTo>
                  <a:pt x="306191" y="444873"/>
                </a:lnTo>
                <a:lnTo>
                  <a:pt x="215574" y="423441"/>
                </a:lnTo>
                <a:lnTo>
                  <a:pt x="139850" y="401140"/>
                </a:lnTo>
                <a:lnTo>
                  <a:pt x="79724" y="378046"/>
                </a:lnTo>
                <a:lnTo>
                  <a:pt x="35903" y="354240"/>
                </a:lnTo>
                <a:lnTo>
                  <a:pt x="0" y="304800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47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330575" y="1824037"/>
          <a:ext cx="4876796" cy="411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Destination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Sequence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number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3817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Acknowledgment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HdrLen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Flags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Advertised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window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9">
                <a:tc gridSpan="4"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Checksum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Urgent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pointer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 gridSpan="5">
                  <a:txBody>
                    <a:bodyPr/>
                    <a:lstStyle/>
                    <a:p>
                      <a:pPr marL="15341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2000" spc="-5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>
                          <a:solidFill>
                            <a:srgbClr val="777777"/>
                          </a:solidFill>
                          <a:latin typeface="Arial"/>
                          <a:cs typeface="Arial"/>
                        </a:rPr>
                        <a:t>(variable)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D4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999">
                <a:tc gridSpan="5"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B619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0400" y="2384425"/>
            <a:ext cx="1219198" cy="609600"/>
          </a:xfrm>
          <a:custGeom>
            <a:avLst/>
            <a:gdLst/>
            <a:ahLst/>
            <a:cxnLst/>
            <a:rect l="l" t="t" r="r" b="b"/>
            <a:pathLst>
              <a:path w="1219198" h="609600">
                <a:moveTo>
                  <a:pt x="0" y="0"/>
                </a:moveTo>
                <a:lnTo>
                  <a:pt x="1219198" y="0"/>
                </a:lnTo>
                <a:lnTo>
                  <a:pt x="1219198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0399" y="2384425"/>
            <a:ext cx="1219199" cy="609599"/>
          </a:xfrm>
          <a:custGeom>
            <a:avLst/>
            <a:gdLst/>
            <a:ahLst/>
            <a:cxnLst/>
            <a:rect l="l" t="t" r="r" b="b"/>
            <a:pathLst>
              <a:path w="1219199" h="609599">
                <a:moveTo>
                  <a:pt x="0" y="0"/>
                </a:moveTo>
                <a:lnTo>
                  <a:pt x="1219199" y="0"/>
                </a:lnTo>
                <a:lnTo>
                  <a:pt x="1219199" y="609599"/>
                </a:lnTo>
                <a:lnTo>
                  <a:pt x="0" y="6095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Se</a:t>
            </a:r>
            <a:r>
              <a:rPr sz="3600" b="1" spc="-30" dirty="0">
                <a:latin typeface="Arial"/>
                <a:cs typeface="Arial"/>
              </a:rPr>
              <a:t>qu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ce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N</a:t>
            </a:r>
            <a:r>
              <a:rPr sz="3600" b="1" spc="-30" dirty="0">
                <a:latin typeface="Arial"/>
                <a:cs typeface="Arial"/>
              </a:rPr>
              <a:t>u</a:t>
            </a:r>
            <a:r>
              <a:rPr sz="3600" b="1" spc="0" dirty="0">
                <a:latin typeface="Arial"/>
                <a:cs typeface="Arial"/>
              </a:rPr>
              <a:t>m</a:t>
            </a:r>
            <a:r>
              <a:rPr sz="3600" b="1" spc="-30" dirty="0">
                <a:latin typeface="Arial"/>
                <a:cs typeface="Arial"/>
              </a:rPr>
              <a:t>b</a:t>
            </a:r>
            <a:r>
              <a:rPr sz="3600" b="1" spc="0" dirty="0">
                <a:latin typeface="Arial"/>
                <a:cs typeface="Arial"/>
              </a:rPr>
              <a:t>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86000" y="2379664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0" y="2989264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86000" y="2155825"/>
            <a:ext cx="0" cy="833438"/>
          </a:xfrm>
          <a:custGeom>
            <a:avLst/>
            <a:gdLst/>
            <a:ahLst/>
            <a:cxnLst/>
            <a:rect l="l" t="t" r="r" b="b"/>
            <a:pathLst>
              <a:path h="833438">
                <a:moveTo>
                  <a:pt x="0" y="833438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38400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90800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43200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95600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7999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00399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52800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05200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7600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0000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23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4800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671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19599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719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243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76800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291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815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34000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3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387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911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435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959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483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00798" y="2379663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53198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05598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57998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10398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62798" y="2379663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81400" y="5584825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81400" y="6194425"/>
            <a:ext cx="5029198" cy="0"/>
          </a:xfrm>
          <a:custGeom>
            <a:avLst/>
            <a:gdLst/>
            <a:ahLst/>
            <a:cxnLst/>
            <a:rect l="l" t="t" r="r" b="b"/>
            <a:pathLst>
              <a:path w="5029198">
                <a:moveTo>
                  <a:pt x="0" y="0"/>
                </a:moveTo>
                <a:lnTo>
                  <a:pt x="5029198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81400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337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86200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38600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909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433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957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48200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005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529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05400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577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101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62600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149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673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197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1721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245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76998" y="5584825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293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7817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341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865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389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3913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437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6961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485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009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1533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057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458198" y="5584825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212339" y="5303520"/>
            <a:ext cx="995680" cy="381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Comic Sans MS"/>
                <a:cs typeface="Comic Sans MS"/>
              </a:rPr>
              <a:t>Host B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195637" y="3451225"/>
            <a:ext cx="1219200" cy="381000"/>
          </a:xfrm>
          <a:custGeom>
            <a:avLst/>
            <a:gdLst/>
            <a:ahLst/>
            <a:cxnLst/>
            <a:rect l="l" t="t" r="r" b="b"/>
            <a:pathLst>
              <a:path w="1219200" h="381000">
                <a:moveTo>
                  <a:pt x="0" y="0"/>
                </a:moveTo>
                <a:lnTo>
                  <a:pt x="1219200" y="0"/>
                </a:lnTo>
                <a:lnTo>
                  <a:pt x="1219200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95637" y="3451225"/>
            <a:ext cx="1219199" cy="380999"/>
          </a:xfrm>
          <a:custGeom>
            <a:avLst/>
            <a:gdLst/>
            <a:ahLst/>
            <a:cxnLst/>
            <a:rect l="l" t="t" r="r" b="b"/>
            <a:pathLst>
              <a:path w="1219199" h="380999">
                <a:moveTo>
                  <a:pt x="0" y="0"/>
                </a:moveTo>
                <a:lnTo>
                  <a:pt x="1219199" y="0"/>
                </a:lnTo>
                <a:lnTo>
                  <a:pt x="1219199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72000" y="4746625"/>
            <a:ext cx="1142998" cy="381000"/>
          </a:xfrm>
          <a:custGeom>
            <a:avLst/>
            <a:gdLst/>
            <a:ahLst/>
            <a:cxnLst/>
            <a:rect l="l" t="t" r="r" b="b"/>
            <a:pathLst>
              <a:path w="1142998" h="381000">
                <a:moveTo>
                  <a:pt x="0" y="381000"/>
                </a:moveTo>
                <a:lnTo>
                  <a:pt x="1142998" y="381000"/>
                </a:lnTo>
                <a:lnTo>
                  <a:pt x="1142998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95798" y="4746625"/>
            <a:ext cx="1219199" cy="380999"/>
          </a:xfrm>
          <a:custGeom>
            <a:avLst/>
            <a:gdLst/>
            <a:ahLst/>
            <a:cxnLst/>
            <a:rect l="l" t="t" r="r" b="b"/>
            <a:pathLst>
              <a:path w="1219199" h="380999">
                <a:moveTo>
                  <a:pt x="0" y="0"/>
                </a:moveTo>
                <a:lnTo>
                  <a:pt x="1219199" y="0"/>
                </a:lnTo>
                <a:lnTo>
                  <a:pt x="1219199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00399" y="3832225"/>
            <a:ext cx="1350307" cy="878325"/>
          </a:xfrm>
          <a:custGeom>
            <a:avLst/>
            <a:gdLst/>
            <a:ahLst/>
            <a:cxnLst/>
            <a:rect l="l" t="t" r="r" b="b"/>
            <a:pathLst>
              <a:path w="1350307" h="878325">
                <a:moveTo>
                  <a:pt x="0" y="0"/>
                </a:moveTo>
                <a:lnTo>
                  <a:pt x="1350307" y="87832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87349" y="4650914"/>
            <a:ext cx="84650" cy="73486"/>
          </a:xfrm>
          <a:custGeom>
            <a:avLst/>
            <a:gdLst/>
            <a:ahLst/>
            <a:cxnLst/>
            <a:rect l="l" t="t" r="r" b="b"/>
            <a:pathLst>
              <a:path w="84650" h="73486">
                <a:moveTo>
                  <a:pt x="41548" y="0"/>
                </a:moveTo>
                <a:lnTo>
                  <a:pt x="0" y="63875"/>
                </a:lnTo>
                <a:lnTo>
                  <a:pt x="84650" y="73486"/>
                </a:lnTo>
                <a:lnTo>
                  <a:pt x="41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19599" y="3832225"/>
            <a:ext cx="1274648" cy="899752"/>
          </a:xfrm>
          <a:custGeom>
            <a:avLst/>
            <a:gdLst/>
            <a:ahLst/>
            <a:cxnLst/>
            <a:rect l="l" t="t" r="r" b="b"/>
            <a:pathLst>
              <a:path w="1274648" h="899752">
                <a:moveTo>
                  <a:pt x="0" y="0"/>
                </a:moveTo>
                <a:lnTo>
                  <a:pt x="1274648" y="899752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30774" y="4671555"/>
            <a:ext cx="84225" cy="75069"/>
          </a:xfrm>
          <a:custGeom>
            <a:avLst/>
            <a:gdLst/>
            <a:ahLst/>
            <a:cxnLst/>
            <a:rect l="l" t="t" r="r" b="b"/>
            <a:pathLst>
              <a:path w="84225" h="75069">
                <a:moveTo>
                  <a:pt x="43943" y="0"/>
                </a:moveTo>
                <a:lnTo>
                  <a:pt x="0" y="62252"/>
                </a:lnTo>
                <a:lnTo>
                  <a:pt x="84225" y="75069"/>
                </a:lnTo>
                <a:lnTo>
                  <a:pt x="439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71837" y="2994025"/>
            <a:ext cx="0" cy="431799"/>
          </a:xfrm>
          <a:custGeom>
            <a:avLst/>
            <a:gdLst/>
            <a:ahLst/>
            <a:cxnLst/>
            <a:rect l="l" t="t" r="r" b="b"/>
            <a:pathLst>
              <a:path h="431799">
                <a:moveTo>
                  <a:pt x="0" y="0"/>
                </a:moveTo>
                <a:lnTo>
                  <a:pt x="0" y="431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33737" y="33750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24237" y="2994025"/>
            <a:ext cx="0" cy="431799"/>
          </a:xfrm>
          <a:custGeom>
            <a:avLst/>
            <a:gdLst/>
            <a:ahLst/>
            <a:cxnLst/>
            <a:rect l="l" t="t" r="r" b="b"/>
            <a:pathLst>
              <a:path h="431799">
                <a:moveTo>
                  <a:pt x="0" y="0"/>
                </a:moveTo>
                <a:lnTo>
                  <a:pt x="0" y="431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386137" y="33750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76637" y="2994025"/>
            <a:ext cx="0" cy="431799"/>
          </a:xfrm>
          <a:custGeom>
            <a:avLst/>
            <a:gdLst/>
            <a:ahLst/>
            <a:cxnLst/>
            <a:rect l="l" t="t" r="r" b="b"/>
            <a:pathLst>
              <a:path h="431799">
                <a:moveTo>
                  <a:pt x="0" y="0"/>
                </a:moveTo>
                <a:lnTo>
                  <a:pt x="0" y="431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538537" y="33750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29037" y="2994025"/>
            <a:ext cx="0" cy="431799"/>
          </a:xfrm>
          <a:custGeom>
            <a:avLst/>
            <a:gdLst/>
            <a:ahLst/>
            <a:cxnLst/>
            <a:rect l="l" t="t" r="r" b="b"/>
            <a:pathLst>
              <a:path h="431799">
                <a:moveTo>
                  <a:pt x="0" y="0"/>
                </a:moveTo>
                <a:lnTo>
                  <a:pt x="0" y="431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690937" y="33750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38637" y="2994025"/>
            <a:ext cx="0" cy="431799"/>
          </a:xfrm>
          <a:custGeom>
            <a:avLst/>
            <a:gdLst/>
            <a:ahLst/>
            <a:cxnLst/>
            <a:rect l="l" t="t" r="r" b="b"/>
            <a:pathLst>
              <a:path h="431799">
                <a:moveTo>
                  <a:pt x="0" y="0"/>
                </a:moveTo>
                <a:lnTo>
                  <a:pt x="0" y="431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300537" y="33750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81437" y="3217863"/>
            <a:ext cx="304799" cy="4762"/>
          </a:xfrm>
          <a:custGeom>
            <a:avLst/>
            <a:gdLst/>
            <a:ahLst/>
            <a:cxnLst/>
            <a:rect l="l" t="t" r="r" b="b"/>
            <a:pathLst>
              <a:path w="304799" h="4762">
                <a:moveTo>
                  <a:pt x="0" y="0"/>
                </a:moveTo>
                <a:lnTo>
                  <a:pt x="304799" y="476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71998" y="512762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8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33898" y="55086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24398" y="512762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8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86298" y="55086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876800" y="512762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8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838700" y="55086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29198" y="512762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8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91098" y="55086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38798" y="5127625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8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00698" y="55086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81598" y="5351462"/>
            <a:ext cx="304799" cy="4762"/>
          </a:xfrm>
          <a:custGeom>
            <a:avLst/>
            <a:gdLst/>
            <a:ahLst/>
            <a:cxnLst/>
            <a:rect l="l" t="t" r="r" b="b"/>
            <a:pathLst>
              <a:path w="304799" h="4762">
                <a:moveTo>
                  <a:pt x="0" y="0"/>
                </a:moveTo>
                <a:lnTo>
                  <a:pt x="304799" y="4762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4549140" y="4809808"/>
            <a:ext cx="1012825" cy="289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000099"/>
                </a:solidFill>
                <a:latin typeface="Comic Sans MS"/>
                <a:cs typeface="Comic Sans MS"/>
              </a:rPr>
              <a:t>TC</a:t>
            </a:r>
            <a:r>
              <a:rPr sz="1800" spc="-10" dirty="0">
                <a:solidFill>
                  <a:srgbClr val="000099"/>
                </a:solidFill>
                <a:latin typeface="Comic Sans MS"/>
                <a:cs typeface="Comic Sans MS"/>
              </a:rPr>
              <a:t>P </a:t>
            </a:r>
            <a:r>
              <a:rPr sz="1800" spc="-20" dirty="0">
                <a:solidFill>
                  <a:srgbClr val="000099"/>
                </a:solidFill>
                <a:latin typeface="Comic Sans MS"/>
                <a:cs typeface="Comic Sans MS"/>
              </a:rPr>
              <a:t>Da</a:t>
            </a:r>
            <a:r>
              <a:rPr sz="1800" spc="-10" dirty="0">
                <a:solidFill>
                  <a:srgbClr val="000099"/>
                </a:solidFill>
                <a:latin typeface="Comic Sans MS"/>
                <a:cs typeface="Comic Sans MS"/>
              </a:rPr>
              <a:t>ta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2667000" y="3451225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0" y="0"/>
                </a:moveTo>
                <a:lnTo>
                  <a:pt x="533400" y="0"/>
                </a:lnTo>
                <a:lnTo>
                  <a:pt x="533400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67000" y="3451225"/>
            <a:ext cx="533399" cy="380999"/>
          </a:xfrm>
          <a:custGeom>
            <a:avLst/>
            <a:gdLst/>
            <a:ahLst/>
            <a:cxnLst/>
            <a:rect l="l" t="t" r="r" b="b"/>
            <a:pathLst>
              <a:path w="533399" h="380999">
                <a:moveTo>
                  <a:pt x="0" y="0"/>
                </a:moveTo>
                <a:lnTo>
                  <a:pt x="533399" y="0"/>
                </a:lnTo>
                <a:lnTo>
                  <a:pt x="533399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38600" y="4746625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0" y="0"/>
                </a:moveTo>
                <a:lnTo>
                  <a:pt x="533400" y="0"/>
                </a:lnTo>
                <a:lnTo>
                  <a:pt x="533400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038600" y="4746625"/>
            <a:ext cx="533399" cy="380999"/>
          </a:xfrm>
          <a:custGeom>
            <a:avLst/>
            <a:gdLst/>
            <a:ahLst/>
            <a:cxnLst/>
            <a:rect l="l" t="t" r="r" b="b"/>
            <a:pathLst>
              <a:path w="533399" h="380999">
                <a:moveTo>
                  <a:pt x="0" y="0"/>
                </a:moveTo>
                <a:lnTo>
                  <a:pt x="533399" y="0"/>
                </a:lnTo>
                <a:lnTo>
                  <a:pt x="533399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916939" y="1417320"/>
            <a:ext cx="4354830" cy="768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Comic Sans MS"/>
                <a:cs typeface="Comic Sans MS"/>
              </a:rPr>
              <a:t>Host A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ts val="850"/>
              </a:lnSpc>
              <a:spcBef>
                <a:spcPts val="44"/>
              </a:spcBef>
            </a:pPr>
            <a:endParaRPr sz="850"/>
          </a:p>
          <a:p>
            <a:pPr marL="1155700">
              <a:lnSpc>
                <a:spcPct val="100000"/>
              </a:lnSpc>
            </a:pPr>
            <a:r>
              <a:rPr sz="1800" dirty="0">
                <a:solidFill>
                  <a:srgbClr val="000099"/>
                </a:solidFill>
                <a:latin typeface="Comic Sans MS"/>
                <a:cs typeface="Comic Sans MS"/>
              </a:rPr>
              <a:t>IS</a:t>
            </a:r>
            <a:r>
              <a:rPr sz="1800" spc="-15" dirty="0">
                <a:solidFill>
                  <a:srgbClr val="000099"/>
                </a:solidFill>
                <a:latin typeface="Comic Sans MS"/>
                <a:cs typeface="Comic Sans MS"/>
              </a:rPr>
              <a:t>N</a:t>
            </a:r>
            <a:r>
              <a:rPr sz="1800" spc="-5" dirty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sz="1800" spc="0" dirty="0">
                <a:solidFill>
                  <a:srgbClr val="000099"/>
                </a:solidFill>
                <a:latin typeface="Comic Sans MS"/>
                <a:cs typeface="Comic Sans MS"/>
              </a:rPr>
              <a:t>(initi</a:t>
            </a:r>
            <a:r>
              <a:rPr sz="1800" spc="-10" dirty="0">
                <a:solidFill>
                  <a:srgbClr val="000099"/>
                </a:solidFill>
                <a:latin typeface="Comic Sans MS"/>
                <a:cs typeface="Comic Sans MS"/>
              </a:rPr>
              <a:t>al</a:t>
            </a:r>
            <a:r>
              <a:rPr sz="1800" spc="-5" dirty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Comic Sans MS"/>
                <a:cs typeface="Comic Sans MS"/>
              </a:rPr>
              <a:t>sequence</a:t>
            </a:r>
            <a:r>
              <a:rPr sz="1800" spc="-5" dirty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sz="1800" spc="0" dirty="0">
                <a:solidFill>
                  <a:srgbClr val="000099"/>
                </a:solidFill>
                <a:latin typeface="Comic Sans MS"/>
                <a:cs typeface="Comic Sans MS"/>
              </a:rPr>
              <a:t>n</a:t>
            </a:r>
            <a:r>
              <a:rPr sz="1800" spc="-15" dirty="0">
                <a:solidFill>
                  <a:srgbClr val="000099"/>
                </a:solidFill>
                <a:latin typeface="Comic Sans MS"/>
                <a:cs typeface="Comic Sans MS"/>
              </a:rPr>
              <a:t>umb</a:t>
            </a:r>
            <a:r>
              <a:rPr sz="1800" spc="-10" dirty="0">
                <a:solidFill>
                  <a:srgbClr val="000099"/>
                </a:solidFill>
                <a:latin typeface="Comic Sans MS"/>
                <a:cs typeface="Comic Sans MS"/>
              </a:rPr>
              <a:t>er)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325177" y="3500120"/>
            <a:ext cx="1012825" cy="289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000099"/>
                </a:solidFill>
                <a:latin typeface="Comic Sans MS"/>
                <a:cs typeface="Comic Sans MS"/>
              </a:rPr>
              <a:t>TC</a:t>
            </a:r>
            <a:r>
              <a:rPr sz="1800" spc="-10" dirty="0">
                <a:solidFill>
                  <a:srgbClr val="000099"/>
                </a:solidFill>
                <a:latin typeface="Comic Sans MS"/>
                <a:cs typeface="Comic Sans MS"/>
              </a:rPr>
              <a:t>P </a:t>
            </a:r>
            <a:r>
              <a:rPr sz="1800" spc="-20" dirty="0">
                <a:solidFill>
                  <a:srgbClr val="000099"/>
                </a:solidFill>
                <a:latin typeface="Comic Sans MS"/>
                <a:cs typeface="Comic Sans MS"/>
              </a:rPr>
              <a:t>Da</a:t>
            </a:r>
            <a:r>
              <a:rPr sz="1800" spc="-10" dirty="0">
                <a:solidFill>
                  <a:srgbClr val="000099"/>
                </a:solidFill>
                <a:latin typeface="Comic Sans MS"/>
                <a:cs typeface="Comic Sans MS"/>
              </a:rPr>
              <a:t>ta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745739" y="3484879"/>
            <a:ext cx="348615" cy="365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400"/>
              </a:lnSpc>
            </a:pPr>
            <a:r>
              <a:rPr sz="1200" spc="-15" dirty="0">
                <a:solidFill>
                  <a:srgbClr val="000099"/>
                </a:solidFill>
                <a:latin typeface="Comic Sans MS"/>
                <a:cs typeface="Comic Sans MS"/>
              </a:rPr>
              <a:t>TCP</a:t>
            </a:r>
            <a:r>
              <a:rPr sz="1200" spc="-10" dirty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sz="1200" spc="0" dirty="0">
                <a:solidFill>
                  <a:srgbClr val="000099"/>
                </a:solidFill>
                <a:latin typeface="Comic Sans MS"/>
                <a:cs typeface="Comic Sans MS"/>
              </a:rPr>
              <a:t>HDR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144327" y="4802504"/>
            <a:ext cx="348615" cy="365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400"/>
              </a:lnSpc>
            </a:pPr>
            <a:r>
              <a:rPr sz="1200" spc="-15" dirty="0">
                <a:solidFill>
                  <a:srgbClr val="000099"/>
                </a:solidFill>
                <a:latin typeface="Comic Sans MS"/>
                <a:cs typeface="Comic Sans MS"/>
              </a:rPr>
              <a:t>TCP</a:t>
            </a:r>
            <a:r>
              <a:rPr sz="1200" spc="-10" dirty="0">
                <a:solidFill>
                  <a:srgbClr val="000099"/>
                </a:solidFill>
                <a:latin typeface="Comic Sans MS"/>
                <a:cs typeface="Comic Sans MS"/>
              </a:rPr>
              <a:t> </a:t>
            </a:r>
            <a:r>
              <a:rPr sz="1200" spc="0" dirty="0">
                <a:solidFill>
                  <a:srgbClr val="000099"/>
                </a:solidFill>
                <a:latin typeface="Comic Sans MS"/>
                <a:cs typeface="Comic Sans MS"/>
              </a:rPr>
              <a:t>HDR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2247900" y="23082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09600" y="2984515"/>
            <a:ext cx="2570172" cy="1641459"/>
          </a:xfrm>
          <a:custGeom>
            <a:avLst/>
            <a:gdLst/>
            <a:ahLst/>
            <a:cxnLst/>
            <a:rect l="l" t="t" r="r" b="b"/>
            <a:pathLst>
              <a:path w="2570172" h="1641459">
                <a:moveTo>
                  <a:pt x="1878012" y="444484"/>
                </a:moveTo>
                <a:lnTo>
                  <a:pt x="0" y="444484"/>
                </a:lnTo>
                <a:lnTo>
                  <a:pt x="0" y="1641459"/>
                </a:lnTo>
                <a:lnTo>
                  <a:pt x="1878012" y="1641459"/>
                </a:lnTo>
                <a:lnTo>
                  <a:pt x="1878012" y="444484"/>
                </a:lnTo>
                <a:close/>
              </a:path>
              <a:path w="2570172" h="1641459">
                <a:moveTo>
                  <a:pt x="2570172" y="0"/>
                </a:moveTo>
                <a:lnTo>
                  <a:pt x="1095508" y="444484"/>
                </a:lnTo>
                <a:lnTo>
                  <a:pt x="1565010" y="444484"/>
                </a:lnTo>
                <a:lnTo>
                  <a:pt x="2570172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09600" y="2984515"/>
            <a:ext cx="2570172" cy="1641459"/>
          </a:xfrm>
          <a:custGeom>
            <a:avLst/>
            <a:gdLst/>
            <a:ahLst/>
            <a:cxnLst/>
            <a:rect l="l" t="t" r="r" b="b"/>
            <a:pathLst>
              <a:path w="2570172" h="1641459">
                <a:moveTo>
                  <a:pt x="0" y="444484"/>
                </a:moveTo>
                <a:lnTo>
                  <a:pt x="1095507" y="444484"/>
                </a:lnTo>
                <a:lnTo>
                  <a:pt x="2570172" y="0"/>
                </a:lnTo>
                <a:lnTo>
                  <a:pt x="1565010" y="444484"/>
                </a:lnTo>
                <a:lnTo>
                  <a:pt x="1878012" y="444484"/>
                </a:lnTo>
                <a:lnTo>
                  <a:pt x="1878012" y="643980"/>
                </a:lnTo>
                <a:lnTo>
                  <a:pt x="1878012" y="943224"/>
                </a:lnTo>
                <a:lnTo>
                  <a:pt x="1878012" y="1641459"/>
                </a:lnTo>
                <a:lnTo>
                  <a:pt x="1565010" y="1641459"/>
                </a:lnTo>
                <a:lnTo>
                  <a:pt x="1095507" y="1641459"/>
                </a:lnTo>
                <a:lnTo>
                  <a:pt x="0" y="1641459"/>
                </a:lnTo>
                <a:lnTo>
                  <a:pt x="0" y="943224"/>
                </a:lnTo>
                <a:lnTo>
                  <a:pt x="0" y="643980"/>
                </a:lnTo>
                <a:lnTo>
                  <a:pt x="0" y="44448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999762" y="3474720"/>
            <a:ext cx="1035050" cy="289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S</a:t>
            </a:r>
            <a:r>
              <a:rPr sz="1800" spc="-10" dirty="0">
                <a:latin typeface="Comic Sans MS"/>
                <a:cs typeface="Comic Sans MS"/>
              </a:rPr>
              <a:t>equence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97046" y="3741420"/>
            <a:ext cx="1640205" cy="289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n</a:t>
            </a:r>
            <a:r>
              <a:rPr sz="1800" spc="-15" dirty="0">
                <a:latin typeface="Comic Sans MS"/>
                <a:cs typeface="Comic Sans MS"/>
              </a:rPr>
              <a:t>umb</a:t>
            </a:r>
            <a:r>
              <a:rPr sz="1800" spc="-10" dirty="0">
                <a:latin typeface="Comic Sans MS"/>
                <a:cs typeface="Comic Sans MS"/>
              </a:rPr>
              <a:t>er</a:t>
            </a:r>
            <a:r>
              <a:rPr sz="1800" spc="-5" dirty="0">
                <a:latin typeface="Comic Sans MS"/>
                <a:cs typeface="Comic Sans MS"/>
              </a:rPr>
              <a:t> </a:t>
            </a:r>
            <a:r>
              <a:rPr sz="1800" spc="0" dirty="0">
                <a:latin typeface="Comic Sans MS"/>
                <a:cs typeface="Comic Sans MS"/>
              </a:rPr>
              <a:t>fr</a:t>
            </a:r>
            <a:r>
              <a:rPr sz="1800" spc="-15" dirty="0">
                <a:latin typeface="Comic Sans MS"/>
                <a:cs typeface="Comic Sans MS"/>
              </a:rPr>
              <a:t>om</a:t>
            </a:r>
            <a:r>
              <a:rPr sz="1800" spc="-5" dirty="0">
                <a:latin typeface="Comic Sans MS"/>
                <a:cs typeface="Comic Sans MS"/>
              </a:rPr>
              <a:t> </a:t>
            </a:r>
            <a:r>
              <a:rPr sz="1800" spc="0" dirty="0">
                <a:latin typeface="Comic Sans MS"/>
                <a:cs typeface="Comic Sans MS"/>
              </a:rPr>
              <a:t>A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57054" y="4036060"/>
            <a:ext cx="1320165" cy="541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55930" marR="12700" indent="-443865">
              <a:lnSpc>
                <a:spcPts val="2100"/>
              </a:lnSpc>
            </a:pPr>
            <a:r>
              <a:rPr sz="1800" dirty="0">
                <a:latin typeface="Comic Sans MS"/>
                <a:cs typeface="Comic Sans MS"/>
              </a:rPr>
              <a:t>=</a:t>
            </a:r>
            <a:r>
              <a:rPr sz="1800" spc="-5" dirty="0">
                <a:latin typeface="Comic Sans MS"/>
                <a:cs typeface="Comic Sans MS"/>
              </a:rPr>
              <a:t> </a:t>
            </a:r>
            <a:r>
              <a:rPr sz="1800" spc="0" dirty="0">
                <a:latin typeface="Comic Sans MS"/>
                <a:cs typeface="Comic Sans MS"/>
              </a:rPr>
              <a:t>1</a:t>
            </a:r>
            <a:r>
              <a:rPr sz="1800" spc="-7" baseline="25462" dirty="0">
                <a:latin typeface="Comic Sans MS"/>
                <a:cs typeface="Comic Sans MS"/>
              </a:rPr>
              <a:t>s</a:t>
            </a:r>
            <a:r>
              <a:rPr sz="1800" spc="0" baseline="25462" dirty="0">
                <a:latin typeface="Comic Sans MS"/>
                <a:cs typeface="Comic Sans MS"/>
              </a:rPr>
              <a:t>t</a:t>
            </a:r>
            <a:r>
              <a:rPr sz="1800" spc="262" baseline="25462" dirty="0">
                <a:latin typeface="Comic Sans MS"/>
                <a:cs typeface="Comic Sans MS"/>
              </a:rPr>
              <a:t> </a:t>
            </a:r>
            <a:r>
              <a:rPr sz="1800" spc="0" dirty="0">
                <a:latin typeface="Comic Sans MS"/>
                <a:cs typeface="Comic Sans MS"/>
              </a:rPr>
              <a:t>b</a:t>
            </a:r>
            <a:r>
              <a:rPr sz="1800" spc="-15" dirty="0">
                <a:latin typeface="Comic Sans MS"/>
                <a:cs typeface="Comic Sans MS"/>
              </a:rPr>
              <a:t>yt</a:t>
            </a:r>
            <a:r>
              <a:rPr sz="1800" spc="-10" dirty="0">
                <a:latin typeface="Comic Sans MS"/>
                <a:cs typeface="Comic Sans MS"/>
              </a:rPr>
              <a:t>e </a:t>
            </a:r>
            <a:r>
              <a:rPr sz="1800" spc="-5" dirty="0">
                <a:latin typeface="Comic Sans MS"/>
                <a:cs typeface="Comic Sans MS"/>
              </a:rPr>
              <a:t>of </a:t>
            </a:r>
            <a:r>
              <a:rPr sz="1800" spc="0" dirty="0">
                <a:latin typeface="Comic Sans MS"/>
                <a:cs typeface="Comic Sans MS"/>
              </a:rPr>
              <a:t>d</a:t>
            </a:r>
            <a:r>
              <a:rPr sz="1800" spc="-5" dirty="0">
                <a:latin typeface="Comic Sans MS"/>
                <a:cs typeface="Comic Sans MS"/>
              </a:rPr>
              <a:t>a</a:t>
            </a:r>
            <a:r>
              <a:rPr sz="1800" spc="-10" dirty="0">
                <a:latin typeface="Comic Sans MS"/>
                <a:cs typeface="Comic Sans MS"/>
              </a:rPr>
              <a:t>ta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495798" y="5584825"/>
            <a:ext cx="1219199" cy="609599"/>
          </a:xfrm>
          <a:custGeom>
            <a:avLst/>
            <a:gdLst/>
            <a:ahLst/>
            <a:cxnLst/>
            <a:rect l="l" t="t" r="r" b="b"/>
            <a:pathLst>
              <a:path w="1219199" h="609599">
                <a:moveTo>
                  <a:pt x="0" y="0"/>
                </a:moveTo>
                <a:lnTo>
                  <a:pt x="1219199" y="0"/>
                </a:lnTo>
                <a:lnTo>
                  <a:pt x="1219199" y="609599"/>
                </a:lnTo>
                <a:lnTo>
                  <a:pt x="0" y="60959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797543" y="3429000"/>
            <a:ext cx="2432055" cy="2151053"/>
          </a:xfrm>
          <a:custGeom>
            <a:avLst/>
            <a:gdLst/>
            <a:ahLst/>
            <a:cxnLst/>
            <a:rect l="l" t="t" r="r" b="b"/>
            <a:pathLst>
              <a:path w="2432055" h="2151053">
                <a:moveTo>
                  <a:pt x="1320805" y="1241425"/>
                </a:moveTo>
                <a:lnTo>
                  <a:pt x="844555" y="1241425"/>
                </a:lnTo>
                <a:lnTo>
                  <a:pt x="0" y="2151053"/>
                </a:lnTo>
                <a:lnTo>
                  <a:pt x="1320805" y="1241425"/>
                </a:lnTo>
                <a:close/>
              </a:path>
              <a:path w="2432055" h="2151053">
                <a:moveTo>
                  <a:pt x="2432055" y="0"/>
                </a:moveTo>
                <a:lnTo>
                  <a:pt x="527055" y="0"/>
                </a:lnTo>
                <a:lnTo>
                  <a:pt x="527055" y="1241425"/>
                </a:lnTo>
                <a:lnTo>
                  <a:pt x="2432055" y="1241425"/>
                </a:lnTo>
                <a:lnTo>
                  <a:pt x="2432055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797542" y="3429000"/>
            <a:ext cx="2432055" cy="2151053"/>
          </a:xfrm>
          <a:custGeom>
            <a:avLst/>
            <a:gdLst/>
            <a:ahLst/>
            <a:cxnLst/>
            <a:rect l="l" t="t" r="r" b="b"/>
            <a:pathLst>
              <a:path w="2432055" h="2151053">
                <a:moveTo>
                  <a:pt x="527055" y="0"/>
                </a:moveTo>
                <a:lnTo>
                  <a:pt x="844555" y="0"/>
                </a:lnTo>
                <a:lnTo>
                  <a:pt x="1320805" y="0"/>
                </a:lnTo>
                <a:lnTo>
                  <a:pt x="2432055" y="0"/>
                </a:lnTo>
                <a:lnTo>
                  <a:pt x="2432055" y="724164"/>
                </a:lnTo>
                <a:lnTo>
                  <a:pt x="2432055" y="1034520"/>
                </a:lnTo>
                <a:lnTo>
                  <a:pt x="2432055" y="1241424"/>
                </a:lnTo>
                <a:lnTo>
                  <a:pt x="1320805" y="1241424"/>
                </a:lnTo>
                <a:lnTo>
                  <a:pt x="0" y="2151053"/>
                </a:lnTo>
                <a:lnTo>
                  <a:pt x="844555" y="1241424"/>
                </a:lnTo>
                <a:lnTo>
                  <a:pt x="527055" y="1241424"/>
                </a:lnTo>
                <a:lnTo>
                  <a:pt x="527055" y="1034520"/>
                </a:lnTo>
                <a:lnTo>
                  <a:pt x="527055" y="724164"/>
                </a:lnTo>
                <a:lnTo>
                  <a:pt x="527055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6495413" y="3474720"/>
            <a:ext cx="1500505" cy="289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A</a:t>
            </a:r>
            <a:r>
              <a:rPr sz="1800" spc="-15" dirty="0">
                <a:latin typeface="Comic Sans MS"/>
                <a:cs typeface="Comic Sans MS"/>
              </a:rPr>
              <a:t>CK</a:t>
            </a:r>
            <a:r>
              <a:rPr sz="1800" spc="-5" dirty="0">
                <a:latin typeface="Comic Sans MS"/>
                <a:cs typeface="Comic Sans MS"/>
              </a:rPr>
              <a:t> </a:t>
            </a:r>
            <a:r>
              <a:rPr sz="1800" spc="-10" dirty="0">
                <a:latin typeface="Comic Sans MS"/>
                <a:cs typeface="Comic Sans MS"/>
              </a:rPr>
              <a:t>sequence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437091" y="3741420"/>
            <a:ext cx="1617345" cy="289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n</a:t>
            </a:r>
            <a:r>
              <a:rPr sz="1800" spc="-15" dirty="0">
                <a:latin typeface="Comic Sans MS"/>
                <a:cs typeface="Comic Sans MS"/>
              </a:rPr>
              <a:t>umb</a:t>
            </a:r>
            <a:r>
              <a:rPr sz="1800" spc="-10" dirty="0">
                <a:latin typeface="Comic Sans MS"/>
                <a:cs typeface="Comic Sans MS"/>
              </a:rPr>
              <a:t>er</a:t>
            </a:r>
            <a:r>
              <a:rPr sz="1800" spc="-5" dirty="0">
                <a:latin typeface="Comic Sans MS"/>
                <a:cs typeface="Comic Sans MS"/>
              </a:rPr>
              <a:t> </a:t>
            </a:r>
            <a:r>
              <a:rPr sz="1800" spc="0" dirty="0">
                <a:latin typeface="Comic Sans MS"/>
                <a:cs typeface="Comic Sans MS"/>
              </a:rPr>
              <a:t>fr</a:t>
            </a:r>
            <a:r>
              <a:rPr sz="1800" spc="-15" dirty="0">
                <a:latin typeface="Comic Sans MS"/>
                <a:cs typeface="Comic Sans MS"/>
              </a:rPr>
              <a:t>om</a:t>
            </a:r>
            <a:r>
              <a:rPr sz="1800" spc="-5" dirty="0">
                <a:latin typeface="Comic Sans MS"/>
                <a:cs typeface="Comic Sans MS"/>
              </a:rPr>
              <a:t> </a:t>
            </a:r>
            <a:r>
              <a:rPr sz="1800" spc="0" dirty="0">
                <a:latin typeface="Comic Sans MS"/>
                <a:cs typeface="Comic Sans MS"/>
              </a:rPr>
              <a:t>B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492846" y="4036060"/>
            <a:ext cx="1574165" cy="541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03225">
              <a:lnSpc>
                <a:spcPts val="2100"/>
              </a:lnSpc>
            </a:pPr>
            <a:r>
              <a:rPr sz="1800" dirty="0">
                <a:latin typeface="Comic Sans MS"/>
                <a:cs typeface="Comic Sans MS"/>
              </a:rPr>
              <a:t>=</a:t>
            </a:r>
            <a:r>
              <a:rPr sz="1800" spc="-5" dirty="0">
                <a:latin typeface="Comic Sans MS"/>
                <a:cs typeface="Comic Sans MS"/>
              </a:rPr>
              <a:t> </a:t>
            </a:r>
            <a:r>
              <a:rPr sz="1800" spc="0" dirty="0">
                <a:latin typeface="Comic Sans MS"/>
                <a:cs typeface="Comic Sans MS"/>
              </a:rPr>
              <a:t>next </a:t>
            </a:r>
            <a:r>
              <a:rPr sz="1800" spc="-15" dirty="0">
                <a:latin typeface="Comic Sans MS"/>
                <a:cs typeface="Comic Sans MS"/>
              </a:rPr>
              <a:t>expected byte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5714998" y="5584825"/>
            <a:ext cx="152400" cy="609599"/>
          </a:xfrm>
          <a:custGeom>
            <a:avLst/>
            <a:gdLst/>
            <a:ahLst/>
            <a:cxnLst/>
            <a:rect l="l" t="t" r="r" b="b"/>
            <a:pathLst>
              <a:path w="152400" h="609599">
                <a:moveTo>
                  <a:pt x="0" y="0"/>
                </a:moveTo>
                <a:lnTo>
                  <a:pt x="152400" y="0"/>
                </a:lnTo>
                <a:lnTo>
                  <a:pt x="152400" y="609599"/>
                </a:lnTo>
                <a:lnTo>
                  <a:pt x="0" y="609599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14998" y="5584825"/>
            <a:ext cx="152399" cy="609599"/>
          </a:xfrm>
          <a:custGeom>
            <a:avLst/>
            <a:gdLst/>
            <a:ahLst/>
            <a:cxnLst/>
            <a:rect l="l" t="t" r="r" b="b"/>
            <a:pathLst>
              <a:path w="152399" h="609599">
                <a:moveTo>
                  <a:pt x="0" y="0"/>
                </a:moveTo>
                <a:lnTo>
                  <a:pt x="152399" y="0"/>
                </a:lnTo>
                <a:lnTo>
                  <a:pt x="152399" y="609599"/>
                </a:lnTo>
                <a:lnTo>
                  <a:pt x="0" y="6095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48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3578" y="1525385"/>
            <a:ext cx="8150628" cy="4796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1499" y="1524000"/>
            <a:ext cx="8000998" cy="4648199"/>
          </a:xfrm>
          <a:custGeom>
            <a:avLst/>
            <a:gdLst/>
            <a:ahLst/>
            <a:cxnLst/>
            <a:rect l="l" t="t" r="r" b="b"/>
            <a:pathLst>
              <a:path w="8000998" h="4648199">
                <a:moveTo>
                  <a:pt x="0" y="0"/>
                </a:moveTo>
                <a:lnTo>
                  <a:pt x="8000998" y="0"/>
                </a:lnTo>
                <a:lnTo>
                  <a:pt x="8000998" y="4648199"/>
                </a:lnTo>
                <a:lnTo>
                  <a:pt x="0" y="46481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499" y="1524000"/>
            <a:ext cx="8000997" cy="4648198"/>
          </a:xfrm>
          <a:custGeom>
            <a:avLst/>
            <a:gdLst/>
            <a:ahLst/>
            <a:cxnLst/>
            <a:rect l="l" t="t" r="r" b="b"/>
            <a:pathLst>
              <a:path w="8000997" h="4648198">
                <a:moveTo>
                  <a:pt x="0" y="0"/>
                </a:moveTo>
                <a:lnTo>
                  <a:pt x="8000997" y="0"/>
                </a:lnTo>
                <a:lnTo>
                  <a:pt x="8000997" y="4648198"/>
                </a:lnTo>
                <a:lnTo>
                  <a:pt x="0" y="4648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39" y="2484120"/>
            <a:ext cx="155067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Uses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include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3093720"/>
            <a:ext cx="1706245" cy="636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acknowledging data 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(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“</a:t>
            </a:r>
            <a:r>
              <a:rPr sz="2000" b="1" spc="-20" dirty="0">
                <a:solidFill>
                  <a:srgbClr val="F88E00"/>
                </a:solidFill>
                <a:latin typeface="Consolas"/>
                <a:cs typeface="Consolas"/>
              </a:rPr>
              <a:t>AC</a:t>
            </a:r>
            <a:r>
              <a:rPr sz="2000" b="1" spc="-15" dirty="0">
                <a:solidFill>
                  <a:srgbClr val="F88E00"/>
                </a:solidFill>
                <a:latin typeface="Consolas"/>
                <a:cs typeface="Consolas"/>
              </a:rPr>
              <a:t>K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”)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39" y="4008120"/>
            <a:ext cx="2039620" cy="1551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se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tting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up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(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“</a:t>
            </a:r>
            <a:r>
              <a:rPr sz="2000" b="1" spc="-20" dirty="0">
                <a:solidFill>
                  <a:srgbClr val="F88E00"/>
                </a:solidFill>
                <a:latin typeface="Consolas"/>
                <a:cs typeface="Consolas"/>
              </a:rPr>
              <a:t>SY</a:t>
            </a:r>
            <a:r>
              <a:rPr sz="2000" b="1" spc="-15" dirty="0">
                <a:solidFill>
                  <a:srgbClr val="F88E00"/>
                </a:solidFill>
                <a:latin typeface="Consolas"/>
                <a:cs typeface="Consolas"/>
              </a:rPr>
              <a:t>N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”) and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closing conne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ctions (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“</a:t>
            </a:r>
            <a:r>
              <a:rPr sz="2000" b="1" spc="-20" dirty="0">
                <a:solidFill>
                  <a:srgbClr val="F88E00"/>
                </a:solidFill>
                <a:latin typeface="Consolas"/>
                <a:cs typeface="Consolas"/>
              </a:rPr>
              <a:t>FI</a:t>
            </a:r>
            <a:r>
              <a:rPr sz="2000" b="1" spc="-15" dirty="0">
                <a:solidFill>
                  <a:srgbClr val="F88E00"/>
                </a:solidFill>
                <a:latin typeface="Consolas"/>
                <a:cs typeface="Consolas"/>
              </a:rPr>
              <a:t>N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”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and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“</a:t>
            </a:r>
            <a:r>
              <a:rPr sz="2000" b="1" spc="-20" dirty="0">
                <a:solidFill>
                  <a:srgbClr val="F88E00"/>
                </a:solidFill>
                <a:latin typeface="Consolas"/>
                <a:cs typeface="Consolas"/>
              </a:rPr>
              <a:t>RS</a:t>
            </a:r>
            <a:r>
              <a:rPr sz="2000" b="1" spc="-15" dirty="0">
                <a:solidFill>
                  <a:srgbClr val="F88E00"/>
                </a:solidFill>
                <a:latin typeface="Consolas"/>
                <a:cs typeface="Consolas"/>
              </a:rPr>
              <a:t>T</a:t>
            </a:r>
            <a:r>
              <a:rPr sz="2000" spc="330" dirty="0">
                <a:solidFill>
                  <a:srgbClr val="F47A00"/>
                </a:solidFill>
                <a:latin typeface="Arial"/>
                <a:cs typeface="Arial"/>
              </a:rPr>
              <a:t>”)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35337" y="1828800"/>
            <a:ext cx="2362200" cy="533400"/>
          </a:xfrm>
          <a:custGeom>
            <a:avLst/>
            <a:gdLst/>
            <a:ahLst/>
            <a:cxnLst/>
            <a:rect l="l" t="t" r="r" b="b"/>
            <a:pathLst>
              <a:path w="2362200" h="533400">
                <a:moveTo>
                  <a:pt x="0" y="0"/>
                </a:moveTo>
                <a:lnTo>
                  <a:pt x="2362200" y="0"/>
                </a:lnTo>
                <a:lnTo>
                  <a:pt x="23622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35337" y="1828800"/>
            <a:ext cx="2362199" cy="533399"/>
          </a:xfrm>
          <a:custGeom>
            <a:avLst/>
            <a:gdLst/>
            <a:ahLst/>
            <a:cxnLst/>
            <a:rect l="l" t="t" r="r" b="b"/>
            <a:pathLst>
              <a:path w="2362199" h="533399">
                <a:moveTo>
                  <a:pt x="0" y="0"/>
                </a:moveTo>
                <a:lnTo>
                  <a:pt x="2362199" y="0"/>
                </a:lnTo>
                <a:lnTo>
                  <a:pt x="23621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16337" y="1874838"/>
            <a:ext cx="1497012" cy="396875"/>
          </a:xfrm>
          <a:custGeom>
            <a:avLst/>
            <a:gdLst/>
            <a:ahLst/>
            <a:cxnLst/>
            <a:rect l="l" t="t" r="r" b="b"/>
            <a:pathLst>
              <a:path w="1497012" h="396875">
                <a:moveTo>
                  <a:pt x="0" y="0"/>
                </a:moveTo>
                <a:lnTo>
                  <a:pt x="1497012" y="0"/>
                </a:lnTo>
                <a:lnTo>
                  <a:pt x="149701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795077" y="1920558"/>
            <a:ext cx="133858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Source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po</a:t>
            </a:r>
            <a:r>
              <a:rPr sz="2000" spc="-10" dirty="0">
                <a:latin typeface="Arial"/>
                <a:cs typeface="Arial"/>
              </a:rPr>
              <a:t>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97537" y="1828800"/>
            <a:ext cx="2514598" cy="533400"/>
          </a:xfrm>
          <a:custGeom>
            <a:avLst/>
            <a:gdLst/>
            <a:ahLst/>
            <a:cxnLst/>
            <a:rect l="l" t="t" r="r" b="b"/>
            <a:pathLst>
              <a:path w="2514598" h="533400">
                <a:moveTo>
                  <a:pt x="0" y="0"/>
                </a:moveTo>
                <a:lnTo>
                  <a:pt x="2514598" y="0"/>
                </a:lnTo>
                <a:lnTo>
                  <a:pt x="25145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7537" y="1828800"/>
            <a:ext cx="2514599" cy="533399"/>
          </a:xfrm>
          <a:custGeom>
            <a:avLst/>
            <a:gdLst/>
            <a:ahLst/>
            <a:cxnLst/>
            <a:rect l="l" t="t" r="r" b="b"/>
            <a:pathLst>
              <a:path w="2514599" h="533399">
                <a:moveTo>
                  <a:pt x="0" y="0"/>
                </a:moveTo>
                <a:lnTo>
                  <a:pt x="2514599" y="0"/>
                </a:lnTo>
                <a:lnTo>
                  <a:pt x="25145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49937" y="1874838"/>
            <a:ext cx="1963737" cy="396875"/>
          </a:xfrm>
          <a:custGeom>
            <a:avLst/>
            <a:gdLst/>
            <a:ahLst/>
            <a:cxnLst/>
            <a:rect l="l" t="t" r="r" b="b"/>
            <a:pathLst>
              <a:path w="1963737" h="396875">
                <a:moveTo>
                  <a:pt x="0" y="0"/>
                </a:moveTo>
                <a:lnTo>
                  <a:pt x="1963737" y="0"/>
                </a:lnTo>
                <a:lnTo>
                  <a:pt x="196373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28677" y="1920558"/>
            <a:ext cx="180467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stination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po</a:t>
            </a:r>
            <a:r>
              <a:rPr sz="2000" spc="-10" dirty="0">
                <a:latin typeface="Arial"/>
                <a:cs typeface="Arial"/>
              </a:rPr>
              <a:t>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35337" y="23622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35337" y="23622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30737" y="2408238"/>
            <a:ext cx="2260600" cy="396875"/>
          </a:xfrm>
          <a:custGeom>
            <a:avLst/>
            <a:gdLst/>
            <a:ahLst/>
            <a:cxnLst/>
            <a:rect l="l" t="t" r="r" b="b"/>
            <a:pathLst>
              <a:path w="2260600" h="396875">
                <a:moveTo>
                  <a:pt x="0" y="0"/>
                </a:moveTo>
                <a:lnTo>
                  <a:pt x="2260600" y="0"/>
                </a:lnTo>
                <a:lnTo>
                  <a:pt x="22606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09477" y="2453958"/>
            <a:ext cx="210185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Sequence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number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35337" y="28194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35337" y="28194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30737" y="2865438"/>
            <a:ext cx="2117725" cy="396875"/>
          </a:xfrm>
          <a:custGeom>
            <a:avLst/>
            <a:gdLst/>
            <a:ahLst/>
            <a:cxnLst/>
            <a:rect l="l" t="t" r="r" b="b"/>
            <a:pathLst>
              <a:path w="2117725" h="396875">
                <a:moveTo>
                  <a:pt x="0" y="0"/>
                </a:moveTo>
                <a:lnTo>
                  <a:pt x="2117725" y="0"/>
                </a:lnTo>
                <a:lnTo>
                  <a:pt x="211772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09477" y="2911158"/>
            <a:ext cx="196024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Acknowledgmen</a:t>
            </a:r>
            <a:r>
              <a:rPr sz="2000" spc="-1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335337" y="3276600"/>
            <a:ext cx="2438400" cy="533400"/>
          </a:xfrm>
          <a:custGeom>
            <a:avLst/>
            <a:gdLst/>
            <a:ahLst/>
            <a:cxnLst/>
            <a:rect l="l" t="t" r="r" b="b"/>
            <a:pathLst>
              <a:path w="2438400" h="533400">
                <a:moveTo>
                  <a:pt x="0" y="0"/>
                </a:moveTo>
                <a:lnTo>
                  <a:pt x="2438400" y="0"/>
                </a:lnTo>
                <a:lnTo>
                  <a:pt x="24384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35337" y="32766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73737" y="3276600"/>
            <a:ext cx="2438398" cy="533400"/>
          </a:xfrm>
          <a:custGeom>
            <a:avLst/>
            <a:gdLst/>
            <a:ahLst/>
            <a:cxnLst/>
            <a:rect l="l" t="t" r="r" b="b"/>
            <a:pathLst>
              <a:path w="2438398" h="533400">
                <a:moveTo>
                  <a:pt x="0" y="0"/>
                </a:moveTo>
                <a:lnTo>
                  <a:pt x="2438398" y="0"/>
                </a:lnTo>
                <a:lnTo>
                  <a:pt x="24383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73737" y="32766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38825" y="3349625"/>
            <a:ext cx="2301873" cy="396875"/>
          </a:xfrm>
          <a:custGeom>
            <a:avLst/>
            <a:gdLst/>
            <a:ahLst/>
            <a:cxnLst/>
            <a:rect l="l" t="t" r="r" b="b"/>
            <a:pathLst>
              <a:path w="2301873" h="396875">
                <a:moveTo>
                  <a:pt x="0" y="0"/>
                </a:moveTo>
                <a:lnTo>
                  <a:pt x="2301873" y="0"/>
                </a:lnTo>
                <a:lnTo>
                  <a:pt x="2301873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917565" y="3395345"/>
            <a:ext cx="214376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Adve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rtised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window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44227" y="3398520"/>
            <a:ext cx="858519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HdrLen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249737" y="3276600"/>
            <a:ext cx="1" cy="533399"/>
          </a:xfrm>
          <a:custGeom>
            <a:avLst/>
            <a:gdLst/>
            <a:ahLst/>
            <a:cxnLst/>
            <a:rect l="l" t="t" r="r" b="b"/>
            <a:pathLst>
              <a:path w="1" h="533399">
                <a:moveTo>
                  <a:pt x="0" y="0"/>
                </a:moveTo>
                <a:lnTo>
                  <a:pt x="1" y="533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06937" y="3276600"/>
            <a:ext cx="1" cy="533399"/>
          </a:xfrm>
          <a:custGeom>
            <a:avLst/>
            <a:gdLst/>
            <a:ahLst/>
            <a:cxnLst/>
            <a:rect l="l" t="t" r="r" b="b"/>
            <a:pathLst>
              <a:path w="1" h="533399">
                <a:moveTo>
                  <a:pt x="0" y="0"/>
                </a:moveTo>
                <a:lnTo>
                  <a:pt x="1" y="533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19662" y="3363913"/>
            <a:ext cx="804862" cy="396875"/>
          </a:xfrm>
          <a:custGeom>
            <a:avLst/>
            <a:gdLst/>
            <a:ahLst/>
            <a:cxnLst/>
            <a:rect l="l" t="t" r="r" b="b"/>
            <a:pathLst>
              <a:path w="804862" h="396875">
                <a:moveTo>
                  <a:pt x="0" y="0"/>
                </a:moveTo>
                <a:lnTo>
                  <a:pt x="804862" y="0"/>
                </a:lnTo>
                <a:lnTo>
                  <a:pt x="8048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98402" y="3409633"/>
            <a:ext cx="64706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Flags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25937" y="3398838"/>
            <a:ext cx="325437" cy="396875"/>
          </a:xfrm>
          <a:custGeom>
            <a:avLst/>
            <a:gdLst/>
            <a:ahLst/>
            <a:cxnLst/>
            <a:rect l="l" t="t" r="r" b="b"/>
            <a:pathLst>
              <a:path w="325437" h="396875">
                <a:moveTo>
                  <a:pt x="0" y="0"/>
                </a:moveTo>
                <a:lnTo>
                  <a:pt x="325437" y="0"/>
                </a:lnTo>
                <a:lnTo>
                  <a:pt x="325437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404677" y="3444558"/>
            <a:ext cx="16700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335337" y="3810000"/>
            <a:ext cx="2438400" cy="533400"/>
          </a:xfrm>
          <a:custGeom>
            <a:avLst/>
            <a:gdLst/>
            <a:ahLst/>
            <a:cxnLst/>
            <a:rect l="l" t="t" r="r" b="b"/>
            <a:pathLst>
              <a:path w="2438400" h="533400">
                <a:moveTo>
                  <a:pt x="0" y="0"/>
                </a:moveTo>
                <a:lnTo>
                  <a:pt x="2438400" y="0"/>
                </a:lnTo>
                <a:lnTo>
                  <a:pt x="24384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35337" y="38100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73737" y="3810000"/>
            <a:ext cx="2438398" cy="533400"/>
          </a:xfrm>
          <a:custGeom>
            <a:avLst/>
            <a:gdLst/>
            <a:ahLst/>
            <a:cxnLst/>
            <a:rect l="l" t="t" r="r" b="b"/>
            <a:pathLst>
              <a:path w="2438398" h="533400">
                <a:moveTo>
                  <a:pt x="0" y="0"/>
                </a:moveTo>
                <a:lnTo>
                  <a:pt x="2438398" y="0"/>
                </a:lnTo>
                <a:lnTo>
                  <a:pt x="2438398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73737" y="3810000"/>
            <a:ext cx="2438399" cy="533399"/>
          </a:xfrm>
          <a:custGeom>
            <a:avLst/>
            <a:gdLst/>
            <a:ahLst/>
            <a:cxnLst/>
            <a:rect l="l" t="t" r="r" b="b"/>
            <a:pathLst>
              <a:path w="2438399" h="533399">
                <a:moveTo>
                  <a:pt x="0" y="0"/>
                </a:moveTo>
                <a:lnTo>
                  <a:pt x="2438399" y="0"/>
                </a:lnTo>
                <a:lnTo>
                  <a:pt x="2438399" y="533399"/>
                </a:lnTo>
                <a:lnTo>
                  <a:pt x="0" y="533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00462" y="3897312"/>
            <a:ext cx="1384300" cy="396875"/>
          </a:xfrm>
          <a:custGeom>
            <a:avLst/>
            <a:gdLst/>
            <a:ahLst/>
            <a:cxnLst/>
            <a:rect l="l" t="t" r="r" b="b"/>
            <a:pathLst>
              <a:path w="1384300" h="396875">
                <a:moveTo>
                  <a:pt x="0" y="0"/>
                </a:moveTo>
                <a:lnTo>
                  <a:pt x="1384300" y="0"/>
                </a:lnTo>
                <a:lnTo>
                  <a:pt x="13843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779202" y="3943033"/>
            <a:ext cx="122555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Checksum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062662" y="3897312"/>
            <a:ext cx="1793875" cy="396875"/>
          </a:xfrm>
          <a:custGeom>
            <a:avLst/>
            <a:gdLst/>
            <a:ahLst/>
            <a:cxnLst/>
            <a:rect l="l" t="t" r="r" b="b"/>
            <a:pathLst>
              <a:path w="1793875" h="396875">
                <a:moveTo>
                  <a:pt x="0" y="0"/>
                </a:moveTo>
                <a:lnTo>
                  <a:pt x="1793875" y="0"/>
                </a:lnTo>
                <a:lnTo>
                  <a:pt x="1793875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141402" y="3943033"/>
            <a:ext cx="163512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Urgen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poin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335337" y="4343400"/>
            <a:ext cx="4876798" cy="457200"/>
          </a:xfrm>
          <a:custGeom>
            <a:avLst/>
            <a:gdLst/>
            <a:ahLst/>
            <a:cxnLst/>
            <a:rect l="l" t="t" r="r" b="b"/>
            <a:pathLst>
              <a:path w="4876798" h="457200">
                <a:moveTo>
                  <a:pt x="0" y="0"/>
                </a:moveTo>
                <a:lnTo>
                  <a:pt x="4876798" y="0"/>
                </a:lnTo>
                <a:lnTo>
                  <a:pt x="48767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35337" y="4343400"/>
            <a:ext cx="4876798" cy="457199"/>
          </a:xfrm>
          <a:custGeom>
            <a:avLst/>
            <a:gdLst/>
            <a:ahLst/>
            <a:cxnLst/>
            <a:rect l="l" t="t" r="r" b="b"/>
            <a:pathLst>
              <a:path w="4876798" h="457199">
                <a:moveTo>
                  <a:pt x="0" y="0"/>
                </a:moveTo>
                <a:lnTo>
                  <a:pt x="4876798" y="0"/>
                </a:lnTo>
                <a:lnTo>
                  <a:pt x="4876798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83137" y="4389438"/>
            <a:ext cx="2189162" cy="396875"/>
          </a:xfrm>
          <a:custGeom>
            <a:avLst/>
            <a:gdLst/>
            <a:ahLst/>
            <a:cxnLst/>
            <a:rect l="l" t="t" r="r" b="b"/>
            <a:pathLst>
              <a:path w="2189162" h="396875">
                <a:moveTo>
                  <a:pt x="0" y="0"/>
                </a:moveTo>
                <a:lnTo>
                  <a:pt x="2189162" y="0"/>
                </a:lnTo>
                <a:lnTo>
                  <a:pt x="2189162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861877" y="4435158"/>
            <a:ext cx="203009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777777"/>
                </a:solidFill>
                <a:latin typeface="Arial"/>
                <a:cs typeface="Arial"/>
              </a:rPr>
              <a:t>Op</a:t>
            </a:r>
            <a:r>
              <a:rPr sz="2000" spc="-10" dirty="0">
                <a:solidFill>
                  <a:srgbClr val="777777"/>
                </a:solidFill>
                <a:latin typeface="Arial"/>
                <a:cs typeface="Arial"/>
              </a:rPr>
              <a:t>tions</a:t>
            </a:r>
            <a:r>
              <a:rPr sz="20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777777"/>
                </a:solidFill>
                <a:latin typeface="Arial"/>
                <a:cs typeface="Arial"/>
              </a:rPr>
              <a:t>(variable)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335337" y="4800600"/>
            <a:ext cx="4876798" cy="1143000"/>
          </a:xfrm>
          <a:custGeom>
            <a:avLst/>
            <a:gdLst/>
            <a:ahLst/>
            <a:cxnLst/>
            <a:rect l="l" t="t" r="r" b="b"/>
            <a:pathLst>
              <a:path w="4876798" h="1143000">
                <a:moveTo>
                  <a:pt x="0" y="0"/>
                </a:moveTo>
                <a:lnTo>
                  <a:pt x="4876798" y="0"/>
                </a:lnTo>
                <a:lnTo>
                  <a:pt x="4876798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B619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35337" y="4800600"/>
            <a:ext cx="4876798" cy="1142999"/>
          </a:xfrm>
          <a:custGeom>
            <a:avLst/>
            <a:gdLst/>
            <a:ahLst/>
            <a:cxnLst/>
            <a:rect l="l" t="t" r="r" b="b"/>
            <a:pathLst>
              <a:path w="4876798" h="1142999">
                <a:moveTo>
                  <a:pt x="0" y="0"/>
                </a:moveTo>
                <a:lnTo>
                  <a:pt x="4876798" y="0"/>
                </a:lnTo>
                <a:lnTo>
                  <a:pt x="4876798" y="1142999"/>
                </a:lnTo>
                <a:lnTo>
                  <a:pt x="0" y="1142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433377" y="5189220"/>
            <a:ext cx="66992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724398" y="3200400"/>
            <a:ext cx="1142999" cy="685799"/>
          </a:xfrm>
          <a:custGeom>
            <a:avLst/>
            <a:gdLst/>
            <a:ahLst/>
            <a:cxnLst/>
            <a:rect l="l" t="t" r="r" b="b"/>
            <a:pathLst>
              <a:path w="1142999" h="685799">
                <a:moveTo>
                  <a:pt x="0" y="342899"/>
                </a:moveTo>
                <a:lnTo>
                  <a:pt x="7479" y="287279"/>
                </a:lnTo>
                <a:lnTo>
                  <a:pt x="29135" y="234517"/>
                </a:lnTo>
                <a:lnTo>
                  <a:pt x="63789" y="185317"/>
                </a:lnTo>
                <a:lnTo>
                  <a:pt x="110266" y="140387"/>
                </a:lnTo>
                <a:lnTo>
                  <a:pt x="167388" y="100433"/>
                </a:lnTo>
                <a:lnTo>
                  <a:pt x="233979" y="66159"/>
                </a:lnTo>
                <a:lnTo>
                  <a:pt x="270458" y="51374"/>
                </a:lnTo>
                <a:lnTo>
                  <a:pt x="308862" y="38273"/>
                </a:lnTo>
                <a:lnTo>
                  <a:pt x="349046" y="26946"/>
                </a:lnTo>
                <a:lnTo>
                  <a:pt x="390861" y="17481"/>
                </a:lnTo>
                <a:lnTo>
                  <a:pt x="434161" y="9965"/>
                </a:lnTo>
                <a:lnTo>
                  <a:pt x="478799" y="4487"/>
                </a:lnTo>
                <a:lnTo>
                  <a:pt x="524628" y="1136"/>
                </a:lnTo>
                <a:lnTo>
                  <a:pt x="571499" y="0"/>
                </a:lnTo>
                <a:lnTo>
                  <a:pt x="618371" y="1136"/>
                </a:lnTo>
                <a:lnTo>
                  <a:pt x="664200" y="4487"/>
                </a:lnTo>
                <a:lnTo>
                  <a:pt x="708838" y="9965"/>
                </a:lnTo>
                <a:lnTo>
                  <a:pt x="752138" y="17481"/>
                </a:lnTo>
                <a:lnTo>
                  <a:pt x="793953" y="26946"/>
                </a:lnTo>
                <a:lnTo>
                  <a:pt x="834137" y="38273"/>
                </a:lnTo>
                <a:lnTo>
                  <a:pt x="872541" y="51374"/>
                </a:lnTo>
                <a:lnTo>
                  <a:pt x="909020" y="66159"/>
                </a:lnTo>
                <a:lnTo>
                  <a:pt x="943425" y="82542"/>
                </a:lnTo>
                <a:lnTo>
                  <a:pt x="1005429" y="119744"/>
                </a:lnTo>
                <a:lnTo>
                  <a:pt x="1057375" y="162274"/>
                </a:lnTo>
                <a:lnTo>
                  <a:pt x="1098088" y="209427"/>
                </a:lnTo>
                <a:lnTo>
                  <a:pt x="1126390" y="260497"/>
                </a:lnTo>
                <a:lnTo>
                  <a:pt x="1141105" y="314776"/>
                </a:lnTo>
                <a:lnTo>
                  <a:pt x="1142999" y="342899"/>
                </a:lnTo>
                <a:lnTo>
                  <a:pt x="1141105" y="371023"/>
                </a:lnTo>
                <a:lnTo>
                  <a:pt x="1126390" y="425302"/>
                </a:lnTo>
                <a:lnTo>
                  <a:pt x="1098088" y="476372"/>
                </a:lnTo>
                <a:lnTo>
                  <a:pt x="1057375" y="523524"/>
                </a:lnTo>
                <a:lnTo>
                  <a:pt x="1005429" y="566055"/>
                </a:lnTo>
                <a:lnTo>
                  <a:pt x="943425" y="603257"/>
                </a:lnTo>
                <a:lnTo>
                  <a:pt x="909020" y="619639"/>
                </a:lnTo>
                <a:lnTo>
                  <a:pt x="872541" y="634425"/>
                </a:lnTo>
                <a:lnTo>
                  <a:pt x="834137" y="647525"/>
                </a:lnTo>
                <a:lnTo>
                  <a:pt x="793953" y="658852"/>
                </a:lnTo>
                <a:lnTo>
                  <a:pt x="752138" y="668318"/>
                </a:lnTo>
                <a:lnTo>
                  <a:pt x="708838" y="675834"/>
                </a:lnTo>
                <a:lnTo>
                  <a:pt x="664200" y="681311"/>
                </a:lnTo>
                <a:lnTo>
                  <a:pt x="618371" y="684663"/>
                </a:lnTo>
                <a:lnTo>
                  <a:pt x="571499" y="685799"/>
                </a:lnTo>
                <a:lnTo>
                  <a:pt x="524628" y="684663"/>
                </a:lnTo>
                <a:lnTo>
                  <a:pt x="478799" y="681311"/>
                </a:lnTo>
                <a:lnTo>
                  <a:pt x="434161" y="675834"/>
                </a:lnTo>
                <a:lnTo>
                  <a:pt x="390861" y="668318"/>
                </a:lnTo>
                <a:lnTo>
                  <a:pt x="349046" y="658852"/>
                </a:lnTo>
                <a:lnTo>
                  <a:pt x="308862" y="647525"/>
                </a:lnTo>
                <a:lnTo>
                  <a:pt x="270458" y="634425"/>
                </a:lnTo>
                <a:lnTo>
                  <a:pt x="233979" y="619639"/>
                </a:lnTo>
                <a:lnTo>
                  <a:pt x="199573" y="603257"/>
                </a:lnTo>
                <a:lnTo>
                  <a:pt x="137570" y="566055"/>
                </a:lnTo>
                <a:lnTo>
                  <a:pt x="85623" y="523524"/>
                </a:lnTo>
                <a:lnTo>
                  <a:pt x="44911" y="476372"/>
                </a:lnTo>
                <a:lnTo>
                  <a:pt x="16609" y="425302"/>
                </a:lnTo>
                <a:lnTo>
                  <a:pt x="1894" y="371023"/>
                </a:lnTo>
                <a:lnTo>
                  <a:pt x="0" y="342899"/>
                </a:lnTo>
                <a:close/>
              </a:path>
            </a:pathLst>
          </a:custGeom>
          <a:ln w="2539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95600" y="3548150"/>
            <a:ext cx="1787939" cy="307888"/>
          </a:xfrm>
          <a:custGeom>
            <a:avLst/>
            <a:gdLst/>
            <a:ahLst/>
            <a:cxnLst/>
            <a:rect l="l" t="t" r="r" b="b"/>
            <a:pathLst>
              <a:path w="1787939" h="307888">
                <a:moveTo>
                  <a:pt x="0" y="307888"/>
                </a:moveTo>
                <a:lnTo>
                  <a:pt x="1787939" y="0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19943" y="3515607"/>
            <a:ext cx="91756" cy="84481"/>
          </a:xfrm>
          <a:custGeom>
            <a:avLst/>
            <a:gdLst/>
            <a:ahLst/>
            <a:cxnLst/>
            <a:rect l="l" t="t" r="r" b="b"/>
            <a:pathLst>
              <a:path w="91756" h="84481">
                <a:moveTo>
                  <a:pt x="0" y="0"/>
                </a:moveTo>
                <a:lnTo>
                  <a:pt x="14547" y="84481"/>
                </a:lnTo>
                <a:lnTo>
                  <a:pt x="91756" y="27693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49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40" dirty="0">
                <a:latin typeface="Arial"/>
                <a:cs typeface="Arial"/>
              </a:rPr>
              <a:t>W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e-Area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Ne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35" dirty="0">
                <a:latin typeface="Arial"/>
                <a:cs typeface="Arial"/>
              </a:rPr>
              <a:t>w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rks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27438" y="6370319"/>
            <a:ext cx="1143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6624" y="4484963"/>
            <a:ext cx="454025" cy="158475"/>
          </a:xfrm>
          <a:custGeom>
            <a:avLst/>
            <a:gdLst/>
            <a:ahLst/>
            <a:cxnLst/>
            <a:rect l="l" t="t" r="r" b="b"/>
            <a:pathLst>
              <a:path w="454025" h="158475">
                <a:moveTo>
                  <a:pt x="454025" y="0"/>
                </a:moveTo>
                <a:lnTo>
                  <a:pt x="0" y="0"/>
                </a:lnTo>
                <a:lnTo>
                  <a:pt x="0" y="158475"/>
                </a:lnTo>
                <a:lnTo>
                  <a:pt x="454025" y="15847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6637" y="447426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2981" y="4186238"/>
            <a:ext cx="340518" cy="277329"/>
          </a:xfrm>
          <a:custGeom>
            <a:avLst/>
            <a:gdLst/>
            <a:ahLst/>
            <a:cxnLst/>
            <a:rect l="l" t="t" r="r" b="b"/>
            <a:pathLst>
              <a:path w="340518" h="277329">
                <a:moveTo>
                  <a:pt x="340518" y="0"/>
                </a:moveTo>
                <a:lnTo>
                  <a:pt x="0" y="0"/>
                </a:lnTo>
                <a:lnTo>
                  <a:pt x="0" y="277329"/>
                </a:lnTo>
                <a:lnTo>
                  <a:pt x="340518" y="27732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6624" y="4186239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5049" y="44846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5049" y="4464051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9987" y="45005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32613" y="4500563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69987" y="4500564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2613" y="4500564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9987" y="4543426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69987" y="4586287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76337" y="4564064"/>
            <a:ext cx="134938" cy="1588"/>
          </a:xfrm>
          <a:custGeom>
            <a:avLst/>
            <a:gdLst/>
            <a:ahLst/>
            <a:cxnLst/>
            <a:rect l="l" t="t" r="r" b="b"/>
            <a:pathLst>
              <a:path w="134938" h="1588">
                <a:moveTo>
                  <a:pt x="0" y="0"/>
                </a:moveTo>
                <a:lnTo>
                  <a:pt x="134938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5712" y="4551362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06512" y="443412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3937" y="44100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5049" y="423925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23937" y="422846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84684" y="42393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9324" y="45065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5387" y="4521210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61281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6162" y="42393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23937" y="4217989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61281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2187" y="4448176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77912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63637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79575" y="44897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79587" y="44790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35931" y="41910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79575" y="41910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4"/>
                </a:moveTo>
                <a:lnTo>
                  <a:pt x="0" y="298724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4"/>
                </a:lnTo>
                <a:lnTo>
                  <a:pt x="354012" y="298724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4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78000" y="4489450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78000" y="4468812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12937" y="45053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75563" y="45053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12937" y="45053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75563" y="4505325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12937" y="4548188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12937" y="4591050"/>
            <a:ext cx="149224" cy="1588"/>
          </a:xfrm>
          <a:custGeom>
            <a:avLst/>
            <a:gdLst/>
            <a:ahLst/>
            <a:cxnLst/>
            <a:rect l="l" t="t" r="r" b="b"/>
            <a:pathLst>
              <a:path w="149224" h="1588">
                <a:moveTo>
                  <a:pt x="0" y="0"/>
                </a:moveTo>
                <a:lnTo>
                  <a:pt x="1492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19287" y="4568825"/>
            <a:ext cx="134937" cy="1588"/>
          </a:xfrm>
          <a:custGeom>
            <a:avLst/>
            <a:gdLst/>
            <a:ahLst/>
            <a:cxnLst/>
            <a:rect l="l" t="t" r="r" b="b"/>
            <a:pathLst>
              <a:path w="134937" h="1588">
                <a:moveTo>
                  <a:pt x="0" y="0"/>
                </a:moveTo>
                <a:lnTo>
                  <a:pt x="134937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98662" y="4556125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49462" y="44388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66887" y="44145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29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66887" y="4409440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78000" y="4244340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66887" y="42335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27634" y="42441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92275" y="45113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38337" y="4525971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04231" y="45152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89112" y="4244125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66887" y="42227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04231" y="45152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35137" y="4452937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20862" y="4452937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906587" y="4452937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1999" y="5024438"/>
            <a:ext cx="3276599" cy="4761"/>
          </a:xfrm>
          <a:custGeom>
            <a:avLst/>
            <a:gdLst/>
            <a:ahLst/>
            <a:cxnLst/>
            <a:rect l="l" t="t" r="r" b="b"/>
            <a:pathLst>
              <a:path w="3276599" h="4761">
                <a:moveTo>
                  <a:pt x="0" y="4761"/>
                </a:moveTo>
                <a:lnTo>
                  <a:pt x="32765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05000" y="46482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42999" y="46482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14600" y="4484963"/>
            <a:ext cx="454025" cy="158475"/>
          </a:xfrm>
          <a:custGeom>
            <a:avLst/>
            <a:gdLst/>
            <a:ahLst/>
            <a:cxnLst/>
            <a:rect l="l" t="t" r="r" b="b"/>
            <a:pathLst>
              <a:path w="454025" h="158475">
                <a:moveTo>
                  <a:pt x="454025" y="0"/>
                </a:moveTo>
                <a:lnTo>
                  <a:pt x="0" y="0"/>
                </a:lnTo>
                <a:lnTo>
                  <a:pt x="0" y="158475"/>
                </a:lnTo>
                <a:lnTo>
                  <a:pt x="454025" y="15847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14612" y="447426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70956" y="4186238"/>
            <a:ext cx="340518" cy="277329"/>
          </a:xfrm>
          <a:custGeom>
            <a:avLst/>
            <a:gdLst/>
            <a:ahLst/>
            <a:cxnLst/>
            <a:rect l="l" t="t" r="r" b="b"/>
            <a:pathLst>
              <a:path w="340518" h="277329">
                <a:moveTo>
                  <a:pt x="340518" y="0"/>
                </a:moveTo>
                <a:lnTo>
                  <a:pt x="0" y="0"/>
                </a:lnTo>
                <a:lnTo>
                  <a:pt x="0" y="277329"/>
                </a:lnTo>
                <a:lnTo>
                  <a:pt x="340518" y="27732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14600" y="4186239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13025" y="44846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613025" y="4464051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47962" y="45005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10588" y="4500563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47962" y="4500564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10588" y="4500564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47962" y="4543426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47962" y="4586287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54312" y="4564064"/>
            <a:ext cx="134937" cy="1588"/>
          </a:xfrm>
          <a:custGeom>
            <a:avLst/>
            <a:gdLst/>
            <a:ahLst/>
            <a:cxnLst/>
            <a:rect l="l" t="t" r="r" b="b"/>
            <a:pathLst>
              <a:path w="134937" h="1588">
                <a:moveTo>
                  <a:pt x="0" y="0"/>
                </a:moveTo>
                <a:lnTo>
                  <a:pt x="134937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33687" y="4551362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884487" y="443412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01912" y="44100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13025" y="423925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01912" y="422846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862659" y="42393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27300" y="45065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73362" y="4521210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392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24137" y="42393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01912" y="4217989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9392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70162" y="4448176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55887" y="4448176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41612" y="4448176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40025" y="4643437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352800" y="4484963"/>
            <a:ext cx="454025" cy="158475"/>
          </a:xfrm>
          <a:custGeom>
            <a:avLst/>
            <a:gdLst/>
            <a:ahLst/>
            <a:cxnLst/>
            <a:rect l="l" t="t" r="r" b="b"/>
            <a:pathLst>
              <a:path w="454025" h="158475">
                <a:moveTo>
                  <a:pt x="454025" y="0"/>
                </a:moveTo>
                <a:lnTo>
                  <a:pt x="0" y="0"/>
                </a:lnTo>
                <a:lnTo>
                  <a:pt x="0" y="158475"/>
                </a:lnTo>
                <a:lnTo>
                  <a:pt x="454025" y="158475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52812" y="447426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409156" y="4186238"/>
            <a:ext cx="340518" cy="277329"/>
          </a:xfrm>
          <a:custGeom>
            <a:avLst/>
            <a:gdLst/>
            <a:ahLst/>
            <a:cxnLst/>
            <a:rect l="l" t="t" r="r" b="b"/>
            <a:pathLst>
              <a:path w="340518" h="277329">
                <a:moveTo>
                  <a:pt x="340518" y="0"/>
                </a:moveTo>
                <a:lnTo>
                  <a:pt x="0" y="0"/>
                </a:lnTo>
                <a:lnTo>
                  <a:pt x="0" y="277329"/>
                </a:lnTo>
                <a:lnTo>
                  <a:pt x="340518" y="277329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52800" y="4186239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0"/>
                </a:lnTo>
                <a:lnTo>
                  <a:pt x="396874" y="277330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0"/>
                </a:lnTo>
                <a:lnTo>
                  <a:pt x="100012" y="277330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451225" y="4484687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451225" y="4464051"/>
            <a:ext cx="255587" cy="1588"/>
          </a:xfrm>
          <a:custGeom>
            <a:avLst/>
            <a:gdLst/>
            <a:ahLst/>
            <a:cxnLst/>
            <a:rect l="l" t="t" r="r" b="b"/>
            <a:pathLst>
              <a:path w="255587" h="1588">
                <a:moveTo>
                  <a:pt x="0" y="0"/>
                </a:moveTo>
                <a:lnTo>
                  <a:pt x="255587" y="1588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86162" y="4500563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748788" y="4500563"/>
            <a:ext cx="21523" cy="21563"/>
          </a:xfrm>
          <a:custGeom>
            <a:avLst/>
            <a:gdLst/>
            <a:ahLst/>
            <a:cxnLst/>
            <a:rect l="l" t="t" r="r" b="b"/>
            <a:pathLst>
              <a:path w="21523" h="21563">
                <a:moveTo>
                  <a:pt x="0" y="10781"/>
                </a:moveTo>
                <a:lnTo>
                  <a:pt x="21523" y="10781"/>
                </a:lnTo>
              </a:path>
            </a:pathLst>
          </a:custGeom>
          <a:ln w="228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586162" y="4500564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748788" y="4500564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586162" y="4543426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86162" y="4586287"/>
            <a:ext cx="149225" cy="1588"/>
          </a:xfrm>
          <a:custGeom>
            <a:avLst/>
            <a:gdLst/>
            <a:ahLst/>
            <a:cxnLst/>
            <a:rect l="l" t="t" r="r" b="b"/>
            <a:pathLst>
              <a:path w="149225" h="1588">
                <a:moveTo>
                  <a:pt x="0" y="0"/>
                </a:moveTo>
                <a:lnTo>
                  <a:pt x="149225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92512" y="4564064"/>
            <a:ext cx="134937" cy="1588"/>
          </a:xfrm>
          <a:custGeom>
            <a:avLst/>
            <a:gdLst/>
            <a:ahLst/>
            <a:cxnLst/>
            <a:rect l="l" t="t" r="r" b="b"/>
            <a:pathLst>
              <a:path w="134937" h="1588">
                <a:moveTo>
                  <a:pt x="0" y="0"/>
                </a:moveTo>
                <a:lnTo>
                  <a:pt x="134937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71887" y="4551362"/>
            <a:ext cx="41274" cy="26988"/>
          </a:xfrm>
          <a:custGeom>
            <a:avLst/>
            <a:gdLst/>
            <a:ahLst/>
            <a:cxnLst/>
            <a:rect l="l" t="t" r="r" b="b"/>
            <a:pathLst>
              <a:path w="41274" h="26988">
                <a:moveTo>
                  <a:pt x="-2381" y="13494"/>
                </a:moveTo>
                <a:lnTo>
                  <a:pt x="43656" y="13494"/>
                </a:lnTo>
              </a:path>
            </a:pathLst>
          </a:custGeom>
          <a:ln w="330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722687" y="443412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40112" y="4410075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451225" y="423925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440112" y="422846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700859" y="4239364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65500" y="4506563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611562" y="4521210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7774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462337" y="4239364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440112" y="4217989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77456" y="4510521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408362" y="4448176"/>
            <a:ext cx="339724" cy="1588"/>
          </a:xfrm>
          <a:custGeom>
            <a:avLst/>
            <a:gdLst/>
            <a:ahLst/>
            <a:cxnLst/>
            <a:rect l="l" t="t" r="r" b="b"/>
            <a:pathLst>
              <a:path w="339724" h="1588">
                <a:moveTo>
                  <a:pt x="0" y="0"/>
                </a:moveTo>
                <a:lnTo>
                  <a:pt x="339724" y="1588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494087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579812" y="4448176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578225" y="4643437"/>
            <a:ext cx="1" cy="381000"/>
          </a:xfrm>
          <a:custGeom>
            <a:avLst/>
            <a:gdLst/>
            <a:ahLst/>
            <a:cxnLst/>
            <a:rect l="l" t="t" r="r" b="b"/>
            <a:pathLst>
              <a:path w="1" h="381000">
                <a:moveTo>
                  <a:pt x="0" y="0"/>
                </a:moveTo>
                <a:lnTo>
                  <a:pt x="1" y="3810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36624" y="20513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36637" y="20406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92981" y="17526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36624" y="17526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35049" y="2051050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35049" y="20304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169987" y="20669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332613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169987" y="20669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332613" y="2066925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69987" y="2109788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69987" y="2152650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76337" y="2130425"/>
            <a:ext cx="134938" cy="1587"/>
          </a:xfrm>
          <a:custGeom>
            <a:avLst/>
            <a:gdLst/>
            <a:ahLst/>
            <a:cxnLst/>
            <a:rect l="l" t="t" r="r" b="b"/>
            <a:pathLst>
              <a:path w="134938" h="1587">
                <a:moveTo>
                  <a:pt x="0" y="0"/>
                </a:moveTo>
                <a:lnTo>
                  <a:pt x="134938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255712" y="2117725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306512" y="20004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23937" y="1976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23937" y="1971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35049" y="1805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3937" y="1795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284684" y="18057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49324" y="20729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195387" y="2087571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361281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46162" y="1805726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23937" y="17843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361281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92187" y="2014538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77912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63637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679575" y="2056089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779587" y="2045392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735931" y="1757363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679575" y="1757363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778000" y="20558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778000" y="2035176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912937" y="2071688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149073" y="0"/>
                </a:moveTo>
                <a:lnTo>
                  <a:pt x="0" y="0"/>
                </a:lnTo>
                <a:lnTo>
                  <a:pt x="0" y="128587"/>
                </a:lnTo>
                <a:lnTo>
                  <a:pt x="149073" y="128587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075563" y="2071688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912937" y="2071688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075563" y="2071688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912937" y="2114551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912937" y="2157413"/>
            <a:ext cx="149224" cy="1587"/>
          </a:xfrm>
          <a:custGeom>
            <a:avLst/>
            <a:gdLst/>
            <a:ahLst/>
            <a:cxnLst/>
            <a:rect l="l" t="t" r="r" b="b"/>
            <a:pathLst>
              <a:path w="149224" h="1587">
                <a:moveTo>
                  <a:pt x="0" y="0"/>
                </a:moveTo>
                <a:lnTo>
                  <a:pt x="1492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919287" y="2135188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998662" y="2122488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049462" y="2005247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766887" y="1981200"/>
            <a:ext cx="11906" cy="10159"/>
          </a:xfrm>
          <a:custGeom>
            <a:avLst/>
            <a:gdLst/>
            <a:ahLst/>
            <a:cxnLst/>
            <a:rect l="l" t="t" r="r" b="b"/>
            <a:pathLst>
              <a:path w="11906" h="10159">
                <a:moveTo>
                  <a:pt x="0" y="5079"/>
                </a:moveTo>
                <a:lnTo>
                  <a:pt x="11906" y="5079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766887" y="1976120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778000" y="181102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766887" y="180022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027634" y="1810489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692275" y="2077688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938337" y="2092334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104231" y="2081646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789112" y="1810489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766887" y="1789113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104231" y="2081646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735137" y="2019301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820862" y="2019301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906587" y="2019301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61999" y="2590800"/>
            <a:ext cx="3276599" cy="4762"/>
          </a:xfrm>
          <a:custGeom>
            <a:avLst/>
            <a:gdLst/>
            <a:ahLst/>
            <a:cxnLst/>
            <a:rect l="l" t="t" r="r" b="b"/>
            <a:pathLst>
              <a:path w="3276599" h="4762">
                <a:moveTo>
                  <a:pt x="0" y="4762"/>
                </a:moveTo>
                <a:lnTo>
                  <a:pt x="32765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905000" y="2214563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142999" y="2214563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514600" y="20513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614612" y="20406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570956" y="17526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514600" y="17526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613025" y="2051050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613025" y="20304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747962" y="20669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910588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47962" y="20669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910588" y="2066925"/>
            <a:ext cx="21524" cy="21564"/>
          </a:xfrm>
          <a:custGeom>
            <a:avLst/>
            <a:gdLst/>
            <a:ahLst/>
            <a:cxnLst/>
            <a:rect l="l" t="t" r="r" b="b"/>
            <a:pathLst>
              <a:path w="21524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747962" y="2109788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747962" y="2152650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754312" y="2130425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833687" y="2117725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884487" y="20004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01912" y="1976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601912" y="1971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13025" y="1805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601912" y="1795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862659" y="18057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27300" y="20729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773362" y="2087571"/>
            <a:ext cx="96838" cy="0"/>
          </a:xfrm>
          <a:custGeom>
            <a:avLst/>
            <a:gdLst/>
            <a:ahLst/>
            <a:cxnLst/>
            <a:rect l="l" t="t" r="r" b="b"/>
            <a:pathLst>
              <a:path w="96838">
                <a:moveTo>
                  <a:pt x="0" y="0"/>
                </a:moveTo>
                <a:lnTo>
                  <a:pt x="9683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9392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24137" y="1805726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01912" y="17843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9392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570162" y="2014538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655887" y="2014538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741612" y="2014538"/>
            <a:ext cx="1588" cy="15874"/>
          </a:xfrm>
          <a:custGeom>
            <a:avLst/>
            <a:gdLst/>
            <a:ahLst/>
            <a:cxnLst/>
            <a:rect l="l" t="t" r="r" b="b"/>
            <a:pathLst>
              <a:path w="1588" h="15874">
                <a:moveTo>
                  <a:pt x="0" y="15874"/>
                </a:moveTo>
                <a:lnTo>
                  <a:pt x="158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740025" y="2209800"/>
            <a:ext cx="0" cy="380999"/>
          </a:xfrm>
          <a:custGeom>
            <a:avLst/>
            <a:gdLst/>
            <a:ahLst/>
            <a:cxnLst/>
            <a:rect l="l" t="t" r="r" b="b"/>
            <a:pathLst>
              <a:path h="380999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352800" y="2051325"/>
            <a:ext cx="454025" cy="158474"/>
          </a:xfrm>
          <a:custGeom>
            <a:avLst/>
            <a:gdLst/>
            <a:ahLst/>
            <a:cxnLst/>
            <a:rect l="l" t="t" r="r" b="b"/>
            <a:pathLst>
              <a:path w="454025" h="158474">
                <a:moveTo>
                  <a:pt x="454025" y="0"/>
                </a:moveTo>
                <a:lnTo>
                  <a:pt x="0" y="0"/>
                </a:lnTo>
                <a:lnTo>
                  <a:pt x="0" y="158474"/>
                </a:lnTo>
                <a:lnTo>
                  <a:pt x="454025" y="158474"/>
                </a:lnTo>
                <a:lnTo>
                  <a:pt x="45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452812" y="20406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2266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409156" y="1752600"/>
            <a:ext cx="340518" cy="277331"/>
          </a:xfrm>
          <a:custGeom>
            <a:avLst/>
            <a:gdLst/>
            <a:ahLst/>
            <a:cxnLst/>
            <a:rect l="l" t="t" r="r" b="b"/>
            <a:pathLst>
              <a:path w="340518" h="277331">
                <a:moveTo>
                  <a:pt x="340518" y="0"/>
                </a:moveTo>
                <a:lnTo>
                  <a:pt x="0" y="0"/>
                </a:lnTo>
                <a:lnTo>
                  <a:pt x="0" y="277331"/>
                </a:lnTo>
                <a:lnTo>
                  <a:pt x="340518" y="277331"/>
                </a:lnTo>
                <a:lnTo>
                  <a:pt x="34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352800" y="1752600"/>
            <a:ext cx="454024" cy="457199"/>
          </a:xfrm>
          <a:custGeom>
            <a:avLst/>
            <a:gdLst/>
            <a:ahLst/>
            <a:cxnLst/>
            <a:rect l="l" t="t" r="r" b="b"/>
            <a:pathLst>
              <a:path w="454024" h="457199">
                <a:moveTo>
                  <a:pt x="100012" y="298725"/>
                </a:moveTo>
                <a:lnTo>
                  <a:pt x="0" y="298725"/>
                </a:lnTo>
                <a:lnTo>
                  <a:pt x="0" y="457199"/>
                </a:lnTo>
                <a:lnTo>
                  <a:pt x="454024" y="457199"/>
                </a:lnTo>
                <a:lnTo>
                  <a:pt x="454024" y="298725"/>
                </a:lnTo>
                <a:lnTo>
                  <a:pt x="354012" y="298725"/>
                </a:lnTo>
                <a:lnTo>
                  <a:pt x="354012" y="277331"/>
                </a:lnTo>
                <a:lnTo>
                  <a:pt x="396874" y="277331"/>
                </a:lnTo>
                <a:lnTo>
                  <a:pt x="396874" y="0"/>
                </a:lnTo>
                <a:lnTo>
                  <a:pt x="56356" y="0"/>
                </a:lnTo>
                <a:lnTo>
                  <a:pt x="56356" y="277331"/>
                </a:lnTo>
                <a:lnTo>
                  <a:pt x="100012" y="277331"/>
                </a:lnTo>
                <a:lnTo>
                  <a:pt x="100012" y="298725"/>
                </a:lnTo>
                <a:close/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451225" y="2051050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451225" y="2030413"/>
            <a:ext cx="255587" cy="1587"/>
          </a:xfrm>
          <a:custGeom>
            <a:avLst/>
            <a:gdLst/>
            <a:ahLst/>
            <a:cxnLst/>
            <a:rect l="l" t="t" r="r" b="b"/>
            <a:pathLst>
              <a:path w="255587" h="1587">
                <a:moveTo>
                  <a:pt x="0" y="0"/>
                </a:moveTo>
                <a:lnTo>
                  <a:pt x="255587" y="1587"/>
                </a:lnTo>
              </a:path>
            </a:pathLst>
          </a:custGeom>
          <a:ln w="111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586162" y="2066925"/>
            <a:ext cx="149073" cy="128588"/>
          </a:xfrm>
          <a:custGeom>
            <a:avLst/>
            <a:gdLst/>
            <a:ahLst/>
            <a:cxnLst/>
            <a:rect l="l" t="t" r="r" b="b"/>
            <a:pathLst>
              <a:path w="149073" h="128588">
                <a:moveTo>
                  <a:pt x="149073" y="0"/>
                </a:moveTo>
                <a:lnTo>
                  <a:pt x="0" y="0"/>
                </a:lnTo>
                <a:lnTo>
                  <a:pt x="0" y="128588"/>
                </a:lnTo>
                <a:lnTo>
                  <a:pt x="149073" y="128588"/>
                </a:lnTo>
                <a:lnTo>
                  <a:pt x="14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748788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0" y="10782"/>
                </a:moveTo>
                <a:lnTo>
                  <a:pt x="21523" y="10782"/>
                </a:lnTo>
              </a:path>
            </a:pathLst>
          </a:custGeom>
          <a:ln w="2283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586162" y="2066925"/>
            <a:ext cx="149073" cy="128587"/>
          </a:xfrm>
          <a:custGeom>
            <a:avLst/>
            <a:gdLst/>
            <a:ahLst/>
            <a:cxnLst/>
            <a:rect l="l" t="t" r="r" b="b"/>
            <a:pathLst>
              <a:path w="149073" h="128587">
                <a:moveTo>
                  <a:pt x="0" y="128587"/>
                </a:moveTo>
                <a:lnTo>
                  <a:pt x="149073" y="128587"/>
                </a:lnTo>
                <a:lnTo>
                  <a:pt x="149073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748788" y="2066925"/>
            <a:ext cx="21523" cy="21564"/>
          </a:xfrm>
          <a:custGeom>
            <a:avLst/>
            <a:gdLst/>
            <a:ahLst/>
            <a:cxnLst/>
            <a:rect l="l" t="t" r="r" b="b"/>
            <a:pathLst>
              <a:path w="21523" h="21564">
                <a:moveTo>
                  <a:pt x="-2381" y="10782"/>
                </a:moveTo>
                <a:lnTo>
                  <a:pt x="23905" y="10782"/>
                </a:lnTo>
              </a:path>
            </a:pathLst>
          </a:custGeom>
          <a:ln w="27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586162" y="2109788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586162" y="2152650"/>
            <a:ext cx="149225" cy="1587"/>
          </a:xfrm>
          <a:custGeom>
            <a:avLst/>
            <a:gdLst/>
            <a:ahLst/>
            <a:cxnLst/>
            <a:rect l="l" t="t" r="r" b="b"/>
            <a:pathLst>
              <a:path w="149225" h="1587">
                <a:moveTo>
                  <a:pt x="0" y="0"/>
                </a:moveTo>
                <a:lnTo>
                  <a:pt x="149225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592512" y="2130425"/>
            <a:ext cx="134937" cy="1587"/>
          </a:xfrm>
          <a:custGeom>
            <a:avLst/>
            <a:gdLst/>
            <a:ahLst/>
            <a:cxnLst/>
            <a:rect l="l" t="t" r="r" b="b"/>
            <a:pathLst>
              <a:path w="134937" h="1587">
                <a:moveTo>
                  <a:pt x="0" y="0"/>
                </a:moveTo>
                <a:lnTo>
                  <a:pt x="134937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671887" y="2117725"/>
            <a:ext cx="41274" cy="26987"/>
          </a:xfrm>
          <a:custGeom>
            <a:avLst/>
            <a:gdLst/>
            <a:ahLst/>
            <a:cxnLst/>
            <a:rect l="l" t="t" r="r" b="b"/>
            <a:pathLst>
              <a:path w="41274" h="26987">
                <a:moveTo>
                  <a:pt x="-2381" y="13493"/>
                </a:moveTo>
                <a:lnTo>
                  <a:pt x="43656" y="13493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722687" y="2000484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440112" y="1976120"/>
            <a:ext cx="11906" cy="11430"/>
          </a:xfrm>
          <a:custGeom>
            <a:avLst/>
            <a:gdLst/>
            <a:ahLst/>
            <a:cxnLst/>
            <a:rect l="l" t="t" r="r" b="b"/>
            <a:pathLst>
              <a:path w="11906" h="11430">
                <a:moveTo>
                  <a:pt x="0" y="5714"/>
                </a:moveTo>
                <a:lnTo>
                  <a:pt x="11906" y="571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440112" y="1971039"/>
            <a:ext cx="265906" cy="0"/>
          </a:xfrm>
          <a:custGeom>
            <a:avLst/>
            <a:gdLst/>
            <a:ahLst/>
            <a:cxnLst/>
            <a:rect l="l" t="t" r="r" b="b"/>
            <a:pathLst>
              <a:path w="265906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451225" y="1805939"/>
            <a:ext cx="0" cy="160019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23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440112" y="1795145"/>
            <a:ext cx="277018" cy="0"/>
          </a:xfrm>
          <a:custGeom>
            <a:avLst/>
            <a:gdLst/>
            <a:ahLst/>
            <a:cxnLst/>
            <a:rect l="l" t="t" r="r" b="b"/>
            <a:pathLst>
              <a:path w="277018">
                <a:moveTo>
                  <a:pt x="0" y="0"/>
                </a:moveTo>
                <a:lnTo>
                  <a:pt x="27701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700859" y="1805726"/>
            <a:ext cx="0" cy="159923"/>
          </a:xfrm>
          <a:custGeom>
            <a:avLst/>
            <a:gdLst/>
            <a:ahLst/>
            <a:cxnLst/>
            <a:rect l="l" t="t" r="r" b="b"/>
            <a:pathLst>
              <a:path h="159923">
                <a:moveTo>
                  <a:pt x="0" y="0"/>
                </a:moveTo>
                <a:lnTo>
                  <a:pt x="0" y="159923"/>
                </a:lnTo>
              </a:path>
            </a:pathLst>
          </a:custGeom>
          <a:ln w="11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365500" y="2072924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1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611562" y="2087571"/>
            <a:ext cx="96837" cy="0"/>
          </a:xfrm>
          <a:custGeom>
            <a:avLst/>
            <a:gdLst/>
            <a:ahLst/>
            <a:cxnLst/>
            <a:rect l="l" t="t" r="r" b="b"/>
            <a:pathLst>
              <a:path w="96837">
                <a:moveTo>
                  <a:pt x="0" y="0"/>
                </a:moveTo>
                <a:lnTo>
                  <a:pt x="96837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7774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26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462337" y="1805726"/>
            <a:ext cx="233362" cy="159923"/>
          </a:xfrm>
          <a:custGeom>
            <a:avLst/>
            <a:gdLst/>
            <a:ahLst/>
            <a:cxnLst/>
            <a:rect l="l" t="t" r="r" b="b"/>
            <a:pathLst>
              <a:path w="233362" h="159923">
                <a:moveTo>
                  <a:pt x="0" y="159923"/>
                </a:moveTo>
                <a:lnTo>
                  <a:pt x="0" y="0"/>
                </a:lnTo>
                <a:lnTo>
                  <a:pt x="233362" y="0"/>
                </a:lnTo>
                <a:lnTo>
                  <a:pt x="233362" y="159923"/>
                </a:lnTo>
                <a:lnTo>
                  <a:pt x="0" y="15992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440112" y="1784350"/>
            <a:ext cx="277019" cy="202675"/>
          </a:xfrm>
          <a:custGeom>
            <a:avLst/>
            <a:gdLst/>
            <a:ahLst/>
            <a:cxnLst/>
            <a:rect l="l" t="t" r="r" b="b"/>
            <a:pathLst>
              <a:path w="277019" h="202675">
                <a:moveTo>
                  <a:pt x="11906" y="192383"/>
                </a:moveTo>
                <a:lnTo>
                  <a:pt x="265906" y="192383"/>
                </a:lnTo>
                <a:lnTo>
                  <a:pt x="265906" y="11083"/>
                </a:lnTo>
                <a:lnTo>
                  <a:pt x="277019" y="11083"/>
                </a:lnTo>
                <a:lnTo>
                  <a:pt x="277019" y="0"/>
                </a:lnTo>
                <a:lnTo>
                  <a:pt x="0" y="0"/>
                </a:lnTo>
                <a:lnTo>
                  <a:pt x="0" y="202675"/>
                </a:lnTo>
                <a:lnTo>
                  <a:pt x="11906" y="202675"/>
                </a:lnTo>
                <a:lnTo>
                  <a:pt x="11906" y="192383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777456" y="2076883"/>
            <a:ext cx="15081" cy="0"/>
          </a:xfrm>
          <a:custGeom>
            <a:avLst/>
            <a:gdLst/>
            <a:ahLst/>
            <a:cxnLst/>
            <a:rect l="l" t="t" r="r" b="b"/>
            <a:pathLst>
              <a:path w="15081">
                <a:moveTo>
                  <a:pt x="0" y="0"/>
                </a:moveTo>
                <a:lnTo>
                  <a:pt x="15081" y="0"/>
                </a:lnTo>
              </a:path>
            </a:pathLst>
          </a:custGeom>
          <a:ln w="274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408362" y="2014538"/>
            <a:ext cx="339724" cy="1587"/>
          </a:xfrm>
          <a:custGeom>
            <a:avLst/>
            <a:gdLst/>
            <a:ahLst/>
            <a:cxnLst/>
            <a:rect l="l" t="t" r="r" b="b"/>
            <a:pathLst>
              <a:path w="339724" h="1587">
                <a:moveTo>
                  <a:pt x="0" y="0"/>
                </a:moveTo>
                <a:lnTo>
                  <a:pt x="339724" y="1587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494087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579812" y="2014538"/>
            <a:ext cx="1587" cy="15874"/>
          </a:xfrm>
          <a:custGeom>
            <a:avLst/>
            <a:gdLst/>
            <a:ahLst/>
            <a:cxnLst/>
            <a:rect l="l" t="t" r="r" b="b"/>
            <a:pathLst>
              <a:path w="1587" h="15874">
                <a:moveTo>
                  <a:pt x="0" y="15874"/>
                </a:moveTo>
                <a:lnTo>
                  <a:pt x="158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578225" y="2209800"/>
            <a:ext cx="1" cy="380999"/>
          </a:xfrm>
          <a:custGeom>
            <a:avLst/>
            <a:gdLst/>
            <a:ahLst/>
            <a:cxnLst/>
            <a:rect l="l" t="t" r="r" b="b"/>
            <a:pathLst>
              <a:path w="1" h="380999">
                <a:moveTo>
                  <a:pt x="0" y="0"/>
                </a:moveTo>
                <a:lnTo>
                  <a:pt x="1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305798" y="3200400"/>
            <a:ext cx="381000" cy="400050"/>
          </a:xfrm>
          <a:custGeom>
            <a:avLst/>
            <a:gdLst/>
            <a:ahLst/>
            <a:cxnLst/>
            <a:rect l="l" t="t" r="r" b="b"/>
            <a:pathLst>
              <a:path w="381000" h="400050">
                <a:moveTo>
                  <a:pt x="0" y="400050"/>
                </a:moveTo>
                <a:lnTo>
                  <a:pt x="381000" y="400050"/>
                </a:lnTo>
                <a:lnTo>
                  <a:pt x="38100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724398" y="3200400"/>
            <a:ext cx="3962399" cy="400049"/>
          </a:xfrm>
          <a:custGeom>
            <a:avLst/>
            <a:gdLst/>
            <a:ahLst/>
            <a:cxnLst/>
            <a:rect l="l" t="t" r="r" b="b"/>
            <a:pathLst>
              <a:path w="3962399" h="400049">
                <a:moveTo>
                  <a:pt x="0" y="0"/>
                </a:moveTo>
                <a:lnTo>
                  <a:pt x="3962399" y="0"/>
                </a:lnTo>
                <a:lnTo>
                  <a:pt x="3962399" y="400049"/>
                </a:lnTo>
                <a:lnTo>
                  <a:pt x="0" y="40004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984" rIns="0" bIns="0" rtlCol="0">
            <a:noAutofit/>
          </a:bodyPr>
          <a:lstStyle/>
          <a:p>
            <a:pPr marL="4100829">
              <a:lnSpc>
                <a:spcPct val="10000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How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do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we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conne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ct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two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LANs?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2223654" y="3138055"/>
            <a:ext cx="378228" cy="527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438400" y="2590800"/>
            <a:ext cx="0" cy="611187"/>
          </a:xfrm>
          <a:custGeom>
            <a:avLst/>
            <a:gdLst/>
            <a:ahLst/>
            <a:cxnLst/>
            <a:rect l="l" t="t" r="r" b="b"/>
            <a:pathLst>
              <a:path h="611187">
                <a:moveTo>
                  <a:pt x="0" y="0"/>
                </a:moveTo>
                <a:lnTo>
                  <a:pt x="0" y="6111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438400" y="3657600"/>
            <a:ext cx="0" cy="1371599"/>
          </a:xfrm>
          <a:custGeom>
            <a:avLst/>
            <a:gdLst/>
            <a:ahLst/>
            <a:cxnLst/>
            <a:rect l="l" t="t" r="r" b="b"/>
            <a:pathLst>
              <a:path h="1371599">
                <a:moveTo>
                  <a:pt x="0" y="0"/>
                </a:moveTo>
                <a:lnTo>
                  <a:pt x="0" y="13715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876800" y="1219201"/>
            <a:ext cx="4038598" cy="2133598"/>
          </a:xfrm>
          <a:custGeom>
            <a:avLst/>
            <a:gdLst/>
            <a:ahLst/>
            <a:cxnLst/>
            <a:rect l="l" t="t" r="r" b="b"/>
            <a:pathLst>
              <a:path w="4038598" h="2133598">
                <a:moveTo>
                  <a:pt x="0" y="0"/>
                </a:moveTo>
                <a:lnTo>
                  <a:pt x="4038598" y="0"/>
                </a:lnTo>
                <a:lnTo>
                  <a:pt x="4038598" y="2133598"/>
                </a:lnTo>
                <a:lnTo>
                  <a:pt x="0" y="21335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876800" y="1219201"/>
            <a:ext cx="4038599" cy="2133599"/>
          </a:xfrm>
          <a:custGeom>
            <a:avLst/>
            <a:gdLst/>
            <a:ahLst/>
            <a:cxnLst/>
            <a:rect l="l" t="t" r="r" b="b"/>
            <a:pathLst>
              <a:path w="4038599" h="2133599">
                <a:moveTo>
                  <a:pt x="0" y="0"/>
                </a:moveTo>
                <a:lnTo>
                  <a:pt x="4038599" y="0"/>
                </a:lnTo>
                <a:lnTo>
                  <a:pt x="4038599" y="2133599"/>
                </a:lnTo>
                <a:lnTo>
                  <a:pt x="0" y="21335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952998" y="2057400"/>
            <a:ext cx="3886198" cy="1219199"/>
          </a:xfrm>
          <a:custGeom>
            <a:avLst/>
            <a:gdLst/>
            <a:ahLst/>
            <a:cxnLst/>
            <a:rect l="l" t="t" r="r" b="b"/>
            <a:pathLst>
              <a:path w="3886198" h="1219199">
                <a:moveTo>
                  <a:pt x="0" y="0"/>
                </a:moveTo>
                <a:lnTo>
                  <a:pt x="3886198" y="0"/>
                </a:lnTo>
                <a:lnTo>
                  <a:pt x="3886198" y="1219199"/>
                </a:lnTo>
                <a:lnTo>
                  <a:pt x="0" y="12191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952998" y="2667000"/>
            <a:ext cx="3886198" cy="1"/>
          </a:xfrm>
          <a:custGeom>
            <a:avLst/>
            <a:gdLst/>
            <a:ahLst/>
            <a:cxnLst/>
            <a:rect l="l" t="t" r="r" b="b"/>
            <a:pathLst>
              <a:path w="3886198" h="1">
                <a:moveTo>
                  <a:pt x="0" y="0"/>
                </a:moveTo>
                <a:lnTo>
                  <a:pt x="3886198" y="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896098" y="2057400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891337" y="1219201"/>
            <a:ext cx="0" cy="609599"/>
          </a:xfrm>
          <a:custGeom>
            <a:avLst/>
            <a:gdLst/>
            <a:ahLst/>
            <a:cxnLst/>
            <a:rect l="l" t="t" r="r" b="b"/>
            <a:pathLst>
              <a:path h="609599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876800" y="1828800"/>
            <a:ext cx="4038599" cy="1"/>
          </a:xfrm>
          <a:custGeom>
            <a:avLst/>
            <a:gdLst/>
            <a:ahLst/>
            <a:cxnLst/>
            <a:rect l="l" t="t" r="r" b="b"/>
            <a:pathLst>
              <a:path w="4038599" h="1">
                <a:moveTo>
                  <a:pt x="0" y="0"/>
                </a:moveTo>
                <a:lnTo>
                  <a:pt x="4038599" y="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2663189" y="3131667"/>
            <a:ext cx="771525" cy="9632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2550">
              <a:lnSpc>
                <a:spcPct val="156300"/>
              </a:lnSpc>
            </a:pPr>
            <a:r>
              <a:rPr sz="2000" dirty="0">
                <a:latin typeface="Arial"/>
                <a:cs typeface="Arial"/>
              </a:rPr>
              <a:t>rou</a:t>
            </a:r>
            <a:r>
              <a:rPr sz="2000" spc="-10" dirty="0">
                <a:latin typeface="Arial"/>
                <a:cs typeface="Arial"/>
              </a:rPr>
              <a:t>ter C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7481940" y="2179320"/>
            <a:ext cx="7880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5456356" y="2179320"/>
            <a:ext cx="7880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A.com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5019040" y="2788920"/>
            <a:ext cx="7880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Hello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5933592" y="2788920"/>
            <a:ext cx="9404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world!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5755640" y="1341120"/>
            <a:ext cx="1784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A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7783483" y="1341120"/>
            <a:ext cx="1784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R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1082039" y="1341120"/>
            <a:ext cx="19494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4267198" y="3124200"/>
            <a:ext cx="4038600" cy="2133600"/>
          </a:xfrm>
          <a:custGeom>
            <a:avLst/>
            <a:gdLst/>
            <a:ahLst/>
            <a:cxnLst/>
            <a:rect l="l" t="t" r="r" b="b"/>
            <a:pathLst>
              <a:path w="4038600" h="2133600">
                <a:moveTo>
                  <a:pt x="0" y="0"/>
                </a:moveTo>
                <a:lnTo>
                  <a:pt x="4038600" y="0"/>
                </a:lnTo>
                <a:lnTo>
                  <a:pt x="4038600" y="2133600"/>
                </a:lnTo>
                <a:lnTo>
                  <a:pt x="0" y="2133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267198" y="3124200"/>
            <a:ext cx="4038599" cy="2133599"/>
          </a:xfrm>
          <a:custGeom>
            <a:avLst/>
            <a:gdLst/>
            <a:ahLst/>
            <a:cxnLst/>
            <a:rect l="l" t="t" r="r" b="b"/>
            <a:pathLst>
              <a:path w="4038599" h="2133599">
                <a:moveTo>
                  <a:pt x="0" y="0"/>
                </a:moveTo>
                <a:lnTo>
                  <a:pt x="4038599" y="0"/>
                </a:lnTo>
                <a:lnTo>
                  <a:pt x="4038599" y="2133599"/>
                </a:lnTo>
                <a:lnTo>
                  <a:pt x="0" y="21335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281737" y="3124200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267198" y="3733800"/>
            <a:ext cx="4038599" cy="0"/>
          </a:xfrm>
          <a:custGeom>
            <a:avLst/>
            <a:gdLst/>
            <a:ahLst/>
            <a:cxnLst/>
            <a:rect l="l" t="t" r="r" b="b"/>
            <a:pathLst>
              <a:path w="4038599">
                <a:moveTo>
                  <a:pt x="0" y="0"/>
                </a:moveTo>
                <a:lnTo>
                  <a:pt x="40385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 txBox="1"/>
          <p:nvPr/>
        </p:nvSpPr>
        <p:spPr>
          <a:xfrm>
            <a:off x="5141817" y="3246120"/>
            <a:ext cx="1784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R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7173883" y="3246120"/>
            <a:ext cx="1784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73" name="object 273"/>
          <p:cNvSpPr/>
          <p:nvPr/>
        </p:nvSpPr>
        <p:spPr>
          <a:xfrm>
            <a:off x="3505200" y="5486400"/>
            <a:ext cx="3886198" cy="1219199"/>
          </a:xfrm>
          <a:custGeom>
            <a:avLst/>
            <a:gdLst/>
            <a:ahLst/>
            <a:cxnLst/>
            <a:rect l="l" t="t" r="r" b="b"/>
            <a:pathLst>
              <a:path w="3886198" h="1219199">
                <a:moveTo>
                  <a:pt x="0" y="0"/>
                </a:moveTo>
                <a:lnTo>
                  <a:pt x="3886198" y="0"/>
                </a:lnTo>
                <a:lnTo>
                  <a:pt x="3886198" y="1219199"/>
                </a:lnTo>
                <a:lnTo>
                  <a:pt x="0" y="12191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505200" y="5486400"/>
            <a:ext cx="3886199" cy="1219199"/>
          </a:xfrm>
          <a:custGeom>
            <a:avLst/>
            <a:gdLst/>
            <a:ahLst/>
            <a:cxnLst/>
            <a:rect l="l" t="t" r="r" b="b"/>
            <a:pathLst>
              <a:path w="3886199" h="1219199">
                <a:moveTo>
                  <a:pt x="0" y="0"/>
                </a:moveTo>
                <a:lnTo>
                  <a:pt x="3886199" y="0"/>
                </a:lnTo>
                <a:lnTo>
                  <a:pt x="3886199" y="1219199"/>
                </a:lnTo>
                <a:lnTo>
                  <a:pt x="0" y="12191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505200" y="6095999"/>
            <a:ext cx="3886199" cy="1"/>
          </a:xfrm>
          <a:custGeom>
            <a:avLst/>
            <a:gdLst/>
            <a:ahLst/>
            <a:cxnLst/>
            <a:rect l="l" t="t" r="r" b="b"/>
            <a:pathLst>
              <a:path w="3886199" h="1">
                <a:moveTo>
                  <a:pt x="0" y="0"/>
                </a:moveTo>
                <a:lnTo>
                  <a:pt x="3886199" y="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448300" y="5486400"/>
            <a:ext cx="1" cy="609599"/>
          </a:xfrm>
          <a:custGeom>
            <a:avLst/>
            <a:gdLst/>
            <a:ahLst/>
            <a:cxnLst/>
            <a:rect l="l" t="t" r="r" b="b"/>
            <a:pathLst>
              <a:path w="1" h="609599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 txBox="1"/>
          <p:nvPr/>
        </p:nvSpPr>
        <p:spPr>
          <a:xfrm>
            <a:off x="6034140" y="5608320"/>
            <a:ext cx="7880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008556" y="5608320"/>
            <a:ext cx="7880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A.com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3571240" y="6217919"/>
            <a:ext cx="18548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Hello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world!</a:t>
            </a:r>
            <a:endParaRPr sz="2000">
              <a:latin typeface="Courier New"/>
              <a:cs typeface="Courier New"/>
            </a:endParaRPr>
          </a:p>
        </p:txBody>
      </p:sp>
      <p:graphicFrame>
        <p:nvGraphicFramePr>
          <p:cNvPr id="268" name="object 268"/>
          <p:cNvGraphicFramePr>
            <a:graphicFrameLocks noGrp="1"/>
          </p:cNvGraphicFramePr>
          <p:nvPr/>
        </p:nvGraphicFramePr>
        <p:xfrm>
          <a:off x="4330698" y="3949700"/>
          <a:ext cx="3886198" cy="1219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A.com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547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C.com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99">
                <a:tc grid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Hello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0" dirty="0">
                          <a:latin typeface="Courier New"/>
                          <a:cs typeface="Courier New"/>
                        </a:rPr>
                        <a:t>world!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R w="25399">
                      <a:solidFill>
                        <a:srgbClr val="000000"/>
                      </a:solidFill>
                      <a:prstDash val="solid"/>
                    </a:lnR>
                    <a:lnT w="25399">
                      <a:solidFill>
                        <a:srgbClr val="000000"/>
                      </a:solidFill>
                      <a:prstDash val="solid"/>
                    </a:lnT>
                    <a:lnB w="253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Esta</a:t>
            </a:r>
            <a:r>
              <a:rPr sz="3600" b="1" spc="-30" dirty="0">
                <a:latin typeface="Arial"/>
                <a:cs typeface="Arial"/>
              </a:rPr>
              <a:t>b</a:t>
            </a:r>
            <a:r>
              <a:rPr sz="3600" b="1" spc="-15" dirty="0">
                <a:latin typeface="Arial"/>
                <a:cs typeface="Arial"/>
              </a:rPr>
              <a:t>li</a:t>
            </a:r>
            <a:r>
              <a:rPr sz="3600" b="1" spc="0" dirty="0">
                <a:latin typeface="Arial"/>
                <a:cs typeface="Arial"/>
              </a:rPr>
              <a:t>s</a:t>
            </a:r>
            <a:r>
              <a:rPr sz="3600" b="1" spc="-30" dirty="0">
                <a:latin typeface="Arial"/>
                <a:cs typeface="Arial"/>
              </a:rPr>
              <a:t>h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-25" dirty="0">
                <a:latin typeface="Arial"/>
                <a:cs typeface="Arial"/>
              </a:rPr>
              <a:t>g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T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30" dirty="0">
                <a:latin typeface="Arial"/>
                <a:cs typeface="Arial"/>
              </a:rPr>
              <a:t>onn</a:t>
            </a:r>
            <a:r>
              <a:rPr sz="3600" b="1" spc="0" dirty="0">
                <a:latin typeface="Arial"/>
                <a:cs typeface="Arial"/>
              </a:rPr>
              <a:t>ec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5" dirty="0"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702" y="4783773"/>
            <a:ext cx="7484745" cy="187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0" dirty="0">
                <a:latin typeface="Arial"/>
                <a:cs typeface="Arial"/>
              </a:rPr>
              <a:t>hree-way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handshake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stablish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conne</a:t>
            </a:r>
            <a:r>
              <a:rPr sz="2800" spc="-15" dirty="0">
                <a:latin typeface="Arial"/>
                <a:cs typeface="Arial"/>
              </a:rPr>
              <a:t>ction</a:t>
            </a:r>
            <a:endParaRPr sz="2800">
              <a:latin typeface="Arial"/>
              <a:cs typeface="Arial"/>
            </a:endParaRPr>
          </a:p>
          <a:p>
            <a:pPr marL="571500" marR="94615" lvl="1" indent="-228600">
              <a:lnSpc>
                <a:spcPts val="2610"/>
              </a:lnSpc>
              <a:spcBef>
                <a:spcPts val="28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sends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00FF"/>
                </a:solidFill>
                <a:latin typeface="Consolas"/>
                <a:cs typeface="Consolas"/>
              </a:rPr>
              <a:t>SY</a:t>
            </a:r>
            <a:r>
              <a:rPr sz="2400" b="1" spc="-15" dirty="0">
                <a:solidFill>
                  <a:srgbClr val="0000FF"/>
                </a:solidFill>
                <a:latin typeface="Consolas"/>
                <a:cs typeface="Consolas"/>
              </a:rPr>
              <a:t>N</a:t>
            </a:r>
            <a:r>
              <a:rPr sz="2400" b="1" spc="-655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sz="2400" spc="0" dirty="0">
                <a:latin typeface="Arial"/>
                <a:cs typeface="Arial"/>
              </a:rPr>
              <a:t>(open</a:t>
            </a:r>
            <a:r>
              <a:rPr sz="2400" spc="-10" dirty="0">
                <a:latin typeface="Arial"/>
                <a:cs typeface="Arial"/>
              </a:rPr>
              <a:t>;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“synchronize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sequence number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0" dirty="0">
                <a:latin typeface="Arial"/>
                <a:cs typeface="Arial"/>
              </a:rPr>
              <a:t>”)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ts val="2745"/>
              </a:lnSpc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re</a:t>
            </a:r>
            <a:r>
              <a:rPr sz="2400" spc="-10" dirty="0">
                <a:latin typeface="Arial"/>
                <a:cs typeface="Arial"/>
              </a:rPr>
              <a:t>turns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SYN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acknowledgmen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b="1" spc="-20" dirty="0">
                <a:solidFill>
                  <a:srgbClr val="FF3300"/>
                </a:solidFill>
                <a:latin typeface="Consolas"/>
                <a:cs typeface="Consolas"/>
              </a:rPr>
              <a:t>SY</a:t>
            </a:r>
            <a:r>
              <a:rPr sz="2400" b="1" spc="-15" dirty="0">
                <a:solidFill>
                  <a:srgbClr val="FF3300"/>
                </a:solidFill>
                <a:latin typeface="Consolas"/>
                <a:cs typeface="Consolas"/>
              </a:rPr>
              <a:t>N</a:t>
            </a:r>
            <a:r>
              <a:rPr sz="2400" b="1" spc="-15" dirty="0">
                <a:solidFill>
                  <a:srgbClr val="FF3300"/>
                </a:solidFill>
                <a:latin typeface="Arial"/>
                <a:cs typeface="Arial"/>
              </a:rPr>
              <a:t>+</a:t>
            </a:r>
            <a:r>
              <a:rPr sz="2400" b="1" spc="-20" dirty="0">
                <a:solidFill>
                  <a:srgbClr val="FF3300"/>
                </a:solidFill>
                <a:latin typeface="Consolas"/>
                <a:cs typeface="Consolas"/>
              </a:rPr>
              <a:t>AC</a:t>
            </a:r>
            <a:r>
              <a:rPr sz="2400" b="1" spc="-15" dirty="0">
                <a:solidFill>
                  <a:srgbClr val="FF3300"/>
                </a:solidFill>
                <a:latin typeface="Consolas"/>
                <a:cs typeface="Consolas"/>
              </a:rPr>
              <a:t>K</a:t>
            </a:r>
            <a:r>
              <a:rPr sz="2400" spc="-1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sends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00FF"/>
                </a:solidFill>
                <a:latin typeface="Consolas"/>
                <a:cs typeface="Consolas"/>
              </a:rPr>
              <a:t>AC</a:t>
            </a:r>
            <a:r>
              <a:rPr sz="2400" b="1" spc="-15" dirty="0">
                <a:solidFill>
                  <a:srgbClr val="0000FF"/>
                </a:solidFill>
                <a:latin typeface="Consolas"/>
                <a:cs typeface="Consolas"/>
              </a:rPr>
              <a:t>K</a:t>
            </a:r>
            <a:r>
              <a:rPr sz="2400" b="1" spc="-655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acknowledge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Consolas"/>
                <a:cs typeface="Consolas"/>
              </a:rPr>
              <a:t>SY</a:t>
            </a:r>
            <a:r>
              <a:rPr sz="2400" spc="-15" dirty="0">
                <a:latin typeface="Consolas"/>
                <a:cs typeface="Consolas"/>
              </a:rPr>
              <a:t>N</a:t>
            </a:r>
            <a:r>
              <a:rPr sz="2400" spc="-15" dirty="0">
                <a:latin typeface="Arial"/>
                <a:cs typeface="Arial"/>
              </a:rPr>
              <a:t>+</a:t>
            </a:r>
            <a:r>
              <a:rPr sz="2400" spc="-20" dirty="0">
                <a:latin typeface="Consolas"/>
                <a:cs typeface="Consolas"/>
              </a:rPr>
              <a:t>ACK</a:t>
            </a:r>
            <a:endParaRPr sz="2400">
              <a:latin typeface="Consolas"/>
              <a:cs typeface="Consola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56656" y="1893093"/>
            <a:ext cx="1578564" cy="282891"/>
          </a:xfrm>
          <a:custGeom>
            <a:avLst/>
            <a:gdLst/>
            <a:ahLst/>
            <a:cxnLst/>
            <a:rect l="l" t="t" r="r" b="b"/>
            <a:pathLst>
              <a:path w="1578564" h="282891">
                <a:moveTo>
                  <a:pt x="0" y="0"/>
                </a:moveTo>
                <a:lnTo>
                  <a:pt x="1578564" y="282891"/>
                </a:lnTo>
              </a:path>
            </a:pathLst>
          </a:custGeom>
          <a:ln w="19049">
            <a:solidFill>
              <a:srgbClr val="008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38038" y="2104575"/>
            <a:ext cx="121992" cy="116058"/>
          </a:xfrm>
          <a:custGeom>
            <a:avLst/>
            <a:gdLst/>
            <a:ahLst/>
            <a:cxnLst/>
            <a:rect l="l" t="t" r="r" b="b"/>
            <a:pathLst>
              <a:path w="121992" h="116058">
                <a:moveTo>
                  <a:pt x="32912" y="0"/>
                </a:moveTo>
                <a:lnTo>
                  <a:pt x="24895" y="642"/>
                </a:lnTo>
                <a:lnTo>
                  <a:pt x="15801" y="11322"/>
                </a:lnTo>
                <a:lnTo>
                  <a:pt x="16443" y="19338"/>
                </a:lnTo>
                <a:lnTo>
                  <a:pt x="72372" y="66964"/>
                </a:lnTo>
                <a:lnTo>
                  <a:pt x="3385" y="92205"/>
                </a:lnTo>
                <a:lnTo>
                  <a:pt x="0" y="99499"/>
                </a:lnTo>
                <a:lnTo>
                  <a:pt x="4819" y="112673"/>
                </a:lnTo>
                <a:lnTo>
                  <a:pt x="12113" y="116058"/>
                </a:lnTo>
                <a:lnTo>
                  <a:pt x="121992" y="75857"/>
                </a:lnTo>
                <a:lnTo>
                  <a:pt x="32912" y="0"/>
                </a:lnTo>
                <a:close/>
              </a:path>
            </a:pathLst>
          </a:custGeom>
          <a:solidFill>
            <a:srgbClr val="00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 rot="600000">
            <a:off x="2951140" y="1601618"/>
            <a:ext cx="593514" cy="304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395"/>
              </a:lnSpc>
            </a:pPr>
            <a:r>
              <a:rPr sz="2000" dirty="0">
                <a:solidFill>
                  <a:srgbClr val="0000FF"/>
                </a:solidFill>
                <a:latin typeface="Times New Roman"/>
                <a:cs typeface="Times New Roman"/>
              </a:rPr>
              <a:t>SYN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86179" y="2415381"/>
            <a:ext cx="1550039" cy="295320"/>
          </a:xfrm>
          <a:custGeom>
            <a:avLst/>
            <a:gdLst/>
            <a:ahLst/>
            <a:cxnLst/>
            <a:rect l="l" t="t" r="r" b="b"/>
            <a:pathLst>
              <a:path w="1550039" h="295320">
                <a:moveTo>
                  <a:pt x="1550039" y="0"/>
                </a:moveTo>
                <a:lnTo>
                  <a:pt x="0" y="295320"/>
                </a:lnTo>
              </a:path>
            </a:pathLst>
          </a:custGeom>
          <a:ln w="19049">
            <a:solidFill>
              <a:srgbClr val="FF4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61418" y="2638592"/>
            <a:ext cx="122243" cy="115824"/>
          </a:xfrm>
          <a:custGeom>
            <a:avLst/>
            <a:gdLst/>
            <a:ahLst/>
            <a:cxnLst/>
            <a:rect l="l" t="t" r="r" b="b"/>
            <a:pathLst>
              <a:path w="122243" h="115824">
                <a:moveTo>
                  <a:pt x="88244" y="0"/>
                </a:moveTo>
                <a:lnTo>
                  <a:pt x="0" y="76827"/>
                </a:lnTo>
                <a:lnTo>
                  <a:pt x="110312" y="115824"/>
                </a:lnTo>
                <a:lnTo>
                  <a:pt x="117567" y="112359"/>
                </a:lnTo>
                <a:lnTo>
                  <a:pt x="122243" y="99132"/>
                </a:lnTo>
                <a:lnTo>
                  <a:pt x="118778" y="91876"/>
                </a:lnTo>
                <a:lnTo>
                  <a:pt x="49518" y="67392"/>
                </a:lnTo>
                <a:lnTo>
                  <a:pt x="104923" y="19156"/>
                </a:lnTo>
                <a:lnTo>
                  <a:pt x="105477" y="11135"/>
                </a:lnTo>
                <a:lnTo>
                  <a:pt x="96266" y="554"/>
                </a:lnTo>
                <a:lnTo>
                  <a:pt x="88244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 rot="21000000">
            <a:off x="2689657" y="2291457"/>
            <a:ext cx="803088" cy="273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50"/>
              </a:lnSpc>
            </a:pPr>
            <a:r>
              <a:rPr sz="1800" spc="-30" dirty="0">
                <a:solidFill>
                  <a:srgbClr val="FF3300"/>
                </a:solidFill>
                <a:latin typeface="Times New Roman"/>
                <a:cs typeface="Times New Roman"/>
              </a:rPr>
              <a:t>SY</a:t>
            </a:r>
            <a:r>
              <a:rPr sz="2700" spc="-44" baseline="1543" dirty="0">
                <a:solidFill>
                  <a:srgbClr val="FF3300"/>
                </a:solidFill>
                <a:latin typeface="Times New Roman"/>
                <a:cs typeface="Times New Roman"/>
              </a:rPr>
              <a:t>N</a:t>
            </a:r>
            <a:r>
              <a:rPr sz="2700" spc="0" baseline="1543" dirty="0">
                <a:solidFill>
                  <a:srgbClr val="FF3300"/>
                </a:solidFill>
                <a:latin typeface="Times New Roman"/>
                <a:cs typeface="Times New Roman"/>
              </a:rPr>
              <a:t>+A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39987" y="3008313"/>
            <a:ext cx="1575964" cy="450275"/>
          </a:xfrm>
          <a:custGeom>
            <a:avLst/>
            <a:gdLst/>
            <a:ahLst/>
            <a:cxnLst/>
            <a:rect l="l" t="t" r="r" b="b"/>
            <a:pathLst>
              <a:path w="1575964" h="450275">
                <a:moveTo>
                  <a:pt x="0" y="0"/>
                </a:moveTo>
                <a:lnTo>
                  <a:pt x="1575964" y="450275"/>
                </a:lnTo>
              </a:path>
            </a:pathLst>
          </a:custGeom>
          <a:ln w="19049">
            <a:solidFill>
              <a:srgbClr val="008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16433" y="3380894"/>
            <a:ext cx="123753" cy="113539"/>
          </a:xfrm>
          <a:custGeom>
            <a:avLst/>
            <a:gdLst/>
            <a:ahLst/>
            <a:cxnLst/>
            <a:rect l="l" t="t" r="r" b="b"/>
            <a:pathLst>
              <a:path w="123753" h="113539">
                <a:moveTo>
                  <a:pt x="34734" y="0"/>
                </a:moveTo>
                <a:lnTo>
                  <a:pt x="24608" y="9709"/>
                </a:lnTo>
                <a:lnTo>
                  <a:pt x="24441" y="17746"/>
                </a:lnTo>
                <a:lnTo>
                  <a:pt x="75283" y="70769"/>
                </a:lnTo>
                <a:lnTo>
                  <a:pt x="4103" y="88927"/>
                </a:lnTo>
                <a:lnTo>
                  <a:pt x="0" y="95843"/>
                </a:lnTo>
                <a:lnTo>
                  <a:pt x="3467" y="109435"/>
                </a:lnTo>
                <a:lnTo>
                  <a:pt x="10382" y="113539"/>
                </a:lnTo>
                <a:lnTo>
                  <a:pt x="123753" y="84618"/>
                </a:lnTo>
                <a:lnTo>
                  <a:pt x="42773" y="167"/>
                </a:lnTo>
                <a:lnTo>
                  <a:pt x="34734" y="0"/>
                </a:lnTo>
                <a:close/>
              </a:path>
            </a:pathLst>
          </a:custGeom>
          <a:solidFill>
            <a:srgbClr val="00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 rot="1020000">
            <a:off x="3166022" y="3035346"/>
            <a:ext cx="619700" cy="2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2000" spc="-1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spc="0" dirty="0">
                <a:solidFill>
                  <a:srgbClr val="0000FF"/>
                </a:solidFill>
                <a:latin typeface="Times New Roman"/>
                <a:cs typeface="Times New Roman"/>
              </a:rPr>
              <a:t>CK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41773" y="1690689"/>
            <a:ext cx="6349" cy="2890835"/>
          </a:xfrm>
          <a:custGeom>
            <a:avLst/>
            <a:gdLst/>
            <a:ahLst/>
            <a:cxnLst/>
            <a:rect l="l" t="t" r="r" b="b"/>
            <a:pathLst>
              <a:path w="6349" h="2890835">
                <a:moveTo>
                  <a:pt x="0" y="0"/>
                </a:moveTo>
                <a:lnTo>
                  <a:pt x="6349" y="2890835"/>
                </a:lnTo>
              </a:path>
            </a:pathLst>
          </a:custGeom>
          <a:ln w="9524">
            <a:solidFill>
              <a:srgbClr val="FF4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35224" y="1706563"/>
            <a:ext cx="23813" cy="2797174"/>
          </a:xfrm>
          <a:custGeom>
            <a:avLst/>
            <a:gdLst/>
            <a:ahLst/>
            <a:cxnLst/>
            <a:rect l="l" t="t" r="r" b="b"/>
            <a:pathLst>
              <a:path w="23813" h="2797174">
                <a:moveTo>
                  <a:pt x="23813" y="0"/>
                </a:moveTo>
                <a:lnTo>
                  <a:pt x="0" y="2797174"/>
                </a:lnTo>
              </a:path>
            </a:pathLst>
          </a:custGeom>
          <a:ln w="9524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66327" y="1285558"/>
            <a:ext cx="245745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20490" y="1247458"/>
            <a:ext cx="229235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FF3300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45543" y="3539332"/>
            <a:ext cx="1574430" cy="462791"/>
          </a:xfrm>
          <a:custGeom>
            <a:avLst/>
            <a:gdLst/>
            <a:ahLst/>
            <a:cxnLst/>
            <a:rect l="l" t="t" r="r" b="b"/>
            <a:pathLst>
              <a:path w="1574430" h="462791">
                <a:moveTo>
                  <a:pt x="0" y="0"/>
                </a:moveTo>
                <a:lnTo>
                  <a:pt x="1574430" y="462791"/>
                </a:lnTo>
              </a:path>
            </a:pathLst>
          </a:custGeom>
          <a:ln w="19049">
            <a:solidFill>
              <a:srgbClr val="008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20320" y="3923939"/>
            <a:ext cx="123836" cy="113352"/>
          </a:xfrm>
          <a:custGeom>
            <a:avLst/>
            <a:gdLst/>
            <a:ahLst/>
            <a:cxnLst/>
            <a:rect l="l" t="t" r="r" b="b"/>
            <a:pathLst>
              <a:path w="123836" h="113352">
                <a:moveTo>
                  <a:pt x="35462" y="0"/>
                </a:moveTo>
                <a:lnTo>
                  <a:pt x="25262" y="9632"/>
                </a:lnTo>
                <a:lnTo>
                  <a:pt x="25032" y="17670"/>
                </a:lnTo>
                <a:lnTo>
                  <a:pt x="75472" y="71076"/>
                </a:lnTo>
                <a:lnTo>
                  <a:pt x="4156" y="88694"/>
                </a:lnTo>
                <a:lnTo>
                  <a:pt x="0" y="95577"/>
                </a:lnTo>
                <a:lnTo>
                  <a:pt x="3364" y="109195"/>
                </a:lnTo>
                <a:lnTo>
                  <a:pt x="10247" y="113352"/>
                </a:lnTo>
                <a:lnTo>
                  <a:pt x="123836" y="85293"/>
                </a:lnTo>
                <a:lnTo>
                  <a:pt x="43500" y="229"/>
                </a:lnTo>
                <a:lnTo>
                  <a:pt x="35462" y="0"/>
                </a:lnTo>
                <a:close/>
              </a:path>
            </a:pathLst>
          </a:custGeom>
          <a:solidFill>
            <a:srgbClr val="00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74118" y="3880644"/>
            <a:ext cx="1574430" cy="462791"/>
          </a:xfrm>
          <a:custGeom>
            <a:avLst/>
            <a:gdLst/>
            <a:ahLst/>
            <a:cxnLst/>
            <a:rect l="l" t="t" r="r" b="b"/>
            <a:pathLst>
              <a:path w="1574430" h="462791">
                <a:moveTo>
                  <a:pt x="0" y="0"/>
                </a:moveTo>
                <a:lnTo>
                  <a:pt x="1574430" y="462791"/>
                </a:lnTo>
              </a:path>
            </a:pathLst>
          </a:custGeom>
          <a:ln w="19049">
            <a:solidFill>
              <a:srgbClr val="008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48895" y="4265253"/>
            <a:ext cx="123836" cy="113351"/>
          </a:xfrm>
          <a:custGeom>
            <a:avLst/>
            <a:gdLst/>
            <a:ahLst/>
            <a:cxnLst/>
            <a:rect l="l" t="t" r="r" b="b"/>
            <a:pathLst>
              <a:path w="123836" h="113351">
                <a:moveTo>
                  <a:pt x="35462" y="0"/>
                </a:moveTo>
                <a:lnTo>
                  <a:pt x="25262" y="9631"/>
                </a:lnTo>
                <a:lnTo>
                  <a:pt x="25032" y="17669"/>
                </a:lnTo>
                <a:lnTo>
                  <a:pt x="75472" y="71075"/>
                </a:lnTo>
                <a:lnTo>
                  <a:pt x="4156" y="88692"/>
                </a:lnTo>
                <a:lnTo>
                  <a:pt x="0" y="95576"/>
                </a:lnTo>
                <a:lnTo>
                  <a:pt x="3364" y="109195"/>
                </a:lnTo>
                <a:lnTo>
                  <a:pt x="10247" y="113351"/>
                </a:lnTo>
                <a:lnTo>
                  <a:pt x="123836" y="85291"/>
                </a:lnTo>
                <a:lnTo>
                  <a:pt x="43500" y="228"/>
                </a:lnTo>
                <a:lnTo>
                  <a:pt x="35462" y="0"/>
                </a:lnTo>
                <a:close/>
              </a:path>
            </a:pathLst>
          </a:custGeom>
          <a:solidFill>
            <a:srgbClr val="008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 rot="960000">
            <a:off x="2935696" y="3451599"/>
            <a:ext cx="574057" cy="2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2000" spc="-10" dirty="0">
                <a:solidFill>
                  <a:srgbClr val="0000FF"/>
                </a:solidFill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960000">
            <a:off x="2964271" y="3792912"/>
            <a:ext cx="574057" cy="2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2000" spc="-10" dirty="0">
                <a:solidFill>
                  <a:srgbClr val="0000FF"/>
                </a:solidFill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181598" y="1600200"/>
            <a:ext cx="3352800" cy="2162175"/>
          </a:xfrm>
          <a:custGeom>
            <a:avLst/>
            <a:gdLst/>
            <a:ahLst/>
            <a:cxnLst/>
            <a:rect l="l" t="t" r="r" b="b"/>
            <a:pathLst>
              <a:path w="3352800" h="2162175">
                <a:moveTo>
                  <a:pt x="0" y="0"/>
                </a:moveTo>
                <a:lnTo>
                  <a:pt x="3352800" y="0"/>
                </a:lnTo>
                <a:lnTo>
                  <a:pt x="3352800" y="2162175"/>
                </a:lnTo>
                <a:lnTo>
                  <a:pt x="0" y="2162175"/>
                </a:lnTo>
                <a:lnTo>
                  <a:pt x="0" y="0"/>
                </a:lnTo>
                <a:close/>
              </a:path>
            </a:pathLst>
          </a:custGeom>
          <a:solidFill>
            <a:srgbClr val="D4F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260338" y="1649577"/>
            <a:ext cx="3196590" cy="2087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875" marR="12700" algn="ctr">
              <a:lnSpc>
                <a:spcPct val="99000"/>
              </a:lnSpc>
            </a:pPr>
            <a:r>
              <a:rPr sz="2400" dirty="0">
                <a:latin typeface="Arial"/>
                <a:cs typeface="Arial"/>
              </a:rPr>
              <a:t>Each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tells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Initial </a:t>
            </a:r>
            <a:r>
              <a:rPr sz="2400" i="1" spc="0" dirty="0">
                <a:latin typeface="Arial"/>
                <a:cs typeface="Arial"/>
              </a:rPr>
              <a:t>Sequence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spc="0" dirty="0">
                <a:latin typeface="Arial"/>
                <a:cs typeface="Arial"/>
              </a:rPr>
              <a:t>Number </a:t>
            </a:r>
            <a:r>
              <a:rPr sz="2400" spc="-10" dirty="0">
                <a:latin typeface="Arial"/>
                <a:cs typeface="Arial"/>
              </a:rPr>
              <a:t>(ISN)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ther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st.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36004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(Spec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says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pick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based 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local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clock)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b="1" spc="-30" dirty="0">
                <a:latin typeface="Arial"/>
                <a:cs typeface="Arial"/>
              </a:rPr>
              <a:t>T</a:t>
            </a:r>
            <a:r>
              <a:rPr sz="3400" b="1" spc="-15" dirty="0">
                <a:latin typeface="Arial"/>
                <a:cs typeface="Arial"/>
              </a:rPr>
              <a:t>i</a:t>
            </a:r>
            <a:r>
              <a:rPr sz="3400" b="1" spc="0" dirty="0">
                <a:latin typeface="Arial"/>
                <a:cs typeface="Arial"/>
              </a:rPr>
              <a:t>m</a:t>
            </a:r>
            <a:r>
              <a:rPr sz="3400" b="1" spc="-15" dirty="0">
                <a:latin typeface="Arial"/>
                <a:cs typeface="Arial"/>
              </a:rPr>
              <a:t>i</a:t>
            </a:r>
            <a:r>
              <a:rPr sz="3400" b="1" spc="-30" dirty="0">
                <a:latin typeface="Arial"/>
                <a:cs typeface="Arial"/>
              </a:rPr>
              <a:t>n</a:t>
            </a:r>
            <a:r>
              <a:rPr sz="3400" b="1" spc="-25" dirty="0">
                <a:latin typeface="Arial"/>
                <a:cs typeface="Arial"/>
              </a:rPr>
              <a:t>g</a:t>
            </a:r>
            <a:r>
              <a:rPr sz="3400" b="1" spc="-5" dirty="0">
                <a:latin typeface="Arial"/>
                <a:cs typeface="Arial"/>
              </a:rPr>
              <a:t> </a:t>
            </a:r>
            <a:r>
              <a:rPr sz="3400" b="1" spc="0" dirty="0">
                <a:latin typeface="Arial"/>
                <a:cs typeface="Arial"/>
              </a:rPr>
              <a:t>D</a:t>
            </a:r>
            <a:r>
              <a:rPr sz="3400" b="1" spc="-15" dirty="0">
                <a:latin typeface="Arial"/>
                <a:cs typeface="Arial"/>
              </a:rPr>
              <a:t>i</a:t>
            </a:r>
            <a:r>
              <a:rPr sz="3400" b="1" spc="0" dirty="0">
                <a:latin typeface="Arial"/>
                <a:cs typeface="Arial"/>
              </a:rPr>
              <a:t>a</a:t>
            </a:r>
            <a:r>
              <a:rPr sz="3400" b="1" spc="-30" dirty="0">
                <a:latin typeface="Arial"/>
                <a:cs typeface="Arial"/>
              </a:rPr>
              <a:t>g</a:t>
            </a:r>
            <a:r>
              <a:rPr sz="3400" b="1" spc="0" dirty="0">
                <a:latin typeface="Arial"/>
                <a:cs typeface="Arial"/>
              </a:rPr>
              <a:t>ram:</a:t>
            </a:r>
            <a:r>
              <a:rPr sz="3400" b="1" spc="-5" dirty="0">
                <a:latin typeface="Arial"/>
                <a:cs typeface="Arial"/>
              </a:rPr>
              <a:t> </a:t>
            </a:r>
            <a:r>
              <a:rPr sz="3400" b="1" spc="0" dirty="0">
                <a:latin typeface="Arial"/>
                <a:cs typeface="Arial"/>
              </a:rPr>
              <a:t>3</a:t>
            </a:r>
            <a:r>
              <a:rPr sz="3400" b="1" spc="-15" dirty="0">
                <a:latin typeface="Arial"/>
                <a:cs typeface="Arial"/>
              </a:rPr>
              <a:t>-</a:t>
            </a:r>
            <a:r>
              <a:rPr sz="3400" b="1" spc="-40" dirty="0">
                <a:latin typeface="Arial"/>
                <a:cs typeface="Arial"/>
              </a:rPr>
              <a:t>W</a:t>
            </a:r>
            <a:r>
              <a:rPr sz="3400" b="1" spc="0" dirty="0">
                <a:latin typeface="Arial"/>
                <a:cs typeface="Arial"/>
              </a:rPr>
              <a:t>ay</a:t>
            </a:r>
            <a:r>
              <a:rPr sz="3400" b="1" spc="-5" dirty="0">
                <a:latin typeface="Arial"/>
                <a:cs typeface="Arial"/>
              </a:rPr>
              <a:t> </a:t>
            </a:r>
            <a:r>
              <a:rPr sz="3400" b="1" spc="0" dirty="0">
                <a:latin typeface="Arial"/>
                <a:cs typeface="Arial"/>
              </a:rPr>
              <a:t>Ha</a:t>
            </a:r>
            <a:r>
              <a:rPr sz="3400" b="1" spc="-30" dirty="0">
                <a:latin typeface="Arial"/>
                <a:cs typeface="Arial"/>
              </a:rPr>
              <a:t>nd</a:t>
            </a:r>
            <a:r>
              <a:rPr sz="3400" b="1" spc="0" dirty="0">
                <a:latin typeface="Arial"/>
                <a:cs typeface="Arial"/>
              </a:rPr>
              <a:t>s</a:t>
            </a:r>
            <a:r>
              <a:rPr sz="3400" b="1" spc="-30" dirty="0">
                <a:latin typeface="Arial"/>
                <a:cs typeface="Arial"/>
              </a:rPr>
              <a:t>h</a:t>
            </a:r>
            <a:r>
              <a:rPr sz="3400" b="1" spc="0" dirty="0">
                <a:latin typeface="Arial"/>
                <a:cs typeface="Arial"/>
              </a:rPr>
              <a:t>ak</a:t>
            </a:r>
            <a:r>
              <a:rPr sz="3400" b="1" spc="-15" dirty="0">
                <a:latin typeface="Arial"/>
                <a:cs typeface="Arial"/>
              </a:rPr>
              <a:t>i</a:t>
            </a:r>
            <a:r>
              <a:rPr sz="3400" b="1" spc="-30" dirty="0">
                <a:latin typeface="Arial"/>
                <a:cs typeface="Arial"/>
              </a:rPr>
              <a:t>n</a:t>
            </a:r>
            <a:r>
              <a:rPr sz="3400" b="1" spc="-25" dirty="0">
                <a:latin typeface="Arial"/>
                <a:cs typeface="Arial"/>
              </a:rPr>
              <a:t>g</a:t>
            </a:r>
            <a:endParaRPr sz="3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5962" y="3041650"/>
            <a:ext cx="1586" cy="2666999"/>
          </a:xfrm>
          <a:custGeom>
            <a:avLst/>
            <a:gdLst/>
            <a:ahLst/>
            <a:cxnLst/>
            <a:rect l="l" t="t" r="r" b="b"/>
            <a:pathLst>
              <a:path w="1586" h="2666999">
                <a:moveTo>
                  <a:pt x="0" y="0"/>
                </a:moveTo>
                <a:lnTo>
                  <a:pt x="1586" y="2666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7998" y="3041650"/>
            <a:ext cx="1588" cy="2666999"/>
          </a:xfrm>
          <a:custGeom>
            <a:avLst/>
            <a:gdLst/>
            <a:ahLst/>
            <a:cxnLst/>
            <a:rect l="l" t="t" r="r" b="b"/>
            <a:pathLst>
              <a:path w="1588" h="2666999">
                <a:moveTo>
                  <a:pt x="0" y="0"/>
                </a:moveTo>
                <a:lnTo>
                  <a:pt x="1588" y="2666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1200" y="3422650"/>
            <a:ext cx="4851595" cy="606449"/>
          </a:xfrm>
          <a:custGeom>
            <a:avLst/>
            <a:gdLst/>
            <a:ahLst/>
            <a:cxnLst/>
            <a:rect l="l" t="t" r="r" b="b"/>
            <a:pathLst>
              <a:path w="4851595" h="606449">
                <a:moveTo>
                  <a:pt x="0" y="0"/>
                </a:moveTo>
                <a:lnTo>
                  <a:pt x="4851595" y="60644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7663" y="3984993"/>
            <a:ext cx="80336" cy="75611"/>
          </a:xfrm>
          <a:custGeom>
            <a:avLst/>
            <a:gdLst/>
            <a:ahLst/>
            <a:cxnLst/>
            <a:rect l="l" t="t" r="r" b="b"/>
            <a:pathLst>
              <a:path w="80336" h="75611">
                <a:moveTo>
                  <a:pt x="9451" y="0"/>
                </a:moveTo>
                <a:lnTo>
                  <a:pt x="0" y="75611"/>
                </a:lnTo>
                <a:lnTo>
                  <a:pt x="80336" y="47256"/>
                </a:lnTo>
                <a:lnTo>
                  <a:pt x="94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08038" y="4260850"/>
            <a:ext cx="4849960" cy="530637"/>
          </a:xfrm>
          <a:custGeom>
            <a:avLst/>
            <a:gdLst/>
            <a:ahLst/>
            <a:cxnLst/>
            <a:rect l="l" t="t" r="r" b="b"/>
            <a:pathLst>
              <a:path w="4849960" h="530637">
                <a:moveTo>
                  <a:pt x="4849960" y="0"/>
                </a:moveTo>
                <a:lnTo>
                  <a:pt x="0" y="53063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82788" y="4748088"/>
            <a:ext cx="79890" cy="75749"/>
          </a:xfrm>
          <a:custGeom>
            <a:avLst/>
            <a:gdLst/>
            <a:ahLst/>
            <a:cxnLst/>
            <a:rect l="l" t="t" r="r" b="b"/>
            <a:pathLst>
              <a:path w="79890" h="75749">
                <a:moveTo>
                  <a:pt x="71603" y="0"/>
                </a:moveTo>
                <a:lnTo>
                  <a:pt x="0" y="46161"/>
                </a:lnTo>
                <a:lnTo>
                  <a:pt x="79890" y="75749"/>
                </a:lnTo>
                <a:lnTo>
                  <a:pt x="716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81200" y="5099050"/>
            <a:ext cx="4851595" cy="606449"/>
          </a:xfrm>
          <a:custGeom>
            <a:avLst/>
            <a:gdLst/>
            <a:ahLst/>
            <a:cxnLst/>
            <a:rect l="l" t="t" r="r" b="b"/>
            <a:pathLst>
              <a:path w="4851595" h="606449">
                <a:moveTo>
                  <a:pt x="0" y="0"/>
                </a:moveTo>
                <a:lnTo>
                  <a:pt x="4851595" y="60644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77663" y="5661392"/>
            <a:ext cx="80336" cy="75611"/>
          </a:xfrm>
          <a:custGeom>
            <a:avLst/>
            <a:gdLst/>
            <a:ahLst/>
            <a:cxnLst/>
            <a:rect l="l" t="t" r="r" b="b"/>
            <a:pathLst>
              <a:path w="80336" h="75611">
                <a:moveTo>
                  <a:pt x="9451" y="0"/>
                </a:moveTo>
                <a:lnTo>
                  <a:pt x="0" y="75611"/>
                </a:lnTo>
                <a:lnTo>
                  <a:pt x="80336" y="47257"/>
                </a:lnTo>
                <a:lnTo>
                  <a:pt x="94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84202" y="2744783"/>
            <a:ext cx="1997075" cy="699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5275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C</a:t>
            </a:r>
            <a:r>
              <a:rPr sz="1800" b="1" spc="-5" dirty="0">
                <a:latin typeface="Arial"/>
                <a:cs typeface="Arial"/>
              </a:rPr>
              <a:t>lie</a:t>
            </a:r>
            <a:r>
              <a:rPr sz="1800" b="1" spc="-15" dirty="0">
                <a:latin typeface="Arial"/>
                <a:cs typeface="Arial"/>
              </a:rPr>
              <a:t>nt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(initiator)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connect()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81752" y="2197096"/>
            <a:ext cx="1501140" cy="7359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Server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9"/>
              </a:spcBef>
            </a:pPr>
            <a:endParaRPr sz="1200"/>
          </a:p>
          <a:p>
            <a:pPr marL="39052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listen()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 rot="420000">
            <a:off x="3133210" y="3340721"/>
            <a:ext cx="1931922" cy="272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45"/>
              </a:lnSpc>
            </a:pPr>
            <a:r>
              <a:rPr sz="2700" b="1" baseline="1543" dirty="0">
                <a:latin typeface="Arial"/>
                <a:cs typeface="Arial"/>
              </a:rPr>
              <a:t>SY</a:t>
            </a:r>
            <a:r>
              <a:rPr sz="2700" b="1" spc="-7" baseline="1543" dirty="0">
                <a:latin typeface="Arial"/>
                <a:cs typeface="Arial"/>
              </a:rPr>
              <a:t>N,</a:t>
            </a:r>
            <a:r>
              <a:rPr sz="2700" b="1" spc="-15" baseline="1543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spc="-20" dirty="0">
                <a:latin typeface="Arial"/>
                <a:cs typeface="Arial"/>
              </a:rPr>
              <a:t>q</a:t>
            </a:r>
            <a:r>
              <a:rPr sz="1800" b="1" spc="-5" dirty="0">
                <a:latin typeface="Arial"/>
                <a:cs typeface="Arial"/>
              </a:rPr>
              <a:t>N</a:t>
            </a:r>
            <a:r>
              <a:rPr sz="1800" b="1" spc="-20" dirty="0">
                <a:latin typeface="Arial"/>
                <a:cs typeface="Arial"/>
              </a:rPr>
              <a:t>u</a:t>
            </a:r>
            <a:r>
              <a:rPr sz="1800" b="1" spc="0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=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21240000">
            <a:off x="2387579" y="4270401"/>
            <a:ext cx="2939997" cy="271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latin typeface="Arial"/>
                <a:cs typeface="Arial"/>
              </a:rPr>
              <a:t>SYN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+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2700" b="1" spc="-15" baseline="1543" dirty="0">
                <a:latin typeface="Arial"/>
                <a:cs typeface="Arial"/>
              </a:rPr>
              <a:t>ACK</a:t>
            </a:r>
            <a:r>
              <a:rPr sz="2700" b="1" spc="-7" baseline="1543" dirty="0">
                <a:latin typeface="Arial"/>
                <a:cs typeface="Arial"/>
              </a:rPr>
              <a:t>,</a:t>
            </a:r>
            <a:r>
              <a:rPr sz="2700" b="1" spc="-15" baseline="1543" dirty="0">
                <a:latin typeface="Arial"/>
                <a:cs typeface="Arial"/>
              </a:rPr>
              <a:t> </a:t>
            </a:r>
            <a:r>
              <a:rPr sz="2700" b="1" spc="0" baseline="1543" dirty="0">
                <a:latin typeface="Arial"/>
                <a:cs typeface="Arial"/>
              </a:rPr>
              <a:t>S</a:t>
            </a:r>
            <a:r>
              <a:rPr sz="2700" b="1" spc="-15" baseline="1543" dirty="0">
                <a:latin typeface="Arial"/>
                <a:cs typeface="Arial"/>
              </a:rPr>
              <a:t>e</a:t>
            </a:r>
            <a:r>
              <a:rPr sz="2700" b="1" spc="-37" baseline="1543" dirty="0">
                <a:latin typeface="Arial"/>
                <a:cs typeface="Arial"/>
              </a:rPr>
              <a:t>q</a:t>
            </a:r>
            <a:r>
              <a:rPr sz="2700" b="1" spc="-15" baseline="1543" dirty="0">
                <a:latin typeface="Arial"/>
                <a:cs typeface="Arial"/>
              </a:rPr>
              <a:t>N</a:t>
            </a:r>
            <a:r>
              <a:rPr sz="2700" b="1" spc="-37" baseline="1543" dirty="0">
                <a:latin typeface="Arial"/>
                <a:cs typeface="Arial"/>
              </a:rPr>
              <a:t>u</a:t>
            </a:r>
            <a:r>
              <a:rPr sz="2700" b="1" spc="0" baseline="1543" dirty="0">
                <a:latin typeface="Arial"/>
                <a:cs typeface="Arial"/>
              </a:rPr>
              <a:t>m</a:t>
            </a:r>
            <a:r>
              <a:rPr sz="2700" b="1" spc="-15" baseline="1543" dirty="0">
                <a:latin typeface="Arial"/>
                <a:cs typeface="Arial"/>
              </a:rPr>
              <a:t> </a:t>
            </a:r>
            <a:r>
              <a:rPr sz="2700" b="1" spc="-22" baseline="3086" dirty="0">
                <a:latin typeface="Arial"/>
                <a:cs typeface="Arial"/>
              </a:rPr>
              <a:t>=</a:t>
            </a:r>
            <a:r>
              <a:rPr sz="2700" b="1" spc="-30" baseline="3086" dirty="0">
                <a:latin typeface="Arial"/>
                <a:cs typeface="Arial"/>
              </a:rPr>
              <a:t> </a:t>
            </a:r>
            <a:r>
              <a:rPr sz="2700" b="1" spc="-209" baseline="3086" dirty="0">
                <a:latin typeface="Arial"/>
                <a:cs typeface="Arial"/>
              </a:rPr>
              <a:t>y</a:t>
            </a:r>
            <a:r>
              <a:rPr sz="2700" b="1" spc="-7" baseline="3086" dirty="0">
                <a:latin typeface="Arial"/>
                <a:cs typeface="Arial"/>
              </a:rPr>
              <a:t>,</a:t>
            </a:r>
            <a:r>
              <a:rPr sz="2700" b="1" spc="-120" baseline="3086" dirty="0">
                <a:latin typeface="Arial"/>
                <a:cs typeface="Arial"/>
              </a:rPr>
              <a:t> </a:t>
            </a:r>
            <a:r>
              <a:rPr sz="2700" b="1" spc="0" baseline="3086" dirty="0">
                <a:latin typeface="Arial"/>
                <a:cs typeface="Arial"/>
              </a:rPr>
              <a:t>A</a:t>
            </a:r>
            <a:endParaRPr sz="2700" baseline="3086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 rot="21240000">
            <a:off x="5414222" y="4043238"/>
            <a:ext cx="943775" cy="271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40"/>
              </a:lnSpc>
            </a:pPr>
            <a:r>
              <a:rPr sz="1800" b="1" dirty="0">
                <a:latin typeface="Arial"/>
                <a:cs typeface="Arial"/>
              </a:rPr>
              <a:t>k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=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x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+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2700" b="1" spc="0" baseline="1543" dirty="0">
                <a:latin typeface="Arial"/>
                <a:cs typeface="Arial"/>
              </a:rPr>
              <a:t>1</a:t>
            </a:r>
            <a:endParaRPr sz="2700" baseline="1543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 rot="420000">
            <a:off x="3197707" y="5017958"/>
            <a:ext cx="1829510" cy="272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145"/>
              </a:lnSpc>
            </a:pPr>
            <a:r>
              <a:rPr sz="2700" b="1" spc="-7" baseline="1543" dirty="0">
                <a:latin typeface="Arial"/>
                <a:cs typeface="Arial"/>
              </a:rPr>
              <a:t>ACK</a:t>
            </a:r>
            <a:r>
              <a:rPr sz="1800" b="1" spc="-5" dirty="0">
                <a:latin typeface="Arial"/>
                <a:cs typeface="Arial"/>
              </a:rPr>
              <a:t>,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</a:t>
            </a:r>
            <a:r>
              <a:rPr sz="1800" b="1" spc="0" dirty="0">
                <a:latin typeface="Arial"/>
                <a:cs typeface="Arial"/>
              </a:rPr>
              <a:t>k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=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y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+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4277" y="1964684"/>
            <a:ext cx="711835" cy="536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0" marR="12700" indent="-50800">
              <a:lnSpc>
                <a:spcPts val="2100"/>
              </a:lnSpc>
            </a:pPr>
            <a:r>
              <a:rPr sz="1800" b="1" i="1" dirty="0">
                <a:latin typeface="Arial"/>
                <a:cs typeface="Arial"/>
              </a:rPr>
              <a:t>Ac</a:t>
            </a:r>
            <a:r>
              <a:rPr sz="1800" b="1" i="1" spc="-10" dirty="0">
                <a:latin typeface="Arial"/>
                <a:cs typeface="Arial"/>
              </a:rPr>
              <a:t>tive </a:t>
            </a:r>
            <a:r>
              <a:rPr sz="1800" b="1" i="1" spc="-20" dirty="0">
                <a:latin typeface="Arial"/>
                <a:cs typeface="Arial"/>
              </a:rPr>
              <a:t>Open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89677" y="1431286"/>
            <a:ext cx="877569" cy="536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0" marR="12700" indent="-127000">
              <a:lnSpc>
                <a:spcPts val="2100"/>
              </a:lnSpc>
            </a:pPr>
            <a:r>
              <a:rPr sz="1800" b="1" i="1" dirty="0">
                <a:latin typeface="Arial"/>
                <a:cs typeface="Arial"/>
              </a:rPr>
              <a:t>Pass</a:t>
            </a:r>
            <a:r>
              <a:rPr sz="1800" b="1" i="1" spc="-5" dirty="0">
                <a:latin typeface="Arial"/>
                <a:cs typeface="Arial"/>
              </a:rPr>
              <a:t>ive </a:t>
            </a:r>
            <a:r>
              <a:rPr sz="1800" b="1" i="1" spc="-20" dirty="0">
                <a:latin typeface="Arial"/>
                <a:cs typeface="Arial"/>
              </a:rPr>
              <a:t>Open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14904" y="5530844"/>
            <a:ext cx="1123315" cy="297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accept()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02815" y="1589839"/>
            <a:ext cx="1981835" cy="1094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98800"/>
              </a:lnSpc>
            </a:pPr>
            <a:r>
              <a:rPr sz="1800" b="1" dirty="0">
                <a:solidFill>
                  <a:srgbClr val="F47A00"/>
                </a:solidFill>
                <a:latin typeface="Arial"/>
                <a:cs typeface="Arial"/>
              </a:rPr>
              <a:t>D</a:t>
            </a:r>
            <a:r>
              <a:rPr sz="1800" b="1" spc="-5" dirty="0">
                <a:solidFill>
                  <a:srgbClr val="F47A00"/>
                </a:solidFill>
                <a:latin typeface="Arial"/>
                <a:cs typeface="Arial"/>
              </a:rPr>
              <a:t>iffere</a:t>
            </a:r>
            <a:r>
              <a:rPr sz="1800" b="1" spc="-15" dirty="0">
                <a:solidFill>
                  <a:srgbClr val="F47A00"/>
                </a:solidFill>
                <a:latin typeface="Arial"/>
                <a:cs typeface="Arial"/>
              </a:rPr>
              <a:t>nt</a:t>
            </a:r>
            <a:r>
              <a:rPr sz="18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800" b="1" spc="0" dirty="0">
                <a:solidFill>
                  <a:srgbClr val="F47A00"/>
                </a:solidFill>
                <a:latin typeface="Arial"/>
                <a:cs typeface="Arial"/>
              </a:rPr>
              <a:t>star</a:t>
            </a:r>
            <a:r>
              <a:rPr sz="1800" b="1" spc="-10" dirty="0">
                <a:solidFill>
                  <a:srgbClr val="F47A00"/>
                </a:solidFill>
                <a:latin typeface="Arial"/>
                <a:cs typeface="Arial"/>
              </a:rPr>
              <a:t>ting</a:t>
            </a:r>
            <a:r>
              <a:rPr sz="18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800" b="1" i="1" spc="-10" dirty="0">
                <a:solidFill>
                  <a:srgbClr val="F47A00"/>
                </a:solidFill>
                <a:latin typeface="Arial"/>
                <a:cs typeface="Arial"/>
              </a:rPr>
              <a:t>initia</a:t>
            </a:r>
            <a:r>
              <a:rPr sz="1800" b="1" i="1" spc="-5" dirty="0">
                <a:solidFill>
                  <a:srgbClr val="F47A00"/>
                </a:solidFill>
                <a:latin typeface="Arial"/>
                <a:cs typeface="Arial"/>
              </a:rPr>
              <a:t>l </a:t>
            </a:r>
            <a:r>
              <a:rPr sz="1800" b="1" i="1" spc="0" dirty="0">
                <a:solidFill>
                  <a:srgbClr val="F47A00"/>
                </a:solidFill>
                <a:latin typeface="Arial"/>
                <a:cs typeface="Arial"/>
              </a:rPr>
              <a:t>se</a:t>
            </a:r>
            <a:r>
              <a:rPr sz="1800" b="1" i="1" spc="-15" dirty="0">
                <a:solidFill>
                  <a:srgbClr val="F47A00"/>
                </a:solidFill>
                <a:latin typeface="Arial"/>
                <a:cs typeface="Arial"/>
              </a:rPr>
              <a:t>quence </a:t>
            </a:r>
            <a:r>
              <a:rPr sz="1800" b="1" i="1" spc="-5" dirty="0">
                <a:solidFill>
                  <a:srgbClr val="F47A00"/>
                </a:solidFill>
                <a:latin typeface="Arial"/>
                <a:cs typeface="Arial"/>
              </a:rPr>
              <a:t>number</a:t>
            </a:r>
            <a:r>
              <a:rPr sz="1800" b="1" i="1" spc="0" dirty="0">
                <a:solidFill>
                  <a:srgbClr val="F47A00"/>
                </a:solidFill>
                <a:latin typeface="Arial"/>
                <a:cs typeface="Arial"/>
              </a:rPr>
              <a:t>s </a:t>
            </a:r>
            <a:r>
              <a:rPr sz="1800" b="1" spc="-10" dirty="0">
                <a:solidFill>
                  <a:srgbClr val="F47A00"/>
                </a:solidFill>
                <a:latin typeface="Arial"/>
                <a:cs typeface="Arial"/>
              </a:rPr>
              <a:t>(ISNs)</a:t>
            </a:r>
            <a:r>
              <a:rPr sz="18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7A00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F47A00"/>
                </a:solidFill>
                <a:latin typeface="Arial"/>
                <a:cs typeface="Arial"/>
              </a:rPr>
              <a:t> eac</a:t>
            </a:r>
            <a:r>
              <a:rPr sz="1800" b="1" spc="-15" dirty="0">
                <a:solidFill>
                  <a:srgbClr val="F47A00"/>
                </a:solidFill>
                <a:latin typeface="Arial"/>
                <a:cs typeface="Arial"/>
              </a:rPr>
              <a:t>h</a:t>
            </a:r>
            <a:r>
              <a:rPr sz="18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47A00"/>
                </a:solidFill>
                <a:latin typeface="Arial"/>
                <a:cs typeface="Arial"/>
              </a:rPr>
              <a:t>direction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90998" y="2659063"/>
            <a:ext cx="836510" cy="736656"/>
          </a:xfrm>
          <a:custGeom>
            <a:avLst/>
            <a:gdLst/>
            <a:ahLst/>
            <a:cxnLst/>
            <a:rect l="l" t="t" r="r" b="b"/>
            <a:pathLst>
              <a:path w="836510" h="736656">
                <a:moveTo>
                  <a:pt x="0" y="0"/>
                </a:moveTo>
                <a:lnTo>
                  <a:pt x="78581" y="4762"/>
                </a:lnTo>
                <a:lnTo>
                  <a:pt x="156368" y="17462"/>
                </a:lnTo>
                <a:lnTo>
                  <a:pt x="233362" y="37306"/>
                </a:lnTo>
                <a:lnTo>
                  <a:pt x="307974" y="65881"/>
                </a:lnTo>
                <a:lnTo>
                  <a:pt x="380206" y="100012"/>
                </a:lnTo>
                <a:lnTo>
                  <a:pt x="449262" y="140493"/>
                </a:lnTo>
                <a:lnTo>
                  <a:pt x="515143" y="186531"/>
                </a:lnTo>
                <a:lnTo>
                  <a:pt x="576262" y="238124"/>
                </a:lnTo>
                <a:lnTo>
                  <a:pt x="632618" y="293687"/>
                </a:lnTo>
                <a:lnTo>
                  <a:pt x="683418" y="353218"/>
                </a:lnTo>
                <a:lnTo>
                  <a:pt x="727868" y="416718"/>
                </a:lnTo>
                <a:lnTo>
                  <a:pt x="765968" y="482599"/>
                </a:lnTo>
                <a:lnTo>
                  <a:pt x="796924" y="550068"/>
                </a:lnTo>
                <a:lnTo>
                  <a:pt x="819149" y="619918"/>
                </a:lnTo>
                <a:lnTo>
                  <a:pt x="833437" y="690562"/>
                </a:lnTo>
                <a:lnTo>
                  <a:pt x="836510" y="736656"/>
                </a:lnTo>
              </a:path>
            </a:pathLst>
          </a:custGeom>
          <a:ln w="158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86115" y="3342497"/>
            <a:ext cx="76031" cy="78566"/>
          </a:xfrm>
          <a:custGeom>
            <a:avLst/>
            <a:gdLst/>
            <a:ahLst/>
            <a:cxnLst/>
            <a:rect l="l" t="t" r="r" b="b"/>
            <a:pathLst>
              <a:path w="76031" h="78566">
                <a:moveTo>
                  <a:pt x="76031" y="0"/>
                </a:moveTo>
                <a:lnTo>
                  <a:pt x="0" y="5068"/>
                </a:lnTo>
                <a:lnTo>
                  <a:pt x="43083" y="78566"/>
                </a:lnTo>
                <a:lnTo>
                  <a:pt x="76031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9581" y="2658269"/>
            <a:ext cx="599847" cy="1477963"/>
          </a:xfrm>
          <a:custGeom>
            <a:avLst/>
            <a:gdLst/>
            <a:ahLst/>
            <a:cxnLst/>
            <a:rect l="l" t="t" r="r" b="b"/>
            <a:pathLst>
              <a:path w="599847" h="1477963">
                <a:moveTo>
                  <a:pt x="0" y="0"/>
                </a:moveTo>
                <a:lnTo>
                  <a:pt x="549" y="38159"/>
                </a:lnTo>
                <a:lnTo>
                  <a:pt x="2293" y="78334"/>
                </a:lnTo>
                <a:lnTo>
                  <a:pt x="5187" y="118293"/>
                </a:lnTo>
                <a:lnTo>
                  <a:pt x="9185" y="157925"/>
                </a:lnTo>
                <a:lnTo>
                  <a:pt x="14241" y="197119"/>
                </a:lnTo>
                <a:lnTo>
                  <a:pt x="20309" y="235763"/>
                </a:lnTo>
                <a:lnTo>
                  <a:pt x="27343" y="273748"/>
                </a:lnTo>
                <a:lnTo>
                  <a:pt x="35740" y="312897"/>
                </a:lnTo>
                <a:lnTo>
                  <a:pt x="45103" y="351062"/>
                </a:lnTo>
                <a:lnTo>
                  <a:pt x="55378" y="388113"/>
                </a:lnTo>
                <a:lnTo>
                  <a:pt x="67089" y="425678"/>
                </a:lnTo>
                <a:lnTo>
                  <a:pt x="79685" y="461722"/>
                </a:lnTo>
                <a:lnTo>
                  <a:pt x="93761" y="497690"/>
                </a:lnTo>
                <a:lnTo>
                  <a:pt x="109365" y="533146"/>
                </a:lnTo>
                <a:lnTo>
                  <a:pt x="126527" y="567595"/>
                </a:lnTo>
                <a:lnTo>
                  <a:pt x="145644" y="601097"/>
                </a:lnTo>
                <a:lnTo>
                  <a:pt x="167154" y="633345"/>
                </a:lnTo>
                <a:lnTo>
                  <a:pt x="191104" y="663087"/>
                </a:lnTo>
                <a:lnTo>
                  <a:pt x="218763" y="689905"/>
                </a:lnTo>
                <a:lnTo>
                  <a:pt x="250575" y="711177"/>
                </a:lnTo>
                <a:lnTo>
                  <a:pt x="286856" y="722991"/>
                </a:lnTo>
                <a:lnTo>
                  <a:pt x="300037" y="723913"/>
                </a:lnTo>
                <a:lnTo>
                  <a:pt x="300477" y="723915"/>
                </a:lnTo>
                <a:lnTo>
                  <a:pt x="337746" y="731929"/>
                </a:lnTo>
                <a:lnTo>
                  <a:pt x="370643" y="751633"/>
                </a:lnTo>
                <a:lnTo>
                  <a:pt x="398589" y="777574"/>
                </a:lnTo>
                <a:lnTo>
                  <a:pt x="422873" y="807175"/>
                </a:lnTo>
                <a:lnTo>
                  <a:pt x="444369" y="839176"/>
                </a:lnTo>
                <a:lnTo>
                  <a:pt x="463533" y="872681"/>
                </a:lnTo>
                <a:lnTo>
                  <a:pt x="480801" y="907323"/>
                </a:lnTo>
                <a:lnTo>
                  <a:pt x="496234" y="942313"/>
                </a:lnTo>
                <a:lnTo>
                  <a:pt x="510237" y="977847"/>
                </a:lnTo>
                <a:lnTo>
                  <a:pt x="523159" y="1014388"/>
                </a:lnTo>
                <a:lnTo>
                  <a:pt x="534713" y="1050709"/>
                </a:lnTo>
                <a:lnTo>
                  <a:pt x="545231" y="1087438"/>
                </a:lnTo>
                <a:lnTo>
                  <a:pt x="554971" y="1125368"/>
                </a:lnTo>
                <a:lnTo>
                  <a:pt x="563888" y="1164380"/>
                </a:lnTo>
                <a:lnTo>
                  <a:pt x="571535" y="1202228"/>
                </a:lnTo>
                <a:lnTo>
                  <a:pt x="578363" y="1240838"/>
                </a:lnTo>
                <a:lnTo>
                  <a:pt x="584332" y="1280109"/>
                </a:lnTo>
                <a:lnTo>
                  <a:pt x="589404" y="1319938"/>
                </a:lnTo>
                <a:lnTo>
                  <a:pt x="593335" y="1357977"/>
                </a:lnTo>
                <a:lnTo>
                  <a:pt x="596398" y="1396337"/>
                </a:lnTo>
                <a:lnTo>
                  <a:pt x="598559" y="1434934"/>
                </a:lnTo>
                <a:lnTo>
                  <a:pt x="599787" y="1473682"/>
                </a:lnTo>
                <a:lnTo>
                  <a:pt x="599829" y="1475965"/>
                </a:lnTo>
                <a:lnTo>
                  <a:pt x="599847" y="1477963"/>
                </a:lnTo>
              </a:path>
            </a:pathLst>
          </a:custGeom>
          <a:ln w="158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30875" y="4085094"/>
            <a:ext cx="76197" cy="76537"/>
          </a:xfrm>
          <a:custGeom>
            <a:avLst/>
            <a:gdLst/>
            <a:ahLst/>
            <a:cxnLst/>
            <a:rect l="l" t="t" r="r" b="b"/>
            <a:pathLst>
              <a:path w="76197" h="76537">
                <a:moveTo>
                  <a:pt x="76197" y="0"/>
                </a:moveTo>
                <a:lnTo>
                  <a:pt x="0" y="680"/>
                </a:lnTo>
                <a:lnTo>
                  <a:pt x="38780" y="76537"/>
                </a:lnTo>
                <a:lnTo>
                  <a:pt x="76197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00598" y="3429000"/>
            <a:ext cx="457199" cy="380999"/>
          </a:xfrm>
          <a:custGeom>
            <a:avLst/>
            <a:gdLst/>
            <a:ahLst/>
            <a:cxnLst/>
            <a:rect l="l" t="t" r="r" b="b"/>
            <a:pathLst>
              <a:path w="457199" h="380999">
                <a:moveTo>
                  <a:pt x="0" y="190499"/>
                </a:moveTo>
                <a:lnTo>
                  <a:pt x="6643" y="144720"/>
                </a:lnTo>
                <a:lnTo>
                  <a:pt x="25515" y="102954"/>
                </a:lnTo>
                <a:lnTo>
                  <a:pt x="55028" y="66524"/>
                </a:lnTo>
                <a:lnTo>
                  <a:pt x="93591" y="36755"/>
                </a:lnTo>
                <a:lnTo>
                  <a:pt x="139618" y="14970"/>
                </a:lnTo>
                <a:lnTo>
                  <a:pt x="191519" y="2493"/>
                </a:lnTo>
                <a:lnTo>
                  <a:pt x="228599" y="0"/>
                </a:lnTo>
                <a:lnTo>
                  <a:pt x="247348" y="631"/>
                </a:lnTo>
                <a:lnTo>
                  <a:pt x="300855" y="9711"/>
                </a:lnTo>
                <a:lnTo>
                  <a:pt x="349016" y="28541"/>
                </a:lnTo>
                <a:lnTo>
                  <a:pt x="390244" y="55796"/>
                </a:lnTo>
                <a:lnTo>
                  <a:pt x="422950" y="90152"/>
                </a:lnTo>
                <a:lnTo>
                  <a:pt x="445545" y="130287"/>
                </a:lnTo>
                <a:lnTo>
                  <a:pt x="456442" y="174875"/>
                </a:lnTo>
                <a:lnTo>
                  <a:pt x="457199" y="190499"/>
                </a:lnTo>
                <a:lnTo>
                  <a:pt x="456442" y="206123"/>
                </a:lnTo>
                <a:lnTo>
                  <a:pt x="445545" y="250712"/>
                </a:lnTo>
                <a:lnTo>
                  <a:pt x="422950" y="290847"/>
                </a:lnTo>
                <a:lnTo>
                  <a:pt x="390244" y="325203"/>
                </a:lnTo>
                <a:lnTo>
                  <a:pt x="349016" y="352458"/>
                </a:lnTo>
                <a:lnTo>
                  <a:pt x="300855" y="371288"/>
                </a:lnTo>
                <a:lnTo>
                  <a:pt x="247348" y="380368"/>
                </a:lnTo>
                <a:lnTo>
                  <a:pt x="228599" y="380999"/>
                </a:lnTo>
                <a:lnTo>
                  <a:pt x="209851" y="380368"/>
                </a:lnTo>
                <a:lnTo>
                  <a:pt x="156344" y="371288"/>
                </a:lnTo>
                <a:lnTo>
                  <a:pt x="108183" y="352458"/>
                </a:lnTo>
                <a:lnTo>
                  <a:pt x="66955" y="325203"/>
                </a:lnTo>
                <a:lnTo>
                  <a:pt x="34249" y="290847"/>
                </a:lnTo>
                <a:lnTo>
                  <a:pt x="11654" y="250712"/>
                </a:lnTo>
                <a:lnTo>
                  <a:pt x="757" y="206123"/>
                </a:lnTo>
                <a:lnTo>
                  <a:pt x="0" y="190499"/>
                </a:lnTo>
                <a:close/>
              </a:path>
            </a:pathLst>
          </a:custGeom>
          <a:ln w="158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00598" y="4114800"/>
            <a:ext cx="457199" cy="380999"/>
          </a:xfrm>
          <a:custGeom>
            <a:avLst/>
            <a:gdLst/>
            <a:ahLst/>
            <a:cxnLst/>
            <a:rect l="l" t="t" r="r" b="b"/>
            <a:pathLst>
              <a:path w="457199" h="380999">
                <a:moveTo>
                  <a:pt x="0" y="190499"/>
                </a:moveTo>
                <a:lnTo>
                  <a:pt x="6643" y="144720"/>
                </a:lnTo>
                <a:lnTo>
                  <a:pt x="25515" y="102954"/>
                </a:lnTo>
                <a:lnTo>
                  <a:pt x="55028" y="66524"/>
                </a:lnTo>
                <a:lnTo>
                  <a:pt x="93591" y="36755"/>
                </a:lnTo>
                <a:lnTo>
                  <a:pt x="139618" y="14970"/>
                </a:lnTo>
                <a:lnTo>
                  <a:pt x="191519" y="2493"/>
                </a:lnTo>
                <a:lnTo>
                  <a:pt x="228599" y="0"/>
                </a:lnTo>
                <a:lnTo>
                  <a:pt x="247348" y="631"/>
                </a:lnTo>
                <a:lnTo>
                  <a:pt x="300855" y="9711"/>
                </a:lnTo>
                <a:lnTo>
                  <a:pt x="349016" y="28541"/>
                </a:lnTo>
                <a:lnTo>
                  <a:pt x="390244" y="55796"/>
                </a:lnTo>
                <a:lnTo>
                  <a:pt x="422950" y="90152"/>
                </a:lnTo>
                <a:lnTo>
                  <a:pt x="445545" y="130287"/>
                </a:lnTo>
                <a:lnTo>
                  <a:pt x="456442" y="174875"/>
                </a:lnTo>
                <a:lnTo>
                  <a:pt x="457199" y="190499"/>
                </a:lnTo>
                <a:lnTo>
                  <a:pt x="456442" y="206123"/>
                </a:lnTo>
                <a:lnTo>
                  <a:pt x="445545" y="250712"/>
                </a:lnTo>
                <a:lnTo>
                  <a:pt x="422950" y="290847"/>
                </a:lnTo>
                <a:lnTo>
                  <a:pt x="390244" y="325203"/>
                </a:lnTo>
                <a:lnTo>
                  <a:pt x="349016" y="352458"/>
                </a:lnTo>
                <a:lnTo>
                  <a:pt x="300855" y="371288"/>
                </a:lnTo>
                <a:lnTo>
                  <a:pt x="247348" y="380368"/>
                </a:lnTo>
                <a:lnTo>
                  <a:pt x="228599" y="380999"/>
                </a:lnTo>
                <a:lnTo>
                  <a:pt x="209851" y="380368"/>
                </a:lnTo>
                <a:lnTo>
                  <a:pt x="156344" y="371288"/>
                </a:lnTo>
                <a:lnTo>
                  <a:pt x="108183" y="352458"/>
                </a:lnTo>
                <a:lnTo>
                  <a:pt x="66955" y="325203"/>
                </a:lnTo>
                <a:lnTo>
                  <a:pt x="34249" y="290847"/>
                </a:lnTo>
                <a:lnTo>
                  <a:pt x="11654" y="250712"/>
                </a:lnTo>
                <a:lnTo>
                  <a:pt x="757" y="206123"/>
                </a:lnTo>
                <a:lnTo>
                  <a:pt x="0" y="190499"/>
                </a:lnTo>
                <a:close/>
              </a:path>
            </a:pathLst>
          </a:custGeom>
          <a:ln w="158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51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2652" y="3124200"/>
            <a:ext cx="3159125" cy="637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>
                <a:solidFill>
                  <a:srgbClr val="0000FF"/>
                </a:solidFill>
                <a:latin typeface="Arial"/>
                <a:cs typeface="Arial"/>
              </a:rPr>
              <a:t>Extra</a:t>
            </a:r>
            <a:r>
              <a:rPr sz="4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000" spc="0" dirty="0">
                <a:solidFill>
                  <a:srgbClr val="0000FF"/>
                </a:solidFill>
                <a:latin typeface="Arial"/>
                <a:cs typeface="Arial"/>
              </a:rPr>
              <a:t>Ma</a:t>
            </a:r>
            <a:r>
              <a:rPr sz="4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4000" spc="0" dirty="0">
                <a:solidFill>
                  <a:srgbClr val="0000FF"/>
                </a:solidFill>
                <a:latin typeface="Arial"/>
                <a:cs typeface="Arial"/>
              </a:rPr>
              <a:t>erial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52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7: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30" dirty="0">
                <a:latin typeface="Arial"/>
                <a:cs typeface="Arial"/>
              </a:rPr>
              <a:t>pp</a:t>
            </a:r>
            <a:r>
              <a:rPr sz="3600" b="1" spc="-15" dirty="0">
                <a:latin typeface="Arial"/>
                <a:cs typeface="Arial"/>
              </a:rPr>
              <a:t>li</a:t>
            </a:r>
            <a:r>
              <a:rPr sz="3600" b="1" spc="0" dirty="0">
                <a:latin typeface="Arial"/>
                <a:cs typeface="Arial"/>
              </a:rPr>
              <a:t>ca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-25" dirty="0">
                <a:latin typeface="Arial"/>
                <a:cs typeface="Arial"/>
              </a:rPr>
              <a:t>n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ayer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576195"/>
            <a:ext cx="16700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77777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32131" y="1447801"/>
            <a:ext cx="5054667" cy="4057648"/>
          </a:xfrm>
          <a:custGeom>
            <a:avLst/>
            <a:gdLst/>
            <a:ahLst/>
            <a:cxnLst/>
            <a:rect l="l" t="t" r="r" b="b"/>
            <a:pathLst>
              <a:path w="5054667" h="4057648">
                <a:moveTo>
                  <a:pt x="787468" y="0"/>
                </a:moveTo>
                <a:lnTo>
                  <a:pt x="1498668" y="0"/>
                </a:lnTo>
                <a:lnTo>
                  <a:pt x="2565468" y="0"/>
                </a:lnTo>
                <a:lnTo>
                  <a:pt x="5054667" y="0"/>
                </a:lnTo>
                <a:lnTo>
                  <a:pt x="5054667" y="676274"/>
                </a:lnTo>
                <a:lnTo>
                  <a:pt x="5054667" y="1690687"/>
                </a:lnTo>
                <a:lnTo>
                  <a:pt x="5054667" y="4057648"/>
                </a:lnTo>
                <a:lnTo>
                  <a:pt x="2565468" y="4057648"/>
                </a:lnTo>
                <a:lnTo>
                  <a:pt x="1498668" y="4057648"/>
                </a:lnTo>
                <a:lnTo>
                  <a:pt x="787468" y="4057648"/>
                </a:lnTo>
                <a:lnTo>
                  <a:pt x="787468" y="1690687"/>
                </a:lnTo>
                <a:lnTo>
                  <a:pt x="0" y="1328676"/>
                </a:lnTo>
                <a:lnTo>
                  <a:pt x="787468" y="676274"/>
                </a:lnTo>
                <a:lnTo>
                  <a:pt x="787468" y="0"/>
                </a:lnTo>
                <a:close/>
              </a:path>
            </a:pathLst>
          </a:custGeom>
          <a:ln w="952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98340" y="1513840"/>
            <a:ext cx="3803650" cy="3952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800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Communica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tion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wha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tever you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wish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368300">
              <a:lnSpc>
                <a:spcPct val="100699"/>
              </a:lnSpc>
            </a:pPr>
            <a:r>
              <a:rPr sz="2400" dirty="0">
                <a:solidFill>
                  <a:srgbClr val="F47A00"/>
                </a:solidFill>
                <a:latin typeface="Arial"/>
                <a:cs typeface="Arial"/>
              </a:rPr>
              <a:t>Can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use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wha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tever transport(s)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is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F47A00"/>
                </a:solidFill>
                <a:latin typeface="Arial"/>
                <a:cs typeface="Arial"/>
              </a:rPr>
              <a:t>convenien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0"/>
              </a:spcBef>
            </a:pPr>
            <a:endParaRPr sz="550"/>
          </a:p>
          <a:p>
            <a:pPr marL="12700" marR="1503680">
              <a:lnSpc>
                <a:spcPts val="5800"/>
              </a:lnSpc>
            </a:pP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Freely</a:t>
            </a:r>
            <a:r>
              <a:rPr sz="24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structured </a:t>
            </a:r>
            <a:r>
              <a:rPr sz="2400" spc="-15" dirty="0">
                <a:solidFill>
                  <a:srgbClr val="F47A00"/>
                </a:solidFill>
                <a:latin typeface="Arial"/>
                <a:cs typeface="Arial"/>
              </a:rPr>
              <a:t>E.g</a:t>
            </a:r>
            <a:r>
              <a:rPr sz="2400" spc="-10" dirty="0">
                <a:solidFill>
                  <a:srgbClr val="F47A00"/>
                </a:solidFill>
                <a:latin typeface="Arial"/>
                <a:cs typeface="Arial"/>
              </a:rPr>
              <a:t>.:</a:t>
            </a:r>
            <a:endParaRPr sz="2400">
              <a:latin typeface="Arial"/>
              <a:cs typeface="Arial"/>
            </a:endParaRPr>
          </a:p>
          <a:p>
            <a:pPr marL="351155">
              <a:lnSpc>
                <a:spcPts val="2140"/>
              </a:lnSpc>
            </a:pPr>
            <a:r>
              <a:rPr sz="2000" dirty="0">
                <a:solidFill>
                  <a:srgbClr val="F47A00"/>
                </a:solidFill>
                <a:latin typeface="Arial"/>
                <a:cs typeface="Arial"/>
              </a:rPr>
              <a:t>Skype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SMTP</a:t>
            </a:r>
            <a:r>
              <a:rPr sz="2000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(email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),</a:t>
            </a:r>
            <a:endParaRPr sz="2000">
              <a:latin typeface="Arial"/>
              <a:cs typeface="Arial"/>
            </a:endParaRPr>
          </a:p>
          <a:p>
            <a:pPr marL="365125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HTTP</a:t>
            </a:r>
            <a:r>
              <a:rPr sz="2000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(</a:t>
            </a:r>
            <a:r>
              <a:rPr sz="2000" spc="-60" dirty="0">
                <a:solidFill>
                  <a:srgbClr val="F47A00"/>
                </a:solidFill>
                <a:latin typeface="Arial"/>
                <a:cs typeface="Arial"/>
              </a:rPr>
              <a:t>W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eb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),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Halo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Bi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spc="-24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000" spc="0" dirty="0">
                <a:solidFill>
                  <a:srgbClr val="F47A00"/>
                </a:solidFill>
                <a:latin typeface="Arial"/>
                <a:cs typeface="Arial"/>
              </a:rPr>
              <a:t>orren</a:t>
            </a:r>
            <a:r>
              <a:rPr sz="20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53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9662" y="2498725"/>
          <a:ext cx="2468562" cy="185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4"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Application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sz="20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0" dirty="0">
                          <a:latin typeface="Arial"/>
                          <a:cs typeface="Arial"/>
                        </a:rPr>
                        <a:t>ransport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99"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(Inter)Network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9662" y="3946525"/>
          <a:ext cx="2468562" cy="1422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39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Link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Physical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49">
                      <a:solidFill>
                        <a:srgbClr val="000000"/>
                      </a:solidFill>
                      <a:prstDash val="solid"/>
                    </a:lnL>
                    <a:lnR w="31749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  <a:solidFill>
                      <a:srgbClr val="04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2241550"/>
            <a:ext cx="8305798" cy="2481262"/>
          </a:xfrm>
          <a:custGeom>
            <a:avLst/>
            <a:gdLst/>
            <a:ahLst/>
            <a:cxnLst/>
            <a:rect l="l" t="t" r="r" b="b"/>
            <a:pathLst>
              <a:path w="8305798" h="2481262">
                <a:moveTo>
                  <a:pt x="0" y="0"/>
                </a:moveTo>
                <a:lnTo>
                  <a:pt x="8305798" y="0"/>
                </a:lnTo>
                <a:lnTo>
                  <a:pt x="8305798" y="2481262"/>
                </a:lnTo>
                <a:lnTo>
                  <a:pt x="0" y="2481262"/>
                </a:lnTo>
                <a:lnTo>
                  <a:pt x="0" y="0"/>
                </a:lnTo>
                <a:close/>
              </a:path>
            </a:pathLst>
          </a:custGeom>
          <a:solidFill>
            <a:srgbClr val="9292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241550"/>
            <a:ext cx="8305797" cy="2481262"/>
          </a:xfrm>
          <a:custGeom>
            <a:avLst/>
            <a:gdLst/>
            <a:ahLst/>
            <a:cxnLst/>
            <a:rect l="l" t="t" r="r" b="b"/>
            <a:pathLst>
              <a:path w="8305797" h="2481262">
                <a:moveTo>
                  <a:pt x="0" y="0"/>
                </a:moveTo>
                <a:lnTo>
                  <a:pt x="8305797" y="0"/>
                </a:lnTo>
                <a:lnTo>
                  <a:pt x="8305797" y="2481262"/>
                </a:lnTo>
                <a:lnTo>
                  <a:pt x="0" y="248126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39" y="2287270"/>
            <a:ext cx="6884670" cy="11150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GET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/index.html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HTTP/1.1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100"/>
              </a:lnSpc>
            </a:pPr>
            <a:r>
              <a:rPr sz="1800" b="1" dirty="0">
                <a:latin typeface="Courier New"/>
                <a:cs typeface="Courier New"/>
              </a:rPr>
              <a:t>Accept: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image/gif,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image/x-bitmap,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image/jpeg,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*/*</a:t>
            </a:r>
            <a:endParaRPr sz="1800">
              <a:latin typeface="Courier New"/>
              <a:cs typeface="Courier New"/>
            </a:endParaRPr>
          </a:p>
          <a:p>
            <a:pPr marL="12700" marR="3853179">
              <a:lnSpc>
                <a:spcPts val="2100"/>
              </a:lnSpc>
              <a:spcBef>
                <a:spcPts val="160"/>
              </a:spcBef>
            </a:pPr>
            <a:r>
              <a:rPr sz="1800" b="1" dirty="0">
                <a:latin typeface="Courier New"/>
                <a:cs typeface="Courier New"/>
              </a:rPr>
              <a:t>Accept-Language: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en Connection: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Keep-Alive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39" y="3394710"/>
            <a:ext cx="5787390" cy="8331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100"/>
              </a:lnSpc>
            </a:pPr>
            <a:r>
              <a:rPr sz="1800" b="1" dirty="0">
                <a:latin typeface="Courier New"/>
                <a:cs typeface="Courier New"/>
              </a:rPr>
              <a:t>User-Agent: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Mozilla/1.22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(compatible;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MSIE Host: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  <a:hlinkClick r:id="rId2"/>
              </a:rPr>
              <a:t>www.example.com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140"/>
              </a:lnSpc>
            </a:pPr>
            <a:r>
              <a:rPr sz="1800" b="1" dirty="0">
                <a:latin typeface="Courier New"/>
                <a:cs typeface="Courier New"/>
              </a:rPr>
              <a:t>Referer: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  <a:hlinkClick r:id="rId3"/>
              </a:rPr>
              <a:t>http://www.google.com?q=dingbats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87203" y="3379470"/>
            <a:ext cx="574675" cy="302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2.0;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73117" y="3379470"/>
            <a:ext cx="1534795" cy="302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Windows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95)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8945" y="426721"/>
            <a:ext cx="5551170" cy="677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b="1" spc="-50" dirty="0">
                <a:latin typeface="Arial"/>
                <a:cs typeface="Arial"/>
              </a:rPr>
              <a:t>W</a:t>
            </a:r>
            <a:r>
              <a:rPr sz="4400" b="1" spc="0" dirty="0">
                <a:latin typeface="Arial"/>
                <a:cs typeface="Arial"/>
              </a:rPr>
              <a:t>e</a:t>
            </a:r>
            <a:r>
              <a:rPr sz="4400" b="1" spc="-30" dirty="0">
                <a:latin typeface="Arial"/>
                <a:cs typeface="Arial"/>
              </a:rPr>
              <a:t>b</a:t>
            </a:r>
            <a:r>
              <a:rPr sz="4400" b="1" spc="-5" dirty="0">
                <a:latin typeface="Arial"/>
                <a:cs typeface="Arial"/>
              </a:rPr>
              <a:t> </a:t>
            </a:r>
            <a:r>
              <a:rPr sz="4400" b="1" spc="0" dirty="0">
                <a:latin typeface="Arial"/>
                <a:cs typeface="Arial"/>
              </a:rPr>
              <a:t>(H</a:t>
            </a:r>
            <a:r>
              <a:rPr sz="4400" b="1" spc="-35" dirty="0">
                <a:latin typeface="Arial"/>
                <a:cs typeface="Arial"/>
              </a:rPr>
              <a:t>TT</a:t>
            </a:r>
            <a:r>
              <a:rPr sz="4400" b="1" spc="0" dirty="0">
                <a:latin typeface="Arial"/>
                <a:cs typeface="Arial"/>
              </a:rPr>
              <a:t>P)</a:t>
            </a:r>
            <a:r>
              <a:rPr sz="4400" b="1" spc="-5" dirty="0">
                <a:latin typeface="Arial"/>
                <a:cs typeface="Arial"/>
              </a:rPr>
              <a:t> </a:t>
            </a:r>
            <a:r>
              <a:rPr sz="4400" b="1" spc="0" dirty="0">
                <a:latin typeface="Arial"/>
                <a:cs typeface="Arial"/>
              </a:rPr>
              <a:t>Re</a:t>
            </a:r>
            <a:r>
              <a:rPr sz="4400" b="1" spc="-35" dirty="0">
                <a:latin typeface="Arial"/>
                <a:cs typeface="Arial"/>
              </a:rPr>
              <a:t>qu</a:t>
            </a:r>
            <a:r>
              <a:rPr sz="4400" b="1" spc="0" dirty="0">
                <a:latin typeface="Arial"/>
                <a:cs typeface="Arial"/>
              </a:rPr>
              <a:t>est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39" y="1645920"/>
            <a:ext cx="83820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Me</a:t>
            </a:r>
            <a:r>
              <a:rPr sz="1800" b="1" spc="-10" dirty="0">
                <a:latin typeface="Arial"/>
                <a:cs typeface="Arial"/>
              </a:rPr>
              <a:t>thod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1339" y="1645920"/>
            <a:ext cx="106807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Resource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79140" y="1645920"/>
            <a:ext cx="149542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HTTP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version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90599" y="1924050"/>
            <a:ext cx="0" cy="255587"/>
          </a:xfrm>
          <a:custGeom>
            <a:avLst/>
            <a:gdLst/>
            <a:ahLst/>
            <a:cxnLst/>
            <a:rect l="l" t="t" r="r" b="b"/>
            <a:pathLst>
              <a:path h="255587">
                <a:moveTo>
                  <a:pt x="0" y="0"/>
                </a:moveTo>
                <a:lnTo>
                  <a:pt x="0" y="25558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2499" y="212883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62200" y="1924050"/>
            <a:ext cx="0" cy="255587"/>
          </a:xfrm>
          <a:custGeom>
            <a:avLst/>
            <a:gdLst/>
            <a:ahLst/>
            <a:cxnLst/>
            <a:rect l="l" t="t" r="r" b="b"/>
            <a:pathLst>
              <a:path h="255587">
                <a:moveTo>
                  <a:pt x="0" y="0"/>
                </a:moveTo>
                <a:lnTo>
                  <a:pt x="0" y="25558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24100" y="212883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6200" y="1924050"/>
            <a:ext cx="0" cy="255587"/>
          </a:xfrm>
          <a:custGeom>
            <a:avLst/>
            <a:gdLst/>
            <a:ahLst/>
            <a:cxnLst/>
            <a:rect l="l" t="t" r="r" b="b"/>
            <a:pathLst>
              <a:path h="255587">
                <a:moveTo>
                  <a:pt x="0" y="0"/>
                </a:moveTo>
                <a:lnTo>
                  <a:pt x="0" y="25558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48100" y="212883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98740" y="1645920"/>
            <a:ext cx="928369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Headers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410514" y="1976438"/>
            <a:ext cx="590484" cy="516673"/>
          </a:xfrm>
          <a:custGeom>
            <a:avLst/>
            <a:gdLst/>
            <a:ahLst/>
            <a:cxnLst/>
            <a:rect l="l" t="t" r="r" b="b"/>
            <a:pathLst>
              <a:path w="590484" h="516673">
                <a:moveTo>
                  <a:pt x="590484" y="0"/>
                </a:moveTo>
                <a:lnTo>
                  <a:pt x="0" y="516673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91400" y="2430987"/>
            <a:ext cx="82435" cy="78851"/>
          </a:xfrm>
          <a:custGeom>
            <a:avLst/>
            <a:gdLst/>
            <a:ahLst/>
            <a:cxnLst/>
            <a:rect l="l" t="t" r="r" b="b"/>
            <a:pathLst>
              <a:path w="82435" h="78851">
                <a:moveTo>
                  <a:pt x="32256" y="0"/>
                </a:moveTo>
                <a:lnTo>
                  <a:pt x="0" y="78851"/>
                </a:lnTo>
                <a:lnTo>
                  <a:pt x="82435" y="57346"/>
                </a:lnTo>
                <a:lnTo>
                  <a:pt x="322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8034" y="4749792"/>
            <a:ext cx="742165" cy="593732"/>
          </a:xfrm>
          <a:custGeom>
            <a:avLst/>
            <a:gdLst/>
            <a:ahLst/>
            <a:cxnLst/>
            <a:rect l="l" t="t" r="r" b="b"/>
            <a:pathLst>
              <a:path w="742165" h="593732">
                <a:moveTo>
                  <a:pt x="742165" y="593732"/>
                </a:moveTo>
                <a:lnTo>
                  <a:pt x="0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8199" y="4733925"/>
            <a:ext cx="83303" cy="77353"/>
          </a:xfrm>
          <a:custGeom>
            <a:avLst/>
            <a:gdLst/>
            <a:ahLst/>
            <a:cxnLst/>
            <a:rect l="l" t="t" r="r" b="b"/>
            <a:pathLst>
              <a:path w="83303" h="77353">
                <a:moveTo>
                  <a:pt x="0" y="0"/>
                </a:moveTo>
                <a:lnTo>
                  <a:pt x="35701" y="77353"/>
                </a:lnTo>
                <a:lnTo>
                  <a:pt x="83303" y="178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2794" y="4435471"/>
            <a:ext cx="2337605" cy="603253"/>
          </a:xfrm>
          <a:custGeom>
            <a:avLst/>
            <a:gdLst/>
            <a:ahLst/>
            <a:cxnLst/>
            <a:rect l="l" t="t" r="r" b="b"/>
            <a:pathLst>
              <a:path w="2337605" h="603253">
                <a:moveTo>
                  <a:pt x="2337605" y="603253"/>
                </a:moveTo>
                <a:lnTo>
                  <a:pt x="0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8200" y="4411273"/>
            <a:ext cx="83303" cy="73783"/>
          </a:xfrm>
          <a:custGeom>
            <a:avLst/>
            <a:gdLst/>
            <a:ahLst/>
            <a:cxnLst/>
            <a:rect l="l" t="t" r="r" b="b"/>
            <a:pathLst>
              <a:path w="83303" h="73783">
                <a:moveTo>
                  <a:pt x="83303" y="0"/>
                </a:moveTo>
                <a:lnTo>
                  <a:pt x="0" y="17851"/>
                </a:lnTo>
                <a:lnTo>
                  <a:pt x="64262" y="73783"/>
                </a:lnTo>
                <a:lnTo>
                  <a:pt x="833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5312" y="6019800"/>
            <a:ext cx="7058023" cy="460374"/>
          </a:xfrm>
          <a:custGeom>
            <a:avLst/>
            <a:gdLst/>
            <a:ahLst/>
            <a:cxnLst/>
            <a:rect l="l" t="t" r="r" b="b"/>
            <a:pathLst>
              <a:path w="7058023" h="460374">
                <a:moveTo>
                  <a:pt x="0" y="0"/>
                </a:moveTo>
                <a:lnTo>
                  <a:pt x="7058023" y="0"/>
                </a:lnTo>
                <a:lnTo>
                  <a:pt x="7058023" y="460374"/>
                </a:lnTo>
                <a:lnTo>
                  <a:pt x="0" y="460374"/>
                </a:lnTo>
                <a:lnTo>
                  <a:pt x="0" y="0"/>
                </a:lnTo>
                <a:close/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91714" y="4796927"/>
            <a:ext cx="3956050" cy="1638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495" marR="769620" indent="1676400">
              <a:lnSpc>
                <a:spcPct val="156200"/>
              </a:lnSpc>
            </a:pPr>
            <a:r>
              <a:rPr sz="1800" b="1" dirty="0">
                <a:latin typeface="Arial"/>
                <a:cs typeface="Arial"/>
              </a:rPr>
              <a:t>Blank </a:t>
            </a:r>
            <a:r>
              <a:rPr sz="1800" b="1" spc="-10" dirty="0">
                <a:latin typeface="Arial"/>
                <a:cs typeface="Arial"/>
              </a:rPr>
              <a:t>line</a:t>
            </a:r>
            <a:r>
              <a:rPr sz="1800" b="1" spc="-5" dirty="0">
                <a:latin typeface="Arial"/>
                <a:cs typeface="Arial"/>
              </a:rPr>
              <a:t> Data  </a:t>
            </a:r>
            <a:r>
              <a:rPr sz="1800" b="1" spc="-10" dirty="0">
                <a:latin typeface="Arial"/>
                <a:cs typeface="Arial"/>
              </a:rPr>
              <a:t>(if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POS</a:t>
            </a:r>
            <a:r>
              <a:rPr sz="1800" b="1" spc="-215" dirty="0">
                <a:latin typeface="Arial"/>
                <a:cs typeface="Arial"/>
              </a:rPr>
              <a:t>T</a:t>
            </a:r>
            <a:r>
              <a:rPr sz="1800" b="1" spc="0" dirty="0">
                <a:latin typeface="Arial"/>
                <a:cs typeface="Arial"/>
              </a:rPr>
              <a:t>;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none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for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GET)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12700">
              <a:lnSpc>
                <a:spcPct val="100000"/>
              </a:lnSpc>
              <a:tabLst>
                <a:tab pos="3131820" algn="l"/>
              </a:tabLst>
            </a:pPr>
            <a:r>
              <a:rPr sz="2400" spc="-15" dirty="0">
                <a:latin typeface="Tahoma"/>
                <a:cs typeface="Tahoma"/>
              </a:rPr>
              <a:t>download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dat</a:t>
            </a:r>
            <a:r>
              <a:rPr sz="2400" spc="-10" dirty="0">
                <a:latin typeface="Tahoma"/>
                <a:cs typeface="Tahoma"/>
              </a:rPr>
              <a:t>a.	P</a:t>
            </a:r>
            <a:r>
              <a:rPr sz="2400" spc="-20" dirty="0">
                <a:latin typeface="Tahoma"/>
                <a:cs typeface="Tahoma"/>
              </a:rPr>
              <a:t>OS</a:t>
            </a:r>
            <a:r>
              <a:rPr sz="2400" spc="-240" dirty="0">
                <a:latin typeface="Tahoma"/>
                <a:cs typeface="Tahoma"/>
              </a:rPr>
              <a:t>T</a:t>
            </a:r>
            <a:r>
              <a:rPr sz="2400" spc="-10" dirty="0"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4052" y="6065520"/>
            <a:ext cx="657860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GE</a:t>
            </a:r>
            <a:r>
              <a:rPr sz="2400" spc="-240" dirty="0">
                <a:latin typeface="Tahoma"/>
                <a:cs typeface="Tahoma"/>
              </a:rPr>
              <a:t>T</a:t>
            </a:r>
            <a:r>
              <a:rPr sz="2400" spc="-10" dirty="0"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07829" y="6065520"/>
            <a:ext cx="1705610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Tahoma"/>
                <a:cs typeface="Tahoma"/>
              </a:rPr>
              <a:t>upload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dat</a:t>
            </a:r>
            <a:r>
              <a:rPr sz="2400" spc="-10" dirty="0">
                <a:latin typeface="Tahoma"/>
                <a:cs typeface="Tahoma"/>
              </a:rPr>
              <a:t>a.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4800" y="2667006"/>
            <a:ext cx="152399" cy="1523993"/>
          </a:xfrm>
          <a:custGeom>
            <a:avLst/>
            <a:gdLst/>
            <a:ahLst/>
            <a:cxnLst/>
            <a:rect l="l" t="t" r="r" b="b"/>
            <a:pathLst>
              <a:path w="152399" h="1523993">
                <a:moveTo>
                  <a:pt x="152399" y="1523993"/>
                </a:moveTo>
                <a:lnTo>
                  <a:pt x="112413" y="1523109"/>
                </a:lnTo>
                <a:lnTo>
                  <a:pt x="60327" y="1518835"/>
                </a:lnTo>
                <a:lnTo>
                  <a:pt x="21899" y="1511718"/>
                </a:lnTo>
                <a:lnTo>
                  <a:pt x="0" y="25394"/>
                </a:lnTo>
                <a:lnTo>
                  <a:pt x="1354" y="21994"/>
                </a:lnTo>
                <a:lnTo>
                  <a:pt x="43516" y="7622"/>
                </a:lnTo>
                <a:lnTo>
                  <a:pt x="90855" y="2150"/>
                </a:lnTo>
                <a:lnTo>
                  <a:pt x="128693" y="299"/>
                </a:lnTo>
                <a:lnTo>
                  <a:pt x="148973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387" y="2913063"/>
            <a:ext cx="7086598" cy="2847973"/>
          </a:xfrm>
          <a:custGeom>
            <a:avLst/>
            <a:gdLst/>
            <a:ahLst/>
            <a:cxnLst/>
            <a:rect l="l" t="t" r="r" b="b"/>
            <a:pathLst>
              <a:path w="7086598" h="2847973">
                <a:moveTo>
                  <a:pt x="0" y="0"/>
                </a:moveTo>
                <a:lnTo>
                  <a:pt x="7086598" y="0"/>
                </a:lnTo>
                <a:lnTo>
                  <a:pt x="7086598" y="2847973"/>
                </a:lnTo>
                <a:lnTo>
                  <a:pt x="0" y="2847973"/>
                </a:lnTo>
                <a:lnTo>
                  <a:pt x="0" y="0"/>
                </a:lnTo>
                <a:close/>
              </a:path>
            </a:pathLst>
          </a:custGeom>
          <a:solidFill>
            <a:srgbClr val="9292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4387" y="2913063"/>
            <a:ext cx="7086598" cy="2847974"/>
          </a:xfrm>
          <a:custGeom>
            <a:avLst/>
            <a:gdLst/>
            <a:ahLst/>
            <a:cxnLst/>
            <a:rect l="l" t="t" r="r" b="b"/>
            <a:pathLst>
              <a:path w="7086598" h="2847974">
                <a:moveTo>
                  <a:pt x="0" y="0"/>
                </a:moveTo>
                <a:lnTo>
                  <a:pt x="7086598" y="0"/>
                </a:lnTo>
                <a:lnTo>
                  <a:pt x="7086598" y="2847974"/>
                </a:lnTo>
                <a:lnTo>
                  <a:pt x="0" y="284797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93127" y="2958783"/>
            <a:ext cx="6748780" cy="2219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HTTP/1.0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200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OK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100"/>
              </a:lnSpc>
              <a:tabLst>
                <a:tab pos="1932939" algn="l"/>
              </a:tabLst>
            </a:pPr>
            <a:r>
              <a:rPr sz="1800" b="1" dirty="0">
                <a:latin typeface="Courier New"/>
                <a:cs typeface="Courier New"/>
              </a:rPr>
              <a:t>Date: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Sun,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19	Apr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2009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02:20:42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GMT</a:t>
            </a:r>
            <a:endParaRPr sz="1800">
              <a:latin typeface="Courier New"/>
              <a:cs typeface="Courier New"/>
            </a:endParaRPr>
          </a:p>
          <a:p>
            <a:pPr marL="12700" marR="12700">
              <a:lnSpc>
                <a:spcPts val="2100"/>
              </a:lnSpc>
              <a:spcBef>
                <a:spcPts val="160"/>
              </a:spcBef>
            </a:pPr>
            <a:r>
              <a:rPr sz="1800" b="1" dirty="0">
                <a:latin typeface="Courier New"/>
                <a:cs typeface="Courier New"/>
              </a:rPr>
              <a:t>Server: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Microsoft-Internet-Information-Server/5.0 Connection: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keep-alive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140"/>
              </a:lnSpc>
            </a:pPr>
            <a:r>
              <a:rPr sz="1800" b="1" dirty="0">
                <a:latin typeface="Courier New"/>
                <a:cs typeface="Courier New"/>
              </a:rPr>
              <a:t>Content-Type: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text/html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100"/>
              </a:lnSpc>
              <a:tabLst>
                <a:tab pos="3167380" algn="l"/>
              </a:tabLst>
            </a:pPr>
            <a:r>
              <a:rPr sz="1800" b="1" dirty="0">
                <a:latin typeface="Courier New"/>
                <a:cs typeface="Courier New"/>
              </a:rPr>
              <a:t>Last-Modified: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Sat,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18	Apr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2009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17:39:05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GMT</a:t>
            </a:r>
            <a:endParaRPr sz="1800">
              <a:latin typeface="Courier New"/>
              <a:cs typeface="Courier New"/>
            </a:endParaRPr>
          </a:p>
          <a:p>
            <a:pPr marL="12700" marR="1247775">
              <a:lnSpc>
                <a:spcPct val="101899"/>
              </a:lnSpc>
            </a:pPr>
            <a:r>
              <a:rPr sz="1800" b="1" dirty="0">
                <a:latin typeface="Courier New"/>
                <a:cs typeface="Courier New"/>
              </a:rPr>
              <a:t>Set-Cookie: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session=44eb;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path=/servlets Content-Length: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2543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3127" y="5422583"/>
            <a:ext cx="6061710" cy="302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&lt;HTML&gt;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Some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data...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blah,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blah,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blah</a:t>
            </a:r>
            <a:r>
              <a:rPr sz="1800" b="1" spc="-5" dirty="0">
                <a:latin typeface="Courier New"/>
                <a:cs typeface="Courier New"/>
              </a:rPr>
              <a:t> </a:t>
            </a:r>
            <a:r>
              <a:rPr sz="1800" b="1" spc="0" dirty="0">
                <a:latin typeface="Courier New"/>
                <a:cs typeface="Courier New"/>
              </a:rPr>
              <a:t>&lt;/HTML&gt;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5929" y="426721"/>
            <a:ext cx="6017260" cy="677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b="1" spc="-50" dirty="0">
                <a:latin typeface="Arial"/>
                <a:cs typeface="Arial"/>
              </a:rPr>
              <a:t>W</a:t>
            </a:r>
            <a:r>
              <a:rPr sz="4400" b="1" spc="0" dirty="0">
                <a:latin typeface="Arial"/>
                <a:cs typeface="Arial"/>
              </a:rPr>
              <a:t>e</a:t>
            </a:r>
            <a:r>
              <a:rPr sz="4400" b="1" spc="-30" dirty="0">
                <a:latin typeface="Arial"/>
                <a:cs typeface="Arial"/>
              </a:rPr>
              <a:t>b</a:t>
            </a:r>
            <a:r>
              <a:rPr sz="4400" b="1" spc="-5" dirty="0">
                <a:latin typeface="Arial"/>
                <a:cs typeface="Arial"/>
              </a:rPr>
              <a:t> </a:t>
            </a:r>
            <a:r>
              <a:rPr sz="4400" b="1" spc="0" dirty="0">
                <a:latin typeface="Arial"/>
                <a:cs typeface="Arial"/>
              </a:rPr>
              <a:t>(H</a:t>
            </a:r>
            <a:r>
              <a:rPr sz="4400" b="1" spc="-35" dirty="0">
                <a:latin typeface="Arial"/>
                <a:cs typeface="Arial"/>
              </a:rPr>
              <a:t>TT</a:t>
            </a:r>
            <a:r>
              <a:rPr sz="4400" b="1" spc="0" dirty="0">
                <a:latin typeface="Arial"/>
                <a:cs typeface="Arial"/>
              </a:rPr>
              <a:t>P)</a:t>
            </a:r>
            <a:r>
              <a:rPr sz="4400" b="1" spc="-5" dirty="0">
                <a:latin typeface="Arial"/>
                <a:cs typeface="Arial"/>
              </a:rPr>
              <a:t> </a:t>
            </a:r>
            <a:r>
              <a:rPr sz="4400" b="1" spc="0" dirty="0">
                <a:latin typeface="Arial"/>
                <a:cs typeface="Arial"/>
              </a:rPr>
              <a:t>Res</a:t>
            </a:r>
            <a:r>
              <a:rPr sz="4400" b="1" spc="-35" dirty="0">
                <a:latin typeface="Arial"/>
                <a:cs typeface="Arial"/>
              </a:rPr>
              <a:t>pon</a:t>
            </a:r>
            <a:r>
              <a:rPr sz="4400" b="1" spc="0" dirty="0">
                <a:latin typeface="Arial"/>
                <a:cs typeface="Arial"/>
              </a:rPr>
              <a:t>se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6928" y="1988820"/>
            <a:ext cx="149542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HTTP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version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00187" y="2266950"/>
            <a:ext cx="0" cy="507999"/>
          </a:xfrm>
          <a:custGeom>
            <a:avLst/>
            <a:gdLst/>
            <a:ahLst/>
            <a:cxnLst/>
            <a:rect l="l" t="t" r="r" b="b"/>
            <a:pathLst>
              <a:path h="507999">
                <a:moveTo>
                  <a:pt x="0" y="0"/>
                </a:moveTo>
                <a:lnTo>
                  <a:pt x="0" y="5079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2087" y="27241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636202" y="1988820"/>
            <a:ext cx="13214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Sta</a:t>
            </a:r>
            <a:r>
              <a:rPr sz="1800" b="1" spc="-10" dirty="0">
                <a:latin typeface="Arial"/>
                <a:cs typeface="Arial"/>
              </a:rPr>
              <a:t>tus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c</a:t>
            </a:r>
            <a:r>
              <a:rPr sz="1800" b="1" spc="-15" dirty="0">
                <a:latin typeface="Arial"/>
                <a:cs typeface="Arial"/>
              </a:rPr>
              <a:t>ode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76090" y="1988820"/>
            <a:ext cx="166497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Reason phrase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09062" y="2266950"/>
            <a:ext cx="667524" cy="644347"/>
          </a:xfrm>
          <a:custGeom>
            <a:avLst/>
            <a:gdLst/>
            <a:ahLst/>
            <a:cxnLst/>
            <a:rect l="l" t="t" r="r" b="b"/>
            <a:pathLst>
              <a:path w="667524" h="644347">
                <a:moveTo>
                  <a:pt x="667524" y="0"/>
                </a:moveTo>
                <a:lnTo>
                  <a:pt x="0" y="64434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0787" y="2848605"/>
            <a:ext cx="81286" cy="80333"/>
          </a:xfrm>
          <a:custGeom>
            <a:avLst/>
            <a:gdLst/>
            <a:ahLst/>
            <a:cxnLst/>
            <a:rect l="l" t="t" r="r" b="b"/>
            <a:pathLst>
              <a:path w="81286" h="80333">
                <a:moveTo>
                  <a:pt x="28364" y="0"/>
                </a:moveTo>
                <a:lnTo>
                  <a:pt x="0" y="80333"/>
                </a:lnTo>
                <a:lnTo>
                  <a:pt x="81286" y="54824"/>
                </a:lnTo>
                <a:lnTo>
                  <a:pt x="28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7433" y="2266950"/>
            <a:ext cx="1653153" cy="727951"/>
          </a:xfrm>
          <a:custGeom>
            <a:avLst/>
            <a:gdLst/>
            <a:ahLst/>
            <a:cxnLst/>
            <a:rect l="l" t="t" r="r" b="b"/>
            <a:pathLst>
              <a:path w="1653153" h="727951">
                <a:moveTo>
                  <a:pt x="1653153" y="0"/>
                </a:moveTo>
                <a:lnTo>
                  <a:pt x="0" y="727951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24187" y="2939561"/>
            <a:ext cx="85092" cy="69738"/>
          </a:xfrm>
          <a:custGeom>
            <a:avLst/>
            <a:gdLst/>
            <a:ahLst/>
            <a:cxnLst/>
            <a:rect l="l" t="t" r="r" b="b"/>
            <a:pathLst>
              <a:path w="85092" h="69738">
                <a:moveTo>
                  <a:pt x="54383" y="0"/>
                </a:moveTo>
                <a:lnTo>
                  <a:pt x="0" y="65577"/>
                </a:lnTo>
                <a:lnTo>
                  <a:pt x="85092" y="69738"/>
                </a:lnTo>
                <a:lnTo>
                  <a:pt x="5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522527" y="2065020"/>
            <a:ext cx="928369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Headers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49605" y="2343150"/>
            <a:ext cx="1351380" cy="1027613"/>
          </a:xfrm>
          <a:custGeom>
            <a:avLst/>
            <a:gdLst/>
            <a:ahLst/>
            <a:cxnLst/>
            <a:rect l="l" t="t" r="r" b="b"/>
            <a:pathLst>
              <a:path w="1351380" h="1027613">
                <a:moveTo>
                  <a:pt x="1351380" y="0"/>
                </a:moveTo>
                <a:lnTo>
                  <a:pt x="0" y="1027613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29387" y="3309687"/>
            <a:ext cx="83717" cy="76451"/>
          </a:xfrm>
          <a:custGeom>
            <a:avLst/>
            <a:gdLst/>
            <a:ahLst/>
            <a:cxnLst/>
            <a:rect l="l" t="t" r="r" b="b"/>
            <a:pathLst>
              <a:path w="83717" h="76451">
                <a:moveTo>
                  <a:pt x="37593" y="0"/>
                </a:moveTo>
                <a:lnTo>
                  <a:pt x="0" y="76451"/>
                </a:lnTo>
                <a:lnTo>
                  <a:pt x="83717" y="60655"/>
                </a:lnTo>
                <a:lnTo>
                  <a:pt x="37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238488" y="4041458"/>
            <a:ext cx="521334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32404" y="4376739"/>
            <a:ext cx="1432143" cy="825515"/>
          </a:xfrm>
          <a:custGeom>
            <a:avLst/>
            <a:gdLst/>
            <a:ahLst/>
            <a:cxnLst/>
            <a:rect l="l" t="t" r="r" b="b"/>
            <a:pathLst>
              <a:path w="1432143" h="825515">
                <a:moveTo>
                  <a:pt x="1432143" y="0"/>
                </a:moveTo>
                <a:lnTo>
                  <a:pt x="0" y="825515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10400" y="5143875"/>
            <a:ext cx="85044" cy="71062"/>
          </a:xfrm>
          <a:custGeom>
            <a:avLst/>
            <a:gdLst/>
            <a:ahLst/>
            <a:cxnLst/>
            <a:rect l="l" t="t" r="r" b="b"/>
            <a:pathLst>
              <a:path w="85044" h="71062">
                <a:moveTo>
                  <a:pt x="46990" y="0"/>
                </a:moveTo>
                <a:lnTo>
                  <a:pt x="0" y="71062"/>
                </a:lnTo>
                <a:lnTo>
                  <a:pt x="85044" y="66017"/>
                </a:lnTo>
                <a:lnTo>
                  <a:pt x="46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39" y="1264920"/>
            <a:ext cx="8305800" cy="533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3200" spc="0" dirty="0">
                <a:latin typeface="Arial"/>
                <a:cs typeface="Arial"/>
              </a:rPr>
              <a:t>Ho</a:t>
            </a:r>
            <a:r>
              <a:rPr sz="3200" spc="-15" dirty="0">
                <a:latin typeface="Arial"/>
                <a:cs typeface="Arial"/>
              </a:rPr>
              <a:t>st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0" dirty="0">
                <a:latin typeface="Arial"/>
                <a:cs typeface="Arial"/>
              </a:rPr>
              <a:t>names</a:t>
            </a:r>
            <a:endParaRPr sz="32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295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Example</a:t>
            </a:r>
            <a:r>
              <a:rPr sz="2800" spc="-15" dirty="0">
                <a:latin typeface="Arial"/>
                <a:cs typeface="Arial"/>
              </a:rPr>
              <a:t>s: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Consolas"/>
                <a:cs typeface="Consolas"/>
                <a:hlinkClick r:id="rId2"/>
              </a:rPr>
              <a:t>www.cnn.co</a:t>
            </a:r>
            <a:r>
              <a:rPr sz="2800" spc="-20" dirty="0">
                <a:latin typeface="Consolas"/>
                <a:cs typeface="Consolas"/>
                <a:hlinkClick r:id="rId2"/>
              </a:rPr>
              <a:t>m</a:t>
            </a:r>
            <a:r>
              <a:rPr sz="2800" spc="-760" dirty="0">
                <a:latin typeface="Consolas"/>
                <a:cs typeface="Consolas"/>
                <a:hlinkClick r:id="rId2"/>
              </a:rPr>
              <a:t> </a:t>
            </a:r>
            <a:r>
              <a:rPr sz="2800" spc="-5" dirty="0">
                <a:latin typeface="Arial"/>
                <a:cs typeface="Arial"/>
              </a:rPr>
              <a:t>an</a:t>
            </a:r>
            <a:r>
              <a:rPr sz="2800" spc="0" dirty="0">
                <a:latin typeface="Arial"/>
                <a:cs typeface="Arial"/>
              </a:rPr>
              <a:t>d </a:t>
            </a:r>
            <a:r>
              <a:rPr sz="2800" spc="-25" dirty="0">
                <a:latin typeface="Consolas"/>
                <a:cs typeface="Consolas"/>
              </a:rPr>
              <a:t>bbc.co.uk</a:t>
            </a:r>
            <a:endParaRPr sz="2800">
              <a:latin typeface="Consolas"/>
              <a:cs typeface="Consolas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Mnemonic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name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apprecia</a:t>
            </a:r>
            <a:r>
              <a:rPr sz="2800" spc="-10" dirty="0">
                <a:latin typeface="Arial"/>
                <a:cs typeface="Arial"/>
              </a:rPr>
              <a:t>ted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0000FF"/>
                </a:solidFill>
                <a:latin typeface="Arial"/>
                <a:cs typeface="Arial"/>
              </a:rPr>
              <a:t>humans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Variable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leng</a:t>
            </a:r>
            <a:r>
              <a:rPr sz="2800" spc="-10" dirty="0">
                <a:latin typeface="Arial"/>
                <a:cs typeface="Arial"/>
              </a:rPr>
              <a:t>th,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full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alphabe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chara</a:t>
            </a:r>
            <a:r>
              <a:rPr sz="2800" spc="-15" dirty="0">
                <a:latin typeface="Arial"/>
                <a:cs typeface="Arial"/>
              </a:rPr>
              <a:t>cters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Provide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li</a:t>
            </a:r>
            <a:r>
              <a:rPr sz="2800" spc="-10" dirty="0">
                <a:latin typeface="Arial"/>
                <a:cs typeface="Arial"/>
              </a:rPr>
              <a:t>ttle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(i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any)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formation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abou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loca</a:t>
            </a:r>
            <a:r>
              <a:rPr sz="2800" spc="-10" dirty="0">
                <a:latin typeface="Arial"/>
                <a:cs typeface="Arial"/>
              </a:rPr>
              <a:t>tion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3200" spc="-15" dirty="0">
                <a:latin typeface="Arial"/>
                <a:cs typeface="Arial"/>
              </a:rPr>
              <a:t>I</a:t>
            </a:r>
            <a:r>
              <a:rPr sz="3200" spc="-25" dirty="0">
                <a:latin typeface="Arial"/>
                <a:cs typeface="Arial"/>
              </a:rPr>
              <a:t>P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0" dirty="0">
                <a:latin typeface="Arial"/>
                <a:cs typeface="Arial"/>
              </a:rPr>
              <a:t>addresses</a:t>
            </a:r>
            <a:endParaRPr sz="32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275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Example</a:t>
            </a:r>
            <a:r>
              <a:rPr sz="2800" spc="-15" dirty="0">
                <a:latin typeface="Arial"/>
                <a:cs typeface="Arial"/>
              </a:rPr>
              <a:t>s: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Consolas"/>
                <a:cs typeface="Consolas"/>
              </a:rPr>
              <a:t>64.236.16.2</a:t>
            </a:r>
            <a:r>
              <a:rPr sz="2800" spc="-20" dirty="0">
                <a:latin typeface="Consolas"/>
                <a:cs typeface="Consolas"/>
              </a:rPr>
              <a:t>0</a:t>
            </a:r>
            <a:r>
              <a:rPr sz="2800" spc="-760" dirty="0">
                <a:latin typeface="Consolas"/>
                <a:cs typeface="Consolas"/>
              </a:rPr>
              <a:t> </a:t>
            </a:r>
            <a:r>
              <a:rPr sz="2800" spc="-5" dirty="0">
                <a:latin typeface="Arial"/>
                <a:cs typeface="Arial"/>
              </a:rPr>
              <a:t>an</a:t>
            </a:r>
            <a:r>
              <a:rPr sz="2800" spc="0" dirty="0">
                <a:latin typeface="Arial"/>
                <a:cs typeface="Arial"/>
              </a:rPr>
              <a:t>d </a:t>
            </a:r>
            <a:r>
              <a:rPr sz="2800" spc="-25" dirty="0">
                <a:latin typeface="Consolas"/>
                <a:cs typeface="Consolas"/>
              </a:rPr>
              <a:t>212.58.224.131</a:t>
            </a:r>
            <a:endParaRPr sz="2800">
              <a:latin typeface="Consolas"/>
              <a:cs typeface="Consolas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Numerical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address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apprecia</a:t>
            </a:r>
            <a:r>
              <a:rPr sz="2800" spc="-10" dirty="0">
                <a:latin typeface="Arial"/>
                <a:cs typeface="Arial"/>
              </a:rPr>
              <a:t>ted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0000FF"/>
                </a:solidFill>
                <a:latin typeface="Arial"/>
                <a:cs typeface="Arial"/>
              </a:rPr>
              <a:t>rou</a:t>
            </a:r>
            <a:r>
              <a:rPr sz="2800" spc="-10" dirty="0">
                <a:solidFill>
                  <a:srgbClr val="0000FF"/>
                </a:solidFill>
                <a:latin typeface="Arial"/>
                <a:cs typeface="Arial"/>
              </a:rPr>
              <a:t>ters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-25" dirty="0">
                <a:latin typeface="Arial"/>
                <a:cs typeface="Arial"/>
              </a:rPr>
              <a:t>F</a:t>
            </a:r>
            <a:r>
              <a:rPr sz="2800" spc="0" dirty="0">
                <a:latin typeface="Arial"/>
                <a:cs typeface="Arial"/>
              </a:rPr>
              <a:t>ixed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leng</a:t>
            </a:r>
            <a:r>
              <a:rPr sz="2800" spc="-10" dirty="0">
                <a:latin typeface="Arial"/>
                <a:cs typeface="Arial"/>
              </a:rPr>
              <a:t>th,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binary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number</a:t>
            </a:r>
            <a:endParaRPr sz="28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340"/>
              </a:spcBef>
            </a:pPr>
            <a:r>
              <a:rPr sz="2800" spc="204" dirty="0">
                <a:latin typeface="Arial"/>
                <a:cs typeface="Arial"/>
              </a:rPr>
              <a:t>–</a:t>
            </a:r>
            <a:r>
              <a:rPr sz="2800" spc="0" dirty="0">
                <a:latin typeface="Arial"/>
                <a:cs typeface="Arial"/>
              </a:rPr>
              <a:t>Hierarchical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rela</a:t>
            </a:r>
            <a:r>
              <a:rPr sz="2800" spc="-10" dirty="0">
                <a:latin typeface="Arial"/>
                <a:cs typeface="Arial"/>
              </a:rPr>
              <a:t>ted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ho</a:t>
            </a:r>
            <a:r>
              <a:rPr sz="2800" spc="-15" dirty="0">
                <a:latin typeface="Arial"/>
                <a:cs typeface="Arial"/>
              </a:rPr>
              <a:t>st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loca</a:t>
            </a:r>
            <a:r>
              <a:rPr sz="2800" spc="-10" dirty="0">
                <a:latin typeface="Arial"/>
                <a:cs typeface="Arial"/>
              </a:rPr>
              <a:t>tion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R="12700" algn="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56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H</a:t>
            </a:r>
            <a:r>
              <a:rPr sz="3600" b="1" spc="-30" dirty="0">
                <a:latin typeface="Arial"/>
                <a:cs typeface="Arial"/>
              </a:rPr>
              <a:t>o</a:t>
            </a:r>
            <a:r>
              <a:rPr sz="3600" b="1" spc="0" dirty="0">
                <a:latin typeface="Arial"/>
                <a:cs typeface="Arial"/>
              </a:rPr>
              <a:t>st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Names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vs</a:t>
            </a:r>
            <a:r>
              <a:rPr sz="3600" b="1" spc="-10" dirty="0">
                <a:latin typeface="Arial"/>
                <a:cs typeface="Arial"/>
              </a:rPr>
              <a:t>.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a</a:t>
            </a:r>
            <a:r>
              <a:rPr sz="3600" b="1" spc="-30" dirty="0">
                <a:latin typeface="Arial"/>
                <a:cs typeface="Arial"/>
              </a:rPr>
              <a:t>dd</a:t>
            </a:r>
            <a:r>
              <a:rPr sz="3600" b="1" spc="0" dirty="0">
                <a:latin typeface="Arial"/>
                <a:cs typeface="Arial"/>
              </a:rPr>
              <a:t>resses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850" y="1560513"/>
            <a:ext cx="6007098" cy="3311523"/>
          </a:xfrm>
          <a:custGeom>
            <a:avLst/>
            <a:gdLst/>
            <a:ahLst/>
            <a:cxnLst/>
            <a:rect l="l" t="t" r="r" b="b"/>
            <a:pathLst>
              <a:path w="6007098" h="3311523">
                <a:moveTo>
                  <a:pt x="0" y="0"/>
                </a:moveTo>
                <a:lnTo>
                  <a:pt x="6007098" y="0"/>
                </a:lnTo>
                <a:lnTo>
                  <a:pt x="6007098" y="3311523"/>
                </a:lnTo>
                <a:lnTo>
                  <a:pt x="0" y="3311523"/>
                </a:lnTo>
                <a:lnTo>
                  <a:pt x="0" y="0"/>
                </a:lnTo>
                <a:close/>
              </a:path>
            </a:pathLst>
          </a:custGeom>
          <a:solidFill>
            <a:srgbClr val="FEE8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66850" y="1560513"/>
            <a:ext cx="6007098" cy="3311524"/>
          </a:xfrm>
          <a:custGeom>
            <a:avLst/>
            <a:gdLst/>
            <a:ahLst/>
            <a:cxnLst/>
            <a:rect l="l" t="t" r="r" b="b"/>
            <a:pathLst>
              <a:path w="6007098" h="3311524">
                <a:moveTo>
                  <a:pt x="0" y="0"/>
                </a:moveTo>
                <a:lnTo>
                  <a:pt x="6007098" y="0"/>
                </a:lnTo>
                <a:lnTo>
                  <a:pt x="6007098" y="3311524"/>
                </a:lnTo>
                <a:lnTo>
                  <a:pt x="0" y="331152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437" y="4862513"/>
            <a:ext cx="6002336" cy="635000"/>
          </a:xfrm>
          <a:custGeom>
            <a:avLst/>
            <a:gdLst/>
            <a:ahLst/>
            <a:cxnLst/>
            <a:rect l="l" t="t" r="r" b="b"/>
            <a:pathLst>
              <a:path w="6002336" h="635000">
                <a:moveTo>
                  <a:pt x="0" y="0"/>
                </a:moveTo>
                <a:lnTo>
                  <a:pt x="6002336" y="0"/>
                </a:lnTo>
                <a:lnTo>
                  <a:pt x="6002336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68437" y="4862514"/>
            <a:ext cx="6002334" cy="634999"/>
          </a:xfrm>
          <a:custGeom>
            <a:avLst/>
            <a:gdLst/>
            <a:ahLst/>
            <a:cxnLst/>
            <a:rect l="l" t="t" r="r" b="b"/>
            <a:pathLst>
              <a:path w="6002334" h="634999">
                <a:moveTo>
                  <a:pt x="0" y="0"/>
                </a:moveTo>
                <a:lnTo>
                  <a:pt x="6002334" y="0"/>
                </a:lnTo>
                <a:lnTo>
                  <a:pt x="6002334" y="634999"/>
                </a:lnTo>
                <a:lnTo>
                  <a:pt x="0" y="6349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noAutofit/>
          </a:bodyPr>
          <a:lstStyle/>
          <a:p>
            <a:pPr marL="1143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P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Packet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Str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u</a:t>
            </a:r>
            <a:r>
              <a:rPr sz="3200" b="1" spc="0" dirty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55737" y="5508625"/>
            <a:ext cx="6002336" cy="825499"/>
          </a:xfrm>
          <a:custGeom>
            <a:avLst/>
            <a:gdLst/>
            <a:ahLst/>
            <a:cxnLst/>
            <a:rect l="l" t="t" r="r" b="b"/>
            <a:pathLst>
              <a:path w="6002336" h="825499">
                <a:moveTo>
                  <a:pt x="0" y="0"/>
                </a:moveTo>
                <a:lnTo>
                  <a:pt x="6002336" y="0"/>
                </a:lnTo>
                <a:lnTo>
                  <a:pt x="6002336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solidFill>
            <a:srgbClr val="FF82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737" y="5508625"/>
            <a:ext cx="6002334" cy="825499"/>
          </a:xfrm>
          <a:custGeom>
            <a:avLst/>
            <a:gdLst/>
            <a:ahLst/>
            <a:cxnLst/>
            <a:rect l="l" t="t" r="r" b="b"/>
            <a:pathLst>
              <a:path w="6002334" h="825499">
                <a:moveTo>
                  <a:pt x="0" y="0"/>
                </a:moveTo>
                <a:lnTo>
                  <a:pt x="6002334" y="0"/>
                </a:lnTo>
                <a:lnTo>
                  <a:pt x="6002334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5587" y="2289175"/>
            <a:ext cx="5949948" cy="15875"/>
          </a:xfrm>
          <a:custGeom>
            <a:avLst/>
            <a:gdLst/>
            <a:ahLst/>
            <a:cxnLst/>
            <a:rect l="l" t="t" r="r" b="b"/>
            <a:pathLst>
              <a:path w="5949948" h="15875">
                <a:moveTo>
                  <a:pt x="0" y="15875"/>
                </a:moveTo>
                <a:lnTo>
                  <a:pt x="5949948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8287" y="2990850"/>
            <a:ext cx="5954710" cy="1587"/>
          </a:xfrm>
          <a:custGeom>
            <a:avLst/>
            <a:gdLst/>
            <a:ahLst/>
            <a:cxnLst/>
            <a:rect l="l" t="t" r="r" b="b"/>
            <a:pathLst>
              <a:path w="5954710" h="1587">
                <a:moveTo>
                  <a:pt x="0" y="0"/>
                </a:moveTo>
                <a:lnTo>
                  <a:pt x="5954710" y="15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8287" y="3638550"/>
            <a:ext cx="5956298" cy="1588"/>
          </a:xfrm>
          <a:custGeom>
            <a:avLst/>
            <a:gdLst/>
            <a:ahLst/>
            <a:cxnLst/>
            <a:rect l="l" t="t" r="r" b="b"/>
            <a:pathLst>
              <a:path w="5956298" h="1588">
                <a:moveTo>
                  <a:pt x="0" y="0"/>
                </a:moveTo>
                <a:lnTo>
                  <a:pt x="5956298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2299" y="1585913"/>
            <a:ext cx="1587" cy="2027236"/>
          </a:xfrm>
          <a:custGeom>
            <a:avLst/>
            <a:gdLst/>
            <a:ahLst/>
            <a:cxnLst/>
            <a:rect l="l" t="t" r="r" b="b"/>
            <a:pathLst>
              <a:path w="1587" h="2027236">
                <a:moveTo>
                  <a:pt x="0" y="0"/>
                </a:moveTo>
                <a:lnTo>
                  <a:pt x="1587" y="202723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591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52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7651" y="1729739"/>
            <a:ext cx="6680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97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80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ers</a:t>
            </a:r>
            <a:r>
              <a:rPr sz="1400" b="1" spc="-10" dirty="0"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9176" y="1640554"/>
            <a:ext cx="628650" cy="640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0">
              <a:lnSpc>
                <a:spcPct val="982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Header Length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9900" y="1636713"/>
            <a:ext cx="1327150" cy="643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y</a:t>
            </a:r>
            <a:r>
              <a:rPr sz="1400" b="1" spc="-10" dirty="0">
                <a:latin typeface="Arial"/>
                <a:cs typeface="Arial"/>
              </a:rPr>
              <a:t>pe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of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Serv</a:t>
            </a:r>
            <a:r>
              <a:rPr sz="1400" b="1" spc="-5" dirty="0">
                <a:latin typeface="Arial"/>
                <a:cs typeface="Arial"/>
              </a:rPr>
              <a:t>ice</a:t>
            </a:r>
            <a:endParaRPr sz="14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(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15" dirty="0">
                <a:latin typeface="Arial"/>
                <a:cs typeface="Arial"/>
              </a:rPr>
              <a:t>OS)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0425" y="1808163"/>
            <a:ext cx="257302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ota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l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Length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(Bytes)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22501" y="2538413"/>
            <a:ext cx="173164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Identification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92700" y="2319338"/>
            <a:ext cx="1587" cy="658811"/>
          </a:xfrm>
          <a:custGeom>
            <a:avLst/>
            <a:gdLst/>
            <a:ahLst/>
            <a:cxnLst/>
            <a:rect l="l" t="t" r="r" b="b"/>
            <a:pathLst>
              <a:path w="1587" h="658811">
                <a:moveTo>
                  <a:pt x="0" y="0"/>
                </a:moveTo>
                <a:lnTo>
                  <a:pt x="1587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19612" y="2439353"/>
            <a:ext cx="4902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81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3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15" dirty="0">
                <a:latin typeface="Arial"/>
                <a:cs typeface="Arial"/>
              </a:rPr>
              <a:t>Flags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30812" y="2555875"/>
            <a:ext cx="205486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13-bi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0" dirty="0">
                <a:latin typeface="Arial"/>
                <a:cs typeface="Arial"/>
              </a:rPr>
              <a:t>Fragmen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35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fset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22599" y="3017838"/>
            <a:ext cx="1588" cy="601661"/>
          </a:xfrm>
          <a:custGeom>
            <a:avLst/>
            <a:gdLst/>
            <a:ahLst/>
            <a:cxnLst/>
            <a:rect l="l" t="t" r="r" b="b"/>
            <a:pathLst>
              <a:path w="1588" h="601661">
                <a:moveTo>
                  <a:pt x="0" y="0"/>
                </a:moveTo>
                <a:lnTo>
                  <a:pt x="1588" y="60166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728787" y="3112453"/>
            <a:ext cx="107950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 marR="12700" indent="-1016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ime </a:t>
            </a:r>
            <a:r>
              <a:rPr sz="1400" b="1" spc="-10" dirty="0">
                <a:latin typeface="Arial"/>
                <a:cs typeface="Arial"/>
              </a:rPr>
              <a:t>to Live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(TTL)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78162" y="3194050"/>
            <a:ext cx="13354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8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Pr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otocol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87900" y="3211513"/>
            <a:ext cx="227330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0" dirty="0">
                <a:latin typeface="Arial"/>
                <a:cs typeface="Arial"/>
              </a:rPr>
              <a:t>Header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Checksum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25587" y="4286250"/>
            <a:ext cx="5967410" cy="1588"/>
          </a:xfrm>
          <a:custGeom>
            <a:avLst/>
            <a:gdLst/>
            <a:ahLst/>
            <a:cxnLst/>
            <a:rect l="l" t="t" r="r" b="b"/>
            <a:pathLst>
              <a:path w="5967410" h="1588">
                <a:moveTo>
                  <a:pt x="0" y="0"/>
                </a:moveTo>
                <a:lnTo>
                  <a:pt x="5967410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09912" y="3854450"/>
            <a:ext cx="2837180" cy="2298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7470"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Source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Des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tination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 marL="1017269" marR="695325" indent="-254000">
              <a:lnSpc>
                <a:spcPts val="5800"/>
              </a:lnSpc>
              <a:spcBef>
                <a:spcPts val="400"/>
              </a:spcBef>
            </a:pPr>
            <a:r>
              <a:rPr sz="1600" spc="-15" dirty="0">
                <a:latin typeface="Arial"/>
                <a:cs typeface="Arial"/>
              </a:rPr>
              <a:t>Op</a:t>
            </a:r>
            <a:r>
              <a:rPr sz="1600" spc="-5" dirty="0">
                <a:latin typeface="Arial"/>
                <a:cs typeface="Arial"/>
              </a:rPr>
              <a:t>tions </a:t>
            </a:r>
            <a:r>
              <a:rPr sz="1600" spc="0" dirty="0">
                <a:latin typeface="Arial"/>
                <a:cs typeface="Arial"/>
              </a:rPr>
              <a:t>(i</a:t>
            </a:r>
            <a:r>
              <a:rPr sz="1600" spc="-5" dirty="0">
                <a:latin typeface="Arial"/>
                <a:cs typeface="Arial"/>
              </a:rPr>
              <a:t>f </a:t>
            </a:r>
            <a:r>
              <a:rPr sz="1600" spc="0" dirty="0">
                <a:latin typeface="Arial"/>
                <a:cs typeface="Arial"/>
              </a:rPr>
              <a:t>any) Payload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43398" y="1447801"/>
            <a:ext cx="3352799" cy="990599"/>
          </a:xfrm>
          <a:custGeom>
            <a:avLst/>
            <a:gdLst/>
            <a:ahLst/>
            <a:cxnLst/>
            <a:rect l="l" t="t" r="r" b="b"/>
            <a:pathLst>
              <a:path w="3352799" h="990599">
                <a:moveTo>
                  <a:pt x="0" y="495299"/>
                </a:moveTo>
                <a:lnTo>
                  <a:pt x="5557" y="454677"/>
                </a:lnTo>
                <a:lnTo>
                  <a:pt x="21941" y="414959"/>
                </a:lnTo>
                <a:lnTo>
                  <a:pt x="48720" y="376273"/>
                </a:lnTo>
                <a:lnTo>
                  <a:pt x="85463" y="338746"/>
                </a:lnTo>
                <a:lnTo>
                  <a:pt x="131739" y="302506"/>
                </a:lnTo>
                <a:lnTo>
                  <a:pt x="187116" y="267680"/>
                </a:lnTo>
                <a:lnTo>
                  <a:pt x="251163" y="234396"/>
                </a:lnTo>
                <a:lnTo>
                  <a:pt x="323447" y="202782"/>
                </a:lnTo>
                <a:lnTo>
                  <a:pt x="403539" y="172963"/>
                </a:lnTo>
                <a:lnTo>
                  <a:pt x="491006" y="145069"/>
                </a:lnTo>
                <a:lnTo>
                  <a:pt x="585416" y="119227"/>
                </a:lnTo>
                <a:lnTo>
                  <a:pt x="686339" y="95564"/>
                </a:lnTo>
                <a:lnTo>
                  <a:pt x="793343" y="74207"/>
                </a:lnTo>
                <a:lnTo>
                  <a:pt x="905997" y="55284"/>
                </a:lnTo>
                <a:lnTo>
                  <a:pt x="1023869" y="38923"/>
                </a:lnTo>
                <a:lnTo>
                  <a:pt x="1146527" y="25250"/>
                </a:lnTo>
                <a:lnTo>
                  <a:pt x="1273541" y="14394"/>
                </a:lnTo>
                <a:lnTo>
                  <a:pt x="1404478" y="6482"/>
                </a:lnTo>
                <a:lnTo>
                  <a:pt x="1538908" y="1641"/>
                </a:lnTo>
                <a:lnTo>
                  <a:pt x="1676399" y="0"/>
                </a:lnTo>
                <a:lnTo>
                  <a:pt x="1813890" y="1641"/>
                </a:lnTo>
                <a:lnTo>
                  <a:pt x="1948320" y="6482"/>
                </a:lnTo>
                <a:lnTo>
                  <a:pt x="2079257" y="14394"/>
                </a:lnTo>
                <a:lnTo>
                  <a:pt x="2206271" y="25250"/>
                </a:lnTo>
                <a:lnTo>
                  <a:pt x="2328929" y="38923"/>
                </a:lnTo>
                <a:lnTo>
                  <a:pt x="2446801" y="55284"/>
                </a:lnTo>
                <a:lnTo>
                  <a:pt x="2559455" y="74207"/>
                </a:lnTo>
                <a:lnTo>
                  <a:pt x="2666459" y="95564"/>
                </a:lnTo>
                <a:lnTo>
                  <a:pt x="2767382" y="119227"/>
                </a:lnTo>
                <a:lnTo>
                  <a:pt x="2861793" y="145069"/>
                </a:lnTo>
                <a:lnTo>
                  <a:pt x="2949259" y="172963"/>
                </a:lnTo>
                <a:lnTo>
                  <a:pt x="3029351" y="202782"/>
                </a:lnTo>
                <a:lnTo>
                  <a:pt x="3101636" y="234396"/>
                </a:lnTo>
                <a:lnTo>
                  <a:pt x="3165682" y="267680"/>
                </a:lnTo>
                <a:lnTo>
                  <a:pt x="3221059" y="302506"/>
                </a:lnTo>
                <a:lnTo>
                  <a:pt x="3267335" y="338746"/>
                </a:lnTo>
                <a:lnTo>
                  <a:pt x="3304078" y="376273"/>
                </a:lnTo>
                <a:lnTo>
                  <a:pt x="3330857" y="414959"/>
                </a:lnTo>
                <a:lnTo>
                  <a:pt x="3347242" y="454677"/>
                </a:lnTo>
                <a:lnTo>
                  <a:pt x="3352799" y="495299"/>
                </a:lnTo>
                <a:lnTo>
                  <a:pt x="3347242" y="535922"/>
                </a:lnTo>
                <a:lnTo>
                  <a:pt x="3330857" y="575640"/>
                </a:lnTo>
                <a:lnTo>
                  <a:pt x="3304078" y="614326"/>
                </a:lnTo>
                <a:lnTo>
                  <a:pt x="3267335" y="651852"/>
                </a:lnTo>
                <a:lnTo>
                  <a:pt x="3221059" y="688092"/>
                </a:lnTo>
                <a:lnTo>
                  <a:pt x="3165682" y="722918"/>
                </a:lnTo>
                <a:lnTo>
                  <a:pt x="3101636" y="756202"/>
                </a:lnTo>
                <a:lnTo>
                  <a:pt x="3029351" y="787817"/>
                </a:lnTo>
                <a:lnTo>
                  <a:pt x="2949259" y="817635"/>
                </a:lnTo>
                <a:lnTo>
                  <a:pt x="2861793" y="845529"/>
                </a:lnTo>
                <a:lnTo>
                  <a:pt x="2767382" y="871372"/>
                </a:lnTo>
                <a:lnTo>
                  <a:pt x="2666459" y="895035"/>
                </a:lnTo>
                <a:lnTo>
                  <a:pt x="2559455" y="916392"/>
                </a:lnTo>
                <a:lnTo>
                  <a:pt x="2446801" y="935315"/>
                </a:lnTo>
                <a:lnTo>
                  <a:pt x="2328929" y="951676"/>
                </a:lnTo>
                <a:lnTo>
                  <a:pt x="2206271" y="965349"/>
                </a:lnTo>
                <a:lnTo>
                  <a:pt x="2079257" y="976205"/>
                </a:lnTo>
                <a:lnTo>
                  <a:pt x="1948320" y="984117"/>
                </a:lnTo>
                <a:lnTo>
                  <a:pt x="1813890" y="988957"/>
                </a:lnTo>
                <a:lnTo>
                  <a:pt x="1676399" y="990599"/>
                </a:lnTo>
                <a:lnTo>
                  <a:pt x="1538908" y="988957"/>
                </a:lnTo>
                <a:lnTo>
                  <a:pt x="1404478" y="984117"/>
                </a:lnTo>
                <a:lnTo>
                  <a:pt x="1273541" y="976205"/>
                </a:lnTo>
                <a:lnTo>
                  <a:pt x="1146527" y="965349"/>
                </a:lnTo>
                <a:lnTo>
                  <a:pt x="1023869" y="951676"/>
                </a:lnTo>
                <a:lnTo>
                  <a:pt x="905997" y="935315"/>
                </a:lnTo>
                <a:lnTo>
                  <a:pt x="793343" y="916392"/>
                </a:lnTo>
                <a:lnTo>
                  <a:pt x="686339" y="895035"/>
                </a:lnTo>
                <a:lnTo>
                  <a:pt x="585416" y="871372"/>
                </a:lnTo>
                <a:lnTo>
                  <a:pt x="491006" y="845529"/>
                </a:lnTo>
                <a:lnTo>
                  <a:pt x="403539" y="817635"/>
                </a:lnTo>
                <a:lnTo>
                  <a:pt x="323447" y="787817"/>
                </a:lnTo>
                <a:lnTo>
                  <a:pt x="251163" y="756202"/>
                </a:lnTo>
                <a:lnTo>
                  <a:pt x="187116" y="722918"/>
                </a:lnTo>
                <a:lnTo>
                  <a:pt x="131739" y="688092"/>
                </a:lnTo>
                <a:lnTo>
                  <a:pt x="85463" y="651852"/>
                </a:lnTo>
                <a:lnTo>
                  <a:pt x="48720" y="614326"/>
                </a:lnTo>
                <a:lnTo>
                  <a:pt x="21941" y="575640"/>
                </a:lnTo>
                <a:lnTo>
                  <a:pt x="5557" y="535922"/>
                </a:lnTo>
                <a:lnTo>
                  <a:pt x="0" y="495299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47800" y="2209800"/>
            <a:ext cx="6019798" cy="990599"/>
          </a:xfrm>
          <a:custGeom>
            <a:avLst/>
            <a:gdLst/>
            <a:ahLst/>
            <a:cxnLst/>
            <a:rect l="l" t="t" r="r" b="b"/>
            <a:pathLst>
              <a:path w="6019798" h="990599">
                <a:moveTo>
                  <a:pt x="0" y="495299"/>
                </a:moveTo>
                <a:lnTo>
                  <a:pt x="9977" y="454677"/>
                </a:lnTo>
                <a:lnTo>
                  <a:pt x="39394" y="414959"/>
                </a:lnTo>
                <a:lnTo>
                  <a:pt x="87475" y="376273"/>
                </a:lnTo>
                <a:lnTo>
                  <a:pt x="153446" y="338746"/>
                </a:lnTo>
                <a:lnTo>
                  <a:pt x="236532" y="302506"/>
                </a:lnTo>
                <a:lnTo>
                  <a:pt x="335959" y="267680"/>
                </a:lnTo>
                <a:lnTo>
                  <a:pt x="450952" y="234396"/>
                </a:lnTo>
                <a:lnTo>
                  <a:pt x="580735" y="202782"/>
                </a:lnTo>
                <a:lnTo>
                  <a:pt x="724536" y="172963"/>
                </a:lnTo>
                <a:lnTo>
                  <a:pt x="881579" y="145069"/>
                </a:lnTo>
                <a:lnTo>
                  <a:pt x="1051088" y="119227"/>
                </a:lnTo>
                <a:lnTo>
                  <a:pt x="1232291" y="95564"/>
                </a:lnTo>
                <a:lnTo>
                  <a:pt x="1424412" y="74207"/>
                </a:lnTo>
                <a:lnTo>
                  <a:pt x="1626677" y="55284"/>
                </a:lnTo>
                <a:lnTo>
                  <a:pt x="1838310" y="38923"/>
                </a:lnTo>
                <a:lnTo>
                  <a:pt x="2058538" y="25250"/>
                </a:lnTo>
                <a:lnTo>
                  <a:pt x="2286585" y="14394"/>
                </a:lnTo>
                <a:lnTo>
                  <a:pt x="2521677" y="6482"/>
                </a:lnTo>
                <a:lnTo>
                  <a:pt x="2763040" y="1641"/>
                </a:lnTo>
                <a:lnTo>
                  <a:pt x="3009899" y="0"/>
                </a:lnTo>
                <a:lnTo>
                  <a:pt x="3256757" y="1641"/>
                </a:lnTo>
                <a:lnTo>
                  <a:pt x="3498120" y="6482"/>
                </a:lnTo>
                <a:lnTo>
                  <a:pt x="3733212" y="14394"/>
                </a:lnTo>
                <a:lnTo>
                  <a:pt x="3961260" y="25250"/>
                </a:lnTo>
                <a:lnTo>
                  <a:pt x="4181487" y="38923"/>
                </a:lnTo>
                <a:lnTo>
                  <a:pt x="4393121" y="55284"/>
                </a:lnTo>
                <a:lnTo>
                  <a:pt x="4595385" y="74207"/>
                </a:lnTo>
                <a:lnTo>
                  <a:pt x="4787506" y="95564"/>
                </a:lnTo>
                <a:lnTo>
                  <a:pt x="4968709" y="119227"/>
                </a:lnTo>
                <a:lnTo>
                  <a:pt x="5138219" y="145069"/>
                </a:lnTo>
                <a:lnTo>
                  <a:pt x="5295261" y="172963"/>
                </a:lnTo>
                <a:lnTo>
                  <a:pt x="5439062" y="202782"/>
                </a:lnTo>
                <a:lnTo>
                  <a:pt x="5568846" y="234396"/>
                </a:lnTo>
                <a:lnTo>
                  <a:pt x="5683838" y="267680"/>
                </a:lnTo>
                <a:lnTo>
                  <a:pt x="5783265" y="302506"/>
                </a:lnTo>
                <a:lnTo>
                  <a:pt x="5866351" y="338746"/>
                </a:lnTo>
                <a:lnTo>
                  <a:pt x="5932322" y="376273"/>
                </a:lnTo>
                <a:lnTo>
                  <a:pt x="5980403" y="414959"/>
                </a:lnTo>
                <a:lnTo>
                  <a:pt x="6009820" y="454677"/>
                </a:lnTo>
                <a:lnTo>
                  <a:pt x="6019798" y="495299"/>
                </a:lnTo>
                <a:lnTo>
                  <a:pt x="6009820" y="535922"/>
                </a:lnTo>
                <a:lnTo>
                  <a:pt x="5980403" y="575640"/>
                </a:lnTo>
                <a:lnTo>
                  <a:pt x="5932322" y="614326"/>
                </a:lnTo>
                <a:lnTo>
                  <a:pt x="5866351" y="651852"/>
                </a:lnTo>
                <a:lnTo>
                  <a:pt x="5783265" y="688092"/>
                </a:lnTo>
                <a:lnTo>
                  <a:pt x="5683838" y="722918"/>
                </a:lnTo>
                <a:lnTo>
                  <a:pt x="5568846" y="756202"/>
                </a:lnTo>
                <a:lnTo>
                  <a:pt x="5439062" y="787817"/>
                </a:lnTo>
                <a:lnTo>
                  <a:pt x="5295261" y="817635"/>
                </a:lnTo>
                <a:lnTo>
                  <a:pt x="5138219" y="845529"/>
                </a:lnTo>
                <a:lnTo>
                  <a:pt x="4968709" y="871372"/>
                </a:lnTo>
                <a:lnTo>
                  <a:pt x="4787506" y="895035"/>
                </a:lnTo>
                <a:lnTo>
                  <a:pt x="4595385" y="916392"/>
                </a:lnTo>
                <a:lnTo>
                  <a:pt x="4393121" y="935315"/>
                </a:lnTo>
                <a:lnTo>
                  <a:pt x="4181487" y="951676"/>
                </a:lnTo>
                <a:lnTo>
                  <a:pt x="3961260" y="965349"/>
                </a:lnTo>
                <a:lnTo>
                  <a:pt x="3733212" y="976205"/>
                </a:lnTo>
                <a:lnTo>
                  <a:pt x="3498120" y="984117"/>
                </a:lnTo>
                <a:lnTo>
                  <a:pt x="3256757" y="988957"/>
                </a:lnTo>
                <a:lnTo>
                  <a:pt x="3009899" y="990599"/>
                </a:lnTo>
                <a:lnTo>
                  <a:pt x="2763040" y="988957"/>
                </a:lnTo>
                <a:lnTo>
                  <a:pt x="2521677" y="984117"/>
                </a:lnTo>
                <a:lnTo>
                  <a:pt x="2286585" y="976205"/>
                </a:lnTo>
                <a:lnTo>
                  <a:pt x="2058538" y="965349"/>
                </a:lnTo>
                <a:lnTo>
                  <a:pt x="1838310" y="951676"/>
                </a:lnTo>
                <a:lnTo>
                  <a:pt x="1626677" y="935315"/>
                </a:lnTo>
                <a:lnTo>
                  <a:pt x="1424412" y="916392"/>
                </a:lnTo>
                <a:lnTo>
                  <a:pt x="1232291" y="895035"/>
                </a:lnTo>
                <a:lnTo>
                  <a:pt x="1051088" y="871372"/>
                </a:lnTo>
                <a:lnTo>
                  <a:pt x="881579" y="845529"/>
                </a:lnTo>
                <a:lnTo>
                  <a:pt x="724536" y="817635"/>
                </a:lnTo>
                <a:lnTo>
                  <a:pt x="580735" y="787817"/>
                </a:lnTo>
                <a:lnTo>
                  <a:pt x="450952" y="756202"/>
                </a:lnTo>
                <a:lnTo>
                  <a:pt x="335959" y="722918"/>
                </a:lnTo>
                <a:lnTo>
                  <a:pt x="236532" y="688092"/>
                </a:lnTo>
                <a:lnTo>
                  <a:pt x="153446" y="651852"/>
                </a:lnTo>
                <a:lnTo>
                  <a:pt x="87475" y="614326"/>
                </a:lnTo>
                <a:lnTo>
                  <a:pt x="39394" y="575640"/>
                </a:lnTo>
                <a:lnTo>
                  <a:pt x="9977" y="535922"/>
                </a:lnTo>
                <a:lnTo>
                  <a:pt x="0" y="495299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F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s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(C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-15" dirty="0">
                <a:latin typeface="Arial"/>
                <a:cs typeface="Arial"/>
              </a:rPr>
              <a:t>ti</a:t>
            </a:r>
            <a:r>
              <a:rPr sz="3600" b="1" spc="-30" dirty="0">
                <a:latin typeface="Arial"/>
                <a:cs typeface="Arial"/>
              </a:rPr>
              <a:t>nu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58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" y="1229359"/>
            <a:ext cx="7839709" cy="5191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8600" indent="-215900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tal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leng</a:t>
            </a:r>
            <a:r>
              <a:rPr sz="2800" spc="-10" dirty="0">
                <a:latin typeface="Arial"/>
                <a:cs typeface="Arial"/>
              </a:rPr>
              <a:t>th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(16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</a:t>
            </a:r>
            <a:r>
              <a:rPr sz="2800" spc="-10" dirty="0">
                <a:latin typeface="Arial"/>
                <a:cs typeface="Arial"/>
              </a:rPr>
              <a:t>ts)</a:t>
            </a:r>
            <a:endParaRPr sz="2800">
              <a:latin typeface="Arial"/>
              <a:cs typeface="Arial"/>
            </a:endParaRPr>
          </a:p>
          <a:p>
            <a:pPr marL="566420" lvl="1" indent="-224154">
              <a:lnSpc>
                <a:spcPts val="2850"/>
              </a:lnSpc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Number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ytes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Maximum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size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65</a:t>
            </a:r>
            <a:r>
              <a:rPr sz="2400" spc="-10" dirty="0">
                <a:latin typeface="Arial"/>
                <a:cs typeface="Arial"/>
              </a:rPr>
              <a:t>,535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ytes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2</a:t>
            </a:r>
            <a:r>
              <a:rPr sz="2400" spc="0" baseline="24305" dirty="0">
                <a:latin typeface="Arial"/>
                <a:cs typeface="Arial"/>
              </a:rPr>
              <a:t>16</a:t>
            </a:r>
            <a:r>
              <a:rPr sz="2400" spc="330" baseline="2430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-1)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ts val="2800"/>
              </a:lnSpc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…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though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underlying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links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may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impose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smaller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limi</a:t>
            </a:r>
            <a:r>
              <a:rPr sz="2400" spc="-10" dirty="0">
                <a:latin typeface="Arial"/>
                <a:cs typeface="Arial"/>
              </a:rPr>
              <a:t>ts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21"/>
              </a:spcBef>
              <a:buFont typeface="Arial"/>
              <a:buChar char="–"/>
            </a:pPr>
            <a:endParaRPr sz="700"/>
          </a:p>
          <a:p>
            <a:pPr lvl="1">
              <a:lnSpc>
                <a:spcPts val="1000"/>
              </a:lnSpc>
              <a:buFont typeface="Arial"/>
              <a:buChar char="–"/>
            </a:pPr>
            <a:endParaRPr sz="1000"/>
          </a:p>
          <a:p>
            <a:pPr marL="228600" marR="466725" indent="-215900">
              <a:lnSpc>
                <a:spcPct val="89600"/>
              </a:lnSpc>
              <a:buFont typeface="Arial"/>
              <a:buChar char="•"/>
              <a:tabLst>
                <a:tab pos="236220" algn="l"/>
              </a:tabLst>
            </a:pPr>
            <a:r>
              <a:rPr sz="2800" spc="-25" dirty="0">
                <a:latin typeface="Arial"/>
                <a:cs typeface="Arial"/>
              </a:rPr>
              <a:t>F</a:t>
            </a:r>
            <a:r>
              <a:rPr sz="2800" spc="0" dirty="0">
                <a:latin typeface="Arial"/>
                <a:cs typeface="Arial"/>
              </a:rPr>
              <a:t>ragmen</a:t>
            </a:r>
            <a:r>
              <a:rPr sz="2800" spc="-10" dirty="0">
                <a:latin typeface="Arial"/>
                <a:cs typeface="Arial"/>
              </a:rPr>
              <a:t>tation: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when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forwarding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packe</a:t>
            </a:r>
            <a:r>
              <a:rPr sz="2800" spc="-10" dirty="0">
                <a:latin typeface="Arial"/>
                <a:cs typeface="Arial"/>
              </a:rPr>
              <a:t>t,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an </a:t>
            </a:r>
            <a:r>
              <a:rPr sz="2800" spc="-10" dirty="0">
                <a:latin typeface="Arial"/>
                <a:cs typeface="Arial"/>
              </a:rPr>
              <a:t>Internet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rou</a:t>
            </a:r>
            <a:r>
              <a:rPr sz="2800" spc="-10" dirty="0">
                <a:latin typeface="Arial"/>
                <a:cs typeface="Arial"/>
              </a:rPr>
              <a:t>ter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can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0000FF"/>
                </a:solidFill>
                <a:latin typeface="Arial"/>
                <a:cs typeface="Arial"/>
              </a:rPr>
              <a:t>spli</a:t>
            </a:r>
            <a:r>
              <a:rPr sz="28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mul</a:t>
            </a:r>
            <a:r>
              <a:rPr sz="2800" spc="-10" dirty="0">
                <a:latin typeface="Arial"/>
                <a:cs typeface="Arial"/>
              </a:rPr>
              <a:t>tiple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pieces (</a:t>
            </a:r>
            <a:r>
              <a:rPr sz="2800" spc="465" dirty="0">
                <a:latin typeface="Arial"/>
                <a:cs typeface="Arial"/>
              </a:rPr>
              <a:t>“</a:t>
            </a:r>
            <a:r>
              <a:rPr sz="2800" spc="-10" dirty="0">
                <a:latin typeface="Arial"/>
                <a:cs typeface="Arial"/>
              </a:rPr>
              <a:t>fragment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465" dirty="0">
                <a:latin typeface="Arial"/>
                <a:cs typeface="Arial"/>
              </a:rPr>
              <a:t>”)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ne</a:t>
            </a:r>
            <a:r>
              <a:rPr sz="2800" spc="-15" dirty="0">
                <a:latin typeface="Arial"/>
                <a:cs typeface="Arial"/>
              </a:rPr>
              <a:t>xt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hop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link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20"/>
              </a:spcBef>
              <a:buFont typeface="Arial"/>
              <a:buChar char="•"/>
            </a:pPr>
            <a:endParaRPr sz="140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dirty="0">
                <a:latin typeface="Arial"/>
                <a:cs typeface="Arial"/>
              </a:rPr>
              <a:t>End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ho</a:t>
            </a:r>
            <a:r>
              <a:rPr sz="2800" spc="-15" dirty="0">
                <a:latin typeface="Arial"/>
                <a:cs typeface="Arial"/>
              </a:rPr>
              <a:t>st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0000FF"/>
                </a:solidFill>
                <a:latin typeface="Arial"/>
                <a:cs typeface="Arial"/>
              </a:rPr>
              <a:t>reassembles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recover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original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packe</a:t>
            </a:r>
            <a:r>
              <a:rPr sz="2800" spc="-10" dirty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9"/>
              </a:spcBef>
              <a:buFont typeface="Arial"/>
              <a:buChar char="•"/>
            </a:pPr>
            <a:endParaRPr sz="130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spc="-25" dirty="0">
                <a:latin typeface="Arial"/>
                <a:cs typeface="Arial"/>
              </a:rPr>
              <a:t>F</a:t>
            </a:r>
            <a:r>
              <a:rPr sz="2800" spc="0" dirty="0">
                <a:latin typeface="Arial"/>
                <a:cs typeface="Arial"/>
              </a:rPr>
              <a:t>ragmen</a:t>
            </a:r>
            <a:r>
              <a:rPr sz="2800" spc="-10" dirty="0">
                <a:latin typeface="Arial"/>
                <a:cs typeface="Arial"/>
              </a:rPr>
              <a:t>tation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formation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(32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</a:t>
            </a:r>
            <a:r>
              <a:rPr sz="2800" spc="-10" dirty="0">
                <a:latin typeface="Arial"/>
                <a:cs typeface="Arial"/>
              </a:rPr>
              <a:t>ts)</a:t>
            </a:r>
            <a:endParaRPr sz="2800">
              <a:latin typeface="Arial"/>
              <a:cs typeface="Arial"/>
            </a:endParaRPr>
          </a:p>
          <a:p>
            <a:pPr marL="566420" lvl="1" indent="-224154">
              <a:lnSpc>
                <a:spcPts val="2870"/>
              </a:lnSpc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identifie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flag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fragment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ffset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Suppo</a:t>
            </a:r>
            <a:r>
              <a:rPr sz="2400" spc="-10" dirty="0">
                <a:latin typeface="Arial"/>
                <a:cs typeface="Arial"/>
              </a:rPr>
              <a:t>rts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dividing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large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IP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fragments</a:t>
            </a:r>
            <a:endParaRPr sz="2400">
              <a:latin typeface="Arial"/>
              <a:cs typeface="Arial"/>
            </a:endParaRPr>
          </a:p>
          <a:p>
            <a:pPr marL="566420" lvl="1" indent="-224154">
              <a:lnSpc>
                <a:spcPts val="2800"/>
              </a:lnSpc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…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case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link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canno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handle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large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IP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59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latin typeface="Arial"/>
                <a:cs typeface="Arial"/>
              </a:rPr>
              <a:t>Exam</a:t>
            </a:r>
            <a:r>
              <a:rPr sz="2800" b="1" spc="-25" dirty="0">
                <a:latin typeface="Arial"/>
                <a:cs typeface="Arial"/>
              </a:rPr>
              <a:t>p</a:t>
            </a:r>
            <a:r>
              <a:rPr sz="2800" b="1" spc="-10" dirty="0">
                <a:latin typeface="Arial"/>
                <a:cs typeface="Arial"/>
              </a:rPr>
              <a:t>le: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0" dirty="0">
                <a:latin typeface="Arial"/>
                <a:cs typeface="Arial"/>
              </a:rPr>
              <a:t>E-Ma</a:t>
            </a:r>
            <a:r>
              <a:rPr sz="2800" b="1" spc="-10" dirty="0">
                <a:latin typeface="Arial"/>
                <a:cs typeface="Arial"/>
              </a:rPr>
              <a:t>il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0" dirty="0">
                <a:latin typeface="Arial"/>
                <a:cs typeface="Arial"/>
              </a:rPr>
              <a:t>Messa</a:t>
            </a:r>
            <a:r>
              <a:rPr sz="2800" b="1" spc="-25" dirty="0">
                <a:latin typeface="Arial"/>
                <a:cs typeface="Arial"/>
              </a:rPr>
              <a:t>g</a:t>
            </a:r>
            <a:r>
              <a:rPr sz="2800" b="1" spc="0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0" dirty="0">
                <a:latin typeface="Arial"/>
                <a:cs typeface="Arial"/>
              </a:rPr>
              <a:t>Us</a:t>
            </a:r>
            <a:r>
              <a:rPr sz="2800" b="1" spc="-10" dirty="0">
                <a:latin typeface="Arial"/>
                <a:cs typeface="Arial"/>
              </a:rPr>
              <a:t>i</a:t>
            </a:r>
            <a:r>
              <a:rPr sz="2800" b="1" spc="-25" dirty="0">
                <a:latin typeface="Arial"/>
                <a:cs typeface="Arial"/>
              </a:rPr>
              <a:t>n</a:t>
            </a:r>
            <a:r>
              <a:rPr sz="2800" b="1" spc="-20" dirty="0">
                <a:latin typeface="Arial"/>
                <a:cs typeface="Arial"/>
              </a:rPr>
              <a:t>g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M</a:t>
            </a:r>
            <a:r>
              <a:rPr sz="2800" b="1" spc="-15" dirty="0">
                <a:latin typeface="Arial"/>
                <a:cs typeface="Arial"/>
              </a:rPr>
              <a:t>I</a:t>
            </a:r>
            <a:r>
              <a:rPr sz="2800" b="1" spc="0" dirty="0">
                <a:latin typeface="Arial"/>
                <a:cs typeface="Arial"/>
              </a:rPr>
              <a:t>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19475" y="1955800"/>
            <a:ext cx="5376861" cy="3470273"/>
          </a:xfrm>
          <a:custGeom>
            <a:avLst/>
            <a:gdLst/>
            <a:ahLst/>
            <a:cxnLst/>
            <a:rect l="l" t="t" r="r" b="b"/>
            <a:pathLst>
              <a:path w="5376861" h="3470273">
                <a:moveTo>
                  <a:pt x="0" y="0"/>
                </a:moveTo>
                <a:lnTo>
                  <a:pt x="5376861" y="0"/>
                </a:lnTo>
                <a:lnTo>
                  <a:pt x="5376861" y="3470273"/>
                </a:lnTo>
                <a:lnTo>
                  <a:pt x="0" y="347027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AB49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98215" y="2001520"/>
            <a:ext cx="5055870" cy="1858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26465">
              <a:lnSpc>
                <a:spcPct val="100000"/>
              </a:lnSpc>
              <a:tabLst>
                <a:tab pos="3060700" algn="l"/>
                <a:tab pos="3517900" algn="l"/>
              </a:tabLst>
            </a:pPr>
            <a:r>
              <a:rPr sz="2000" b="1" dirty="0">
                <a:latin typeface="Courier New"/>
                <a:cs typeface="Courier New"/>
              </a:rPr>
              <a:t>From: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  <a:hlinkClick r:id="rId2"/>
              </a:rPr>
              <a:t>jrex@cs.princeton.edu</a:t>
            </a:r>
            <a:r>
              <a:rPr sz="2000" b="1" spc="0" dirty="0">
                <a:latin typeface="Courier New"/>
                <a:cs typeface="Courier New"/>
              </a:rPr>
              <a:t> To: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  <a:hlinkClick r:id="rId3"/>
              </a:rPr>
              <a:t>feamster@cc.gatech.edu</a:t>
            </a:r>
            <a:r>
              <a:rPr sz="2000" b="1" spc="0" dirty="0">
                <a:latin typeface="Courier New"/>
                <a:cs typeface="Courier New"/>
              </a:rPr>
              <a:t> Subject: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picture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of	my	cat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MIME-Version: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1.0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47A00"/>
                </a:solidFill>
                <a:latin typeface="Courier New"/>
                <a:cs typeface="Courier New"/>
              </a:rPr>
              <a:t>Content-Transfer-Encoding:</a:t>
            </a:r>
            <a:r>
              <a:rPr sz="2000" b="1" spc="-5" dirty="0">
                <a:solidFill>
                  <a:srgbClr val="F47A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47A00"/>
                </a:solidFill>
                <a:latin typeface="Courier New"/>
                <a:cs typeface="Courier New"/>
              </a:rPr>
              <a:t>base64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Content-Type:</a:t>
            </a:r>
            <a:r>
              <a:rPr sz="2000" b="1" spc="-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0000FF"/>
                </a:solidFill>
                <a:latin typeface="Courier New"/>
                <a:cs typeface="Courier New"/>
              </a:rPr>
              <a:t>image/jpeg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8215" y="4135120"/>
            <a:ext cx="3836670" cy="1249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9900"/>
                </a:solidFill>
                <a:latin typeface="Courier New"/>
                <a:cs typeface="Courier New"/>
              </a:rPr>
              <a:t>Base64</a:t>
            </a:r>
            <a:r>
              <a:rPr sz="2000" b="1" spc="-5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009900"/>
                </a:solidFill>
                <a:latin typeface="Courier New"/>
                <a:cs typeface="Courier New"/>
              </a:rPr>
              <a:t>encoded</a:t>
            </a:r>
            <a:r>
              <a:rPr sz="2000" b="1" spc="-5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009900"/>
                </a:solidFill>
                <a:latin typeface="Courier New"/>
                <a:cs typeface="Courier New"/>
              </a:rPr>
              <a:t>data</a:t>
            </a:r>
            <a:r>
              <a:rPr sz="2000" b="1" spc="-5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009900"/>
                </a:solidFill>
                <a:latin typeface="Courier New"/>
                <a:cs typeface="Courier New"/>
              </a:rPr>
              <a:t>….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8000"/>
                </a:solidFill>
                <a:latin typeface="Courier New"/>
                <a:cs typeface="Courier New"/>
              </a:rPr>
              <a:t>JVBERi0xLjMNJeLjz9MNMSAwI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9900"/>
                </a:solidFill>
                <a:latin typeface="Courier New"/>
                <a:cs typeface="Courier New"/>
              </a:rPr>
              <a:t>.........................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9900"/>
                </a:solidFill>
                <a:latin typeface="Courier New"/>
                <a:cs typeface="Courier New"/>
              </a:rPr>
              <a:t>......base64</a:t>
            </a:r>
            <a:r>
              <a:rPr sz="2000" b="1" spc="-5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009900"/>
                </a:solidFill>
                <a:latin typeface="Courier New"/>
                <a:cs typeface="Courier New"/>
              </a:rPr>
              <a:t>encoded</a:t>
            </a:r>
            <a:r>
              <a:rPr sz="2000" b="1" spc="-5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009900"/>
                </a:solidFill>
                <a:latin typeface="Courier New"/>
                <a:cs typeface="Courier New"/>
              </a:rPr>
              <a:t>data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3739" y="4038283"/>
            <a:ext cx="2049780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sz="2000" spc="-15" dirty="0">
                <a:solidFill>
                  <a:srgbClr val="0000FF"/>
                </a:solidFill>
                <a:latin typeface="Comic Sans MS"/>
                <a:cs typeface="Comic Sans MS"/>
              </a:rPr>
              <a:t>ype</a:t>
            </a:r>
            <a:r>
              <a:rPr sz="2000" spc="-5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sz="2000" spc="-15" dirty="0">
                <a:solidFill>
                  <a:srgbClr val="0000FF"/>
                </a:solidFill>
                <a:latin typeface="Comic Sans MS"/>
                <a:cs typeface="Comic Sans MS"/>
              </a:rPr>
              <a:t>and</a:t>
            </a:r>
            <a:r>
              <a:rPr sz="2000" spc="-5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0000FF"/>
                </a:solidFill>
                <a:latin typeface="Comic Sans MS"/>
                <a:cs typeface="Comic Sans MS"/>
              </a:rPr>
              <a:t>subt</a:t>
            </a:r>
            <a:r>
              <a:rPr sz="2000" spc="-15" dirty="0">
                <a:solidFill>
                  <a:srgbClr val="0000FF"/>
                </a:solidFill>
                <a:latin typeface="Comic Sans MS"/>
                <a:cs typeface="Comic Sans MS"/>
              </a:rPr>
              <a:t>ype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2152" y="2693670"/>
            <a:ext cx="1785620" cy="624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54000">
              <a:lnSpc>
                <a:spcPct val="100000"/>
              </a:lnSpc>
            </a:pPr>
            <a:r>
              <a:rPr sz="2000" spc="-15" dirty="0">
                <a:solidFill>
                  <a:srgbClr val="F47A00"/>
                </a:solidFill>
                <a:latin typeface="Comic Sans MS"/>
                <a:cs typeface="Comic Sans MS"/>
              </a:rPr>
              <a:t>method</a:t>
            </a:r>
            <a:r>
              <a:rPr sz="2000" spc="-5" dirty="0">
                <a:solidFill>
                  <a:srgbClr val="F47A00"/>
                </a:solidFill>
                <a:latin typeface="Comic Sans MS"/>
                <a:cs typeface="Comic Sans MS"/>
              </a:rPr>
              <a:t> </a:t>
            </a:r>
            <a:r>
              <a:rPr sz="2000" spc="-15" dirty="0">
                <a:solidFill>
                  <a:srgbClr val="F47A00"/>
                </a:solidFill>
                <a:latin typeface="Comic Sans MS"/>
                <a:cs typeface="Comic Sans MS"/>
              </a:rPr>
              <a:t>used to en</a:t>
            </a:r>
            <a:r>
              <a:rPr sz="2000" spc="-20" dirty="0">
                <a:solidFill>
                  <a:srgbClr val="F47A00"/>
                </a:solidFill>
                <a:latin typeface="Comic Sans MS"/>
                <a:cs typeface="Comic Sans MS"/>
              </a:rPr>
              <a:t>c</a:t>
            </a:r>
            <a:r>
              <a:rPr sz="2000" spc="0" dirty="0">
                <a:solidFill>
                  <a:srgbClr val="F47A00"/>
                </a:solidFill>
                <a:latin typeface="Comic Sans MS"/>
                <a:cs typeface="Comic Sans MS"/>
              </a:rPr>
              <a:t>ode d</a:t>
            </a:r>
            <a:r>
              <a:rPr sz="2000" spc="-5" dirty="0">
                <a:solidFill>
                  <a:srgbClr val="F47A00"/>
                </a:solidFill>
                <a:latin typeface="Comic Sans MS"/>
                <a:cs typeface="Comic Sans MS"/>
              </a:rPr>
              <a:t>a</a:t>
            </a:r>
            <a:r>
              <a:rPr sz="2000" spc="-10" dirty="0">
                <a:solidFill>
                  <a:srgbClr val="F47A00"/>
                </a:solidFill>
                <a:latin typeface="Comic Sans MS"/>
                <a:cs typeface="Comic Sans MS"/>
              </a:rPr>
              <a:t>ta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5252" y="1963420"/>
            <a:ext cx="1694180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3300"/>
                </a:solidFill>
                <a:latin typeface="Comic Sans MS"/>
                <a:cs typeface="Comic Sans MS"/>
              </a:rPr>
              <a:t>M</a:t>
            </a:r>
            <a:r>
              <a:rPr sz="2000" spc="0" dirty="0">
                <a:solidFill>
                  <a:srgbClr val="FF3300"/>
                </a:solidFill>
                <a:latin typeface="Comic Sans MS"/>
                <a:cs typeface="Comic Sans MS"/>
              </a:rPr>
              <a:t>I</a:t>
            </a:r>
            <a:r>
              <a:rPr sz="2000" spc="-25" dirty="0">
                <a:solidFill>
                  <a:srgbClr val="FF3300"/>
                </a:solidFill>
                <a:latin typeface="Comic Sans MS"/>
                <a:cs typeface="Comic Sans MS"/>
              </a:rPr>
              <a:t>M</a:t>
            </a:r>
            <a:r>
              <a:rPr sz="2000" spc="-15" dirty="0">
                <a:solidFill>
                  <a:srgbClr val="FF3300"/>
                </a:solidFill>
                <a:latin typeface="Comic Sans MS"/>
                <a:cs typeface="Comic Sans MS"/>
              </a:rPr>
              <a:t>E v</a:t>
            </a:r>
            <a:r>
              <a:rPr sz="2000" spc="-5" dirty="0">
                <a:solidFill>
                  <a:srgbClr val="FF3300"/>
                </a:solidFill>
                <a:latin typeface="Comic Sans MS"/>
                <a:cs typeface="Comic Sans MS"/>
              </a:rPr>
              <a:t>e</a:t>
            </a:r>
            <a:r>
              <a:rPr sz="2000" spc="0" dirty="0">
                <a:solidFill>
                  <a:srgbClr val="FF3300"/>
                </a:solidFill>
                <a:latin typeface="Comic Sans MS"/>
                <a:cs typeface="Comic Sans MS"/>
              </a:rPr>
              <a:t>r</a:t>
            </a:r>
            <a:r>
              <a:rPr sz="2000" spc="-5" dirty="0">
                <a:solidFill>
                  <a:srgbClr val="FF3300"/>
                </a:solidFill>
                <a:latin typeface="Comic Sans MS"/>
                <a:cs typeface="Comic Sans MS"/>
              </a:rPr>
              <a:t>s</a:t>
            </a:r>
            <a:r>
              <a:rPr sz="2000" spc="0" dirty="0">
                <a:solidFill>
                  <a:srgbClr val="FF3300"/>
                </a:solidFill>
                <a:latin typeface="Comic Sans MS"/>
                <a:cs typeface="Comic Sans MS"/>
              </a:rPr>
              <a:t>i</a:t>
            </a:r>
            <a:r>
              <a:rPr sz="2000" spc="-5" dirty="0">
                <a:solidFill>
                  <a:srgbClr val="FF3300"/>
                </a:solidFill>
                <a:latin typeface="Comic Sans MS"/>
                <a:cs typeface="Comic Sans MS"/>
              </a:rPr>
              <a:t>on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6652" y="5651182"/>
            <a:ext cx="1604645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09900"/>
                </a:solidFill>
                <a:latin typeface="Comic Sans MS"/>
                <a:cs typeface="Comic Sans MS"/>
              </a:rPr>
              <a:t>e</a:t>
            </a:r>
            <a:r>
              <a:rPr sz="2000" spc="0" dirty="0">
                <a:solidFill>
                  <a:srgbClr val="009900"/>
                </a:solidFill>
                <a:latin typeface="Comic Sans MS"/>
                <a:cs typeface="Comic Sans MS"/>
              </a:rPr>
              <a:t>n</a:t>
            </a:r>
            <a:r>
              <a:rPr sz="2000" spc="-20" dirty="0">
                <a:solidFill>
                  <a:srgbClr val="009900"/>
                </a:solidFill>
                <a:latin typeface="Comic Sans MS"/>
                <a:cs typeface="Comic Sans MS"/>
              </a:rPr>
              <a:t>co</a:t>
            </a:r>
            <a:r>
              <a:rPr sz="2000" spc="-15" dirty="0">
                <a:solidFill>
                  <a:srgbClr val="009900"/>
                </a:solidFill>
                <a:latin typeface="Comic Sans MS"/>
                <a:cs typeface="Comic Sans MS"/>
              </a:rPr>
              <a:t>d</a:t>
            </a:r>
            <a:r>
              <a:rPr sz="2000" spc="-5" dirty="0">
                <a:solidFill>
                  <a:srgbClr val="009900"/>
                </a:solidFill>
                <a:latin typeface="Comic Sans MS"/>
                <a:cs typeface="Comic Sans MS"/>
              </a:rPr>
              <a:t>e</a:t>
            </a:r>
            <a:r>
              <a:rPr sz="2000" spc="0" dirty="0">
                <a:solidFill>
                  <a:srgbClr val="009900"/>
                </a:solidFill>
                <a:latin typeface="Comic Sans MS"/>
                <a:cs typeface="Comic Sans MS"/>
              </a:rPr>
              <a:t>d d</a:t>
            </a:r>
            <a:r>
              <a:rPr sz="2000" spc="-15" dirty="0">
                <a:solidFill>
                  <a:srgbClr val="009900"/>
                </a:solidFill>
                <a:latin typeface="Comic Sans MS"/>
                <a:cs typeface="Comic Sans MS"/>
              </a:rPr>
              <a:t>ata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20937" y="2417763"/>
            <a:ext cx="1132734" cy="535248"/>
          </a:xfrm>
          <a:custGeom>
            <a:avLst/>
            <a:gdLst/>
            <a:ahLst/>
            <a:cxnLst/>
            <a:rect l="l" t="t" r="r" b="b"/>
            <a:pathLst>
              <a:path w="1132734" h="535248">
                <a:moveTo>
                  <a:pt x="0" y="0"/>
                </a:moveTo>
                <a:lnTo>
                  <a:pt x="1132734" y="535248"/>
                </a:lnTo>
              </a:path>
            </a:pathLst>
          </a:custGeom>
          <a:ln w="25399">
            <a:solidFill>
              <a:srgbClr val="FF2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34681" y="2852192"/>
            <a:ext cx="141955" cy="114825"/>
          </a:xfrm>
          <a:custGeom>
            <a:avLst/>
            <a:gdLst/>
            <a:ahLst/>
            <a:cxnLst/>
            <a:rect l="l" t="t" r="r" b="b"/>
            <a:pathLst>
              <a:path w="141955" h="114825">
                <a:moveTo>
                  <a:pt x="54258" y="0"/>
                </a:moveTo>
                <a:lnTo>
                  <a:pt x="0" y="114825"/>
                </a:lnTo>
                <a:lnTo>
                  <a:pt x="141955" y="111671"/>
                </a:lnTo>
                <a:lnTo>
                  <a:pt x="54258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90775" y="3071813"/>
            <a:ext cx="1156023" cy="186455"/>
          </a:xfrm>
          <a:custGeom>
            <a:avLst/>
            <a:gdLst/>
            <a:ahLst/>
            <a:cxnLst/>
            <a:rect l="l" t="t" r="r" b="b"/>
            <a:pathLst>
              <a:path w="1156023" h="186455">
                <a:moveTo>
                  <a:pt x="0" y="0"/>
                </a:moveTo>
                <a:lnTo>
                  <a:pt x="1156023" y="186455"/>
                </a:lnTo>
              </a:path>
            </a:pathLst>
          </a:custGeom>
          <a:ln w="25399">
            <a:solidFill>
              <a:srgbClr val="FFD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36383" y="3179401"/>
            <a:ext cx="135491" cy="125379"/>
          </a:xfrm>
          <a:custGeom>
            <a:avLst/>
            <a:gdLst/>
            <a:ahLst/>
            <a:cxnLst/>
            <a:rect l="l" t="t" r="r" b="b"/>
            <a:pathLst>
              <a:path w="135491" h="125379">
                <a:moveTo>
                  <a:pt x="20222" y="0"/>
                </a:moveTo>
                <a:lnTo>
                  <a:pt x="0" y="125379"/>
                </a:lnTo>
                <a:lnTo>
                  <a:pt x="135491" y="82911"/>
                </a:lnTo>
                <a:lnTo>
                  <a:pt x="20222" y="0"/>
                </a:lnTo>
                <a:close/>
              </a:path>
            </a:pathLst>
          </a:custGeom>
          <a:solidFill>
            <a:srgbClr val="FFD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66950" y="3691565"/>
            <a:ext cx="1220176" cy="348622"/>
          </a:xfrm>
          <a:custGeom>
            <a:avLst/>
            <a:gdLst/>
            <a:ahLst/>
            <a:cxnLst/>
            <a:rect l="l" t="t" r="r" b="b"/>
            <a:pathLst>
              <a:path w="1220176" h="348622">
                <a:moveTo>
                  <a:pt x="0" y="348622"/>
                </a:moveTo>
                <a:lnTo>
                  <a:pt x="1220176" y="0"/>
                </a:lnTo>
              </a:path>
            </a:pathLst>
          </a:custGeom>
          <a:ln w="25399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71991" y="3658420"/>
            <a:ext cx="139559" cy="122114"/>
          </a:xfrm>
          <a:custGeom>
            <a:avLst/>
            <a:gdLst/>
            <a:ahLst/>
            <a:cxnLst/>
            <a:rect l="l" t="t" r="r" b="b"/>
            <a:pathLst>
              <a:path w="139559" h="122114">
                <a:moveTo>
                  <a:pt x="0" y="0"/>
                </a:moveTo>
                <a:lnTo>
                  <a:pt x="34890" y="122114"/>
                </a:lnTo>
                <a:lnTo>
                  <a:pt x="139559" y="26167"/>
                </a:lnTo>
                <a:lnTo>
                  <a:pt x="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05050" y="4892154"/>
            <a:ext cx="754188" cy="675207"/>
          </a:xfrm>
          <a:custGeom>
            <a:avLst/>
            <a:gdLst/>
            <a:ahLst/>
            <a:cxnLst/>
            <a:rect l="l" t="t" r="r" b="b"/>
            <a:pathLst>
              <a:path w="754188" h="675207">
                <a:moveTo>
                  <a:pt x="0" y="675207"/>
                </a:moveTo>
                <a:lnTo>
                  <a:pt x="754188" y="0"/>
                </a:lnTo>
              </a:path>
            </a:pathLst>
          </a:custGeom>
          <a:ln w="25399">
            <a:solidFill>
              <a:srgbClr val="00A5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41186" y="4875212"/>
            <a:ext cx="136975" cy="132021"/>
          </a:xfrm>
          <a:custGeom>
            <a:avLst/>
            <a:gdLst/>
            <a:ahLst/>
            <a:cxnLst/>
            <a:rect l="l" t="t" r="r" b="b"/>
            <a:pathLst>
              <a:path w="136975" h="132021">
                <a:moveTo>
                  <a:pt x="136975" y="0"/>
                </a:moveTo>
                <a:lnTo>
                  <a:pt x="0" y="37401"/>
                </a:lnTo>
                <a:lnTo>
                  <a:pt x="84710" y="132021"/>
                </a:lnTo>
                <a:lnTo>
                  <a:pt x="136975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49599" y="4222750"/>
            <a:ext cx="309562" cy="960437"/>
          </a:xfrm>
          <a:custGeom>
            <a:avLst/>
            <a:gdLst/>
            <a:ahLst/>
            <a:cxnLst/>
            <a:rect l="l" t="t" r="r" b="b"/>
            <a:pathLst>
              <a:path w="309562" h="960437">
                <a:moveTo>
                  <a:pt x="252412" y="5191"/>
                </a:moveTo>
                <a:lnTo>
                  <a:pt x="0" y="0"/>
                </a:lnTo>
                <a:lnTo>
                  <a:pt x="0" y="960437"/>
                </a:lnTo>
                <a:lnTo>
                  <a:pt x="309562" y="955246"/>
                </a:lnTo>
              </a:path>
            </a:pathLst>
          </a:custGeom>
          <a:ln w="19049">
            <a:solidFill>
              <a:srgbClr val="00A5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59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27438" y="6370319"/>
            <a:ext cx="1143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Key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ce</a:t>
            </a:r>
            <a:r>
              <a:rPr sz="3600" b="1" spc="-30" dirty="0">
                <a:latin typeface="Arial"/>
                <a:cs typeface="Arial"/>
              </a:rPr>
              <a:t>p</a:t>
            </a:r>
            <a:r>
              <a:rPr sz="3600" b="1" spc="0" dirty="0">
                <a:latin typeface="Arial"/>
                <a:cs typeface="Arial"/>
              </a:rPr>
              <a:t>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#1: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i="1" spc="0" dirty="0">
                <a:latin typeface="Arial"/>
                <a:cs typeface="Arial"/>
              </a:rPr>
              <a:t>Pr</a:t>
            </a:r>
            <a:r>
              <a:rPr sz="3600" b="1" i="1" spc="-30" dirty="0">
                <a:latin typeface="Arial"/>
                <a:cs typeface="Arial"/>
              </a:rPr>
              <a:t>o</a:t>
            </a:r>
            <a:r>
              <a:rPr sz="3600" b="1" i="1" spc="-15" dirty="0">
                <a:latin typeface="Arial"/>
                <a:cs typeface="Arial"/>
              </a:rPr>
              <a:t>t</a:t>
            </a:r>
            <a:r>
              <a:rPr sz="3600" b="1" i="1" spc="-30" dirty="0">
                <a:latin typeface="Arial"/>
                <a:cs typeface="Arial"/>
              </a:rPr>
              <a:t>o</a:t>
            </a:r>
            <a:r>
              <a:rPr sz="3600" b="1" i="1" spc="0" dirty="0">
                <a:latin typeface="Arial"/>
                <a:cs typeface="Arial"/>
              </a:rPr>
              <a:t>c</a:t>
            </a:r>
            <a:r>
              <a:rPr sz="3600" b="1" i="1" spc="-30" dirty="0">
                <a:latin typeface="Arial"/>
                <a:cs typeface="Arial"/>
              </a:rPr>
              <a:t>o</a:t>
            </a:r>
            <a:r>
              <a:rPr sz="3600" b="1" i="1" spc="-15" dirty="0">
                <a:latin typeface="Arial"/>
                <a:cs typeface="Arial"/>
              </a:rPr>
              <a:t>l</a:t>
            </a:r>
            <a:r>
              <a:rPr sz="3600" b="1" i="1" spc="0" dirty="0">
                <a:latin typeface="Arial"/>
                <a:cs typeface="Arial"/>
              </a:rPr>
              <a:t>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39" y="1285240"/>
            <a:ext cx="7804150" cy="4798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557020" indent="-342900">
              <a:lnSpc>
                <a:spcPts val="3300"/>
              </a:lnSpc>
              <a:buFont typeface="Arial"/>
              <a:buChar char="•"/>
              <a:tabLst>
                <a:tab pos="354965" algn="l"/>
              </a:tabLst>
            </a:pP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pro</a:t>
            </a:r>
            <a:r>
              <a:rPr sz="2800" spc="-10" dirty="0">
                <a:latin typeface="Arial"/>
                <a:cs typeface="Arial"/>
              </a:rPr>
              <a:t>tocol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F47A00"/>
                </a:solidFill>
                <a:latin typeface="Arial"/>
                <a:cs typeface="Arial"/>
              </a:rPr>
              <a:t>agreemen</a:t>
            </a:r>
            <a:r>
              <a:rPr sz="2800" spc="-10" dirty="0">
                <a:solidFill>
                  <a:srgbClr val="F47A00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F47A00"/>
                </a:solidFill>
                <a:latin typeface="Arial"/>
                <a:cs typeface="Arial"/>
              </a:rPr>
              <a:t>on</a:t>
            </a:r>
            <a:r>
              <a:rPr sz="28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F47A00"/>
                </a:solidFill>
                <a:latin typeface="Arial"/>
                <a:cs typeface="Arial"/>
              </a:rPr>
              <a:t>how</a:t>
            </a:r>
            <a:r>
              <a:rPr sz="28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47A00"/>
                </a:solidFill>
                <a:latin typeface="Arial"/>
                <a:cs typeface="Arial"/>
              </a:rPr>
              <a:t>to communicate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9"/>
              </a:spcBef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spc="-10" dirty="0">
                <a:latin typeface="Arial"/>
                <a:cs typeface="Arial"/>
              </a:rPr>
              <a:t>Includes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F47A00"/>
                </a:solidFill>
                <a:latin typeface="Arial"/>
                <a:cs typeface="Arial"/>
              </a:rPr>
              <a:t>syn</a:t>
            </a:r>
            <a:r>
              <a:rPr sz="2800" spc="-10" dirty="0">
                <a:solidFill>
                  <a:srgbClr val="F47A00"/>
                </a:solidFill>
                <a:latin typeface="Arial"/>
                <a:cs typeface="Arial"/>
              </a:rPr>
              <a:t>tax</a:t>
            </a:r>
            <a:r>
              <a:rPr sz="2800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</a:t>
            </a:r>
            <a:r>
              <a:rPr sz="2800" spc="0" dirty="0">
                <a:latin typeface="Arial"/>
                <a:cs typeface="Arial"/>
              </a:rPr>
              <a:t>d </a:t>
            </a:r>
            <a:r>
              <a:rPr sz="2800" spc="0" dirty="0">
                <a:solidFill>
                  <a:srgbClr val="F47A00"/>
                </a:solidFill>
                <a:latin typeface="Arial"/>
                <a:cs typeface="Arial"/>
              </a:rPr>
              <a:t>seman</a:t>
            </a:r>
            <a:r>
              <a:rPr sz="2800" spc="-10" dirty="0">
                <a:solidFill>
                  <a:srgbClr val="F47A00"/>
                </a:solidFill>
                <a:latin typeface="Arial"/>
                <a:cs typeface="Arial"/>
              </a:rPr>
              <a:t>tics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0" dirty="0">
                <a:latin typeface="Arial"/>
                <a:cs typeface="Arial"/>
              </a:rPr>
              <a:t>How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communica</a:t>
            </a:r>
            <a:r>
              <a:rPr sz="2400" spc="-10" dirty="0">
                <a:latin typeface="Arial"/>
                <a:cs typeface="Arial"/>
              </a:rPr>
              <a:t>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speci</a:t>
            </a:r>
            <a:r>
              <a:rPr sz="2400" spc="-10" dirty="0">
                <a:latin typeface="Arial"/>
                <a:cs typeface="Arial"/>
              </a:rPr>
              <a:t>fied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&amp;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structured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70"/>
              </a:spcBef>
            </a:pPr>
            <a:r>
              <a:rPr sz="2000" dirty="0">
                <a:latin typeface="Arial"/>
                <a:cs typeface="Arial"/>
              </a:rPr>
              <a:t>o</a:t>
            </a:r>
            <a:r>
              <a:rPr sz="2000" spc="1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Forma</a:t>
            </a:r>
            <a:r>
              <a:rPr sz="2000" spc="-10" dirty="0">
                <a:latin typeface="Arial"/>
                <a:cs typeface="Arial"/>
              </a:rPr>
              <a:t>t,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order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messages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are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sen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and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received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30" dirty="0">
                <a:latin typeface="Arial"/>
                <a:cs typeface="Arial"/>
              </a:rPr>
              <a:t>W</a:t>
            </a:r>
            <a:r>
              <a:rPr sz="2400" spc="0" dirty="0">
                <a:latin typeface="Arial"/>
                <a:cs typeface="Arial"/>
              </a:rPr>
              <a:t>ha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communica</a:t>
            </a:r>
            <a:r>
              <a:rPr sz="2400" spc="-10" dirty="0">
                <a:latin typeface="Arial"/>
                <a:cs typeface="Arial"/>
              </a:rPr>
              <a:t>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means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70"/>
              </a:spcBef>
            </a:pPr>
            <a:r>
              <a:rPr sz="2000" dirty="0">
                <a:latin typeface="Arial"/>
                <a:cs typeface="Arial"/>
              </a:rPr>
              <a:t>o</a:t>
            </a:r>
            <a:r>
              <a:rPr sz="2000" spc="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Actions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taken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when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transmitting,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receiving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timer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expires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Example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making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commen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le</a:t>
            </a:r>
            <a:r>
              <a:rPr sz="2800" spc="-15" dirty="0">
                <a:latin typeface="Arial"/>
                <a:cs typeface="Arial"/>
              </a:rPr>
              <a:t>cture?</a:t>
            </a:r>
            <a:endParaRPr sz="28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345"/>
              </a:spcBef>
              <a:buFont typeface="Arial"/>
              <a:buAutoNum type="arabicPeriod"/>
              <a:tabLst>
                <a:tab pos="755650" algn="l"/>
              </a:tabLst>
            </a:pPr>
            <a:r>
              <a:rPr sz="2400" spc="0" dirty="0">
                <a:latin typeface="Arial"/>
                <a:cs typeface="Arial"/>
              </a:rPr>
              <a:t>Raise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your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hand</a:t>
            </a:r>
            <a:r>
              <a:rPr sz="2400" spc="-1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219"/>
              </a:spcBef>
              <a:buFont typeface="Arial"/>
              <a:buAutoNum type="arabicPeriod"/>
              <a:tabLst>
                <a:tab pos="755650" algn="l"/>
              </a:tabLst>
            </a:pPr>
            <a:r>
              <a:rPr sz="2400" spc="-30" dirty="0">
                <a:latin typeface="Arial"/>
                <a:cs typeface="Arial"/>
              </a:rPr>
              <a:t>W</a:t>
            </a:r>
            <a:r>
              <a:rPr sz="2400" spc="0" dirty="0">
                <a:latin typeface="Arial"/>
                <a:cs typeface="Arial"/>
              </a:rPr>
              <a:t>ai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called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on</a:t>
            </a:r>
            <a:r>
              <a:rPr sz="2400" spc="-1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320"/>
              </a:spcBef>
              <a:buFont typeface="Arial"/>
              <a:buAutoNum type="arabicPeriod"/>
              <a:tabLst>
                <a:tab pos="755650" algn="l"/>
              </a:tabLst>
            </a:pPr>
            <a:r>
              <a:rPr sz="2400" spc="-15" dirty="0">
                <a:latin typeface="Arial"/>
                <a:cs typeface="Arial"/>
              </a:rPr>
              <a:t>Or: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wai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speaker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paus</a:t>
            </a:r>
            <a:r>
              <a:rPr sz="2400" b="1" spc="0" dirty="0">
                <a:latin typeface="Arial"/>
                <a:cs typeface="Arial"/>
              </a:rPr>
              <a:t>e </a:t>
            </a:r>
            <a:r>
              <a:rPr sz="2400" spc="0" dirty="0">
                <a:latin typeface="Arial"/>
                <a:cs typeface="Arial"/>
              </a:rPr>
              <a:t>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vocalize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6114796"/>
            <a:ext cx="6782434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4.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unrecognized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(a</a:t>
            </a:r>
            <a:r>
              <a:rPr sz="2400" spc="-10" dirty="0">
                <a:latin typeface="Arial"/>
                <a:cs typeface="Arial"/>
              </a:rPr>
              <a:t>fter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timeou</a:t>
            </a:r>
            <a:r>
              <a:rPr sz="2400" spc="-15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):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say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“excuse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0" dirty="0"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Exam</a:t>
            </a:r>
            <a:r>
              <a:rPr sz="3600" b="1" spc="-30" dirty="0">
                <a:latin typeface="Arial"/>
                <a:cs typeface="Arial"/>
              </a:rPr>
              <a:t>p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40" dirty="0">
                <a:latin typeface="Arial"/>
                <a:cs typeface="Arial"/>
              </a:rPr>
              <a:t>W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0" dirty="0">
                <a:latin typeface="Arial"/>
                <a:cs typeface="Arial"/>
              </a:rPr>
              <a:t>th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Rece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ve</a:t>
            </a:r>
            <a:r>
              <a:rPr sz="3600" b="1" spc="-25" dirty="0">
                <a:latin typeface="Arial"/>
                <a:cs typeface="Arial"/>
              </a:rPr>
              <a:t>d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60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489" y="6408420"/>
            <a:ext cx="2752090" cy="231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C</a:t>
            </a:r>
            <a:r>
              <a:rPr sz="1400" b="1" spc="-10" dirty="0">
                <a:latin typeface="Arial"/>
                <a:cs typeface="Arial"/>
              </a:rPr>
              <a:t>ontent-</a:t>
            </a:r>
            <a:r>
              <a:rPr sz="1400" b="1" spc="-90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ra</a:t>
            </a:r>
            <a:r>
              <a:rPr sz="1400" b="1" spc="-10" dirty="0">
                <a:latin typeface="Arial"/>
                <a:cs typeface="Arial"/>
              </a:rPr>
              <a:t>nsfer-Encoding: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7</a:t>
            </a:r>
            <a:r>
              <a:rPr sz="1400" b="1" spc="-10" dirty="0">
                <a:latin typeface="Arial"/>
                <a:cs typeface="Arial"/>
              </a:rPr>
              <a:t>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489" y="1290320"/>
            <a:ext cx="7934325" cy="5133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Re</a:t>
            </a:r>
            <a:r>
              <a:rPr sz="1400" b="1" spc="-10" dirty="0">
                <a:latin typeface="Arial"/>
                <a:cs typeface="Arial"/>
              </a:rPr>
              <a:t>turn-Path: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  <a:hlinkClick r:id="rId2"/>
              </a:rPr>
              <a:t>&lt;c</a:t>
            </a:r>
            <a:r>
              <a:rPr sz="1400" b="1" spc="0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  <a:hlinkClick r:id="rId2"/>
              </a:rPr>
              <a:t>sa</a:t>
            </a:r>
            <a:r>
              <a:rPr sz="1400" b="1" spc="-10" dirty="0">
                <a:latin typeface="Arial"/>
                <a:cs typeface="Arial"/>
                <a:hlinkClick r:id="rId2"/>
              </a:rPr>
              <a:t>do@cs</a:t>
            </a:r>
            <a:r>
              <a:rPr sz="1400" b="1" spc="-5" dirty="0">
                <a:latin typeface="Arial"/>
                <a:cs typeface="Arial"/>
                <a:hlinkClick r:id="rId2"/>
              </a:rPr>
              <a:t>.sta</a:t>
            </a:r>
            <a:r>
              <a:rPr sz="1400" b="1" spc="-10" dirty="0">
                <a:latin typeface="Arial"/>
                <a:cs typeface="Arial"/>
                <a:hlinkClick r:id="rId2"/>
              </a:rPr>
              <a:t>nford.edu</a:t>
            </a:r>
            <a:r>
              <a:rPr sz="1400" b="1" spc="-10" dirty="0">
                <a:latin typeface="Arial"/>
                <a:cs typeface="Arial"/>
              </a:rPr>
              <a:t>&gt;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0"/>
              </a:lnSpc>
            </a:pPr>
            <a:r>
              <a:rPr sz="1400" b="1" dirty="0">
                <a:solidFill>
                  <a:srgbClr val="FF3300"/>
                </a:solidFill>
                <a:latin typeface="Arial"/>
                <a:cs typeface="Arial"/>
              </a:rPr>
              <a:t>Rece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ive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d: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fr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om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ibav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ir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in.CS.Princeton.EDU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(r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ibav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ir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in.CS.Princeton.EDU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[128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1400" b="1" spc="-80" dirty="0">
                <a:solidFill>
                  <a:srgbClr val="FF3300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12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.136.44])</a:t>
            </a:r>
            <a:endParaRPr sz="1400">
              <a:latin typeface="Arial"/>
              <a:cs typeface="Arial"/>
            </a:endParaRPr>
          </a:p>
          <a:p>
            <a:pPr marL="407670" marR="996950">
              <a:lnSpc>
                <a:spcPct val="101200"/>
              </a:lnSpc>
            </a:pP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by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ne</a:t>
            </a:r>
            <a:r>
              <a:rPr sz="1400" b="1" spc="-15" dirty="0">
                <a:solidFill>
                  <a:srgbClr val="FF3300"/>
                </a:solidFill>
                <a:latin typeface="Arial"/>
                <a:cs typeface="Arial"/>
              </a:rPr>
              <a:t>wark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.C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S.Princeton.EDU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(8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.12.</a:t>
            </a:r>
            <a:r>
              <a:rPr sz="1400" b="1" spc="-80" dirty="0">
                <a:solidFill>
                  <a:srgbClr val="FF3300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1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/8.12.</a:t>
            </a:r>
            <a:r>
              <a:rPr sz="1400" b="1" spc="-80" dirty="0">
                <a:solidFill>
                  <a:srgbClr val="FF3300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1)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with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SMTP</a:t>
            </a:r>
            <a:r>
              <a:rPr sz="1400" b="1" spc="-2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id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k04M5R7Y023164 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  <a:hlinkClick r:id="rId3"/>
              </a:rPr>
              <a:t>&lt;j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  <a:hlinkClick r:id="rId3"/>
              </a:rPr>
              <a:t>ex@ne</a:t>
            </a:r>
            <a:r>
              <a:rPr sz="1400" b="1" spc="-15" dirty="0">
                <a:solidFill>
                  <a:srgbClr val="FF3300"/>
                </a:solidFill>
                <a:latin typeface="Arial"/>
                <a:cs typeface="Arial"/>
                <a:hlinkClick r:id="rId3"/>
              </a:rPr>
              <a:t>wark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  <a:hlinkClick r:id="rId3"/>
              </a:rPr>
              <a:t>.C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  <a:hlinkClick r:id="rId3"/>
              </a:rPr>
              <a:t>S.Princeton.EDU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&gt;;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FF3300"/>
                </a:solidFill>
                <a:latin typeface="Arial"/>
                <a:cs typeface="Arial"/>
              </a:rPr>
              <a:t>W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d,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4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Ja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2006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17:05:37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3300"/>
                </a:solidFill>
                <a:latin typeface="Arial"/>
                <a:cs typeface="Arial"/>
              </a:rPr>
              <a:t>-0500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3300"/>
                </a:solidFill>
                <a:latin typeface="Arial"/>
                <a:cs typeface="Arial"/>
              </a:rPr>
              <a:t>(EST)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F47A00"/>
                </a:solidFill>
                <a:latin typeface="Arial"/>
                <a:cs typeface="Arial"/>
              </a:rPr>
              <a:t>Rece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ive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d: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fr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om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bluebox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.C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S.Princeton.EDU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([128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.</a:t>
            </a:r>
            <a:r>
              <a:rPr sz="1400" b="1" spc="-80" dirty="0">
                <a:solidFill>
                  <a:srgbClr val="F47A00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12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.136.38])</a:t>
            </a:r>
            <a:endParaRPr sz="1400">
              <a:latin typeface="Arial"/>
              <a:cs typeface="Arial"/>
            </a:endParaRPr>
          </a:p>
          <a:p>
            <a:pPr marL="407670" marR="12700">
              <a:lnSpc>
                <a:spcPts val="1600"/>
              </a:lnSpc>
              <a:spcBef>
                <a:spcPts val="140"/>
              </a:spcBef>
            </a:pP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by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r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ibav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ir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in.CS.Princeton.EDU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(SMSSMTP</a:t>
            </a:r>
            <a:r>
              <a:rPr sz="1400" b="1" spc="-2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4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.1.0.19) 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with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SMTP</a:t>
            </a:r>
            <a:r>
              <a:rPr sz="1400" b="1" spc="-2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id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M2006010417053607946 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  <a:hlinkClick r:id="rId3"/>
              </a:rPr>
              <a:t>&lt;j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r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  <a:hlinkClick r:id="rId3"/>
              </a:rPr>
              <a:t>ex@ne</a:t>
            </a:r>
            <a:r>
              <a:rPr sz="1400" b="1" spc="-15" dirty="0">
                <a:solidFill>
                  <a:srgbClr val="F47A00"/>
                </a:solidFill>
                <a:latin typeface="Arial"/>
                <a:cs typeface="Arial"/>
                <a:hlinkClick r:id="rId3"/>
              </a:rPr>
              <a:t>wark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  <a:hlinkClick r:id="rId3"/>
              </a:rPr>
              <a:t>.C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  <a:hlinkClick r:id="rId3"/>
              </a:rPr>
              <a:t>S.Princeton.EDU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&gt;;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F47A00"/>
                </a:solidFill>
                <a:latin typeface="Arial"/>
                <a:cs typeface="Arial"/>
              </a:rPr>
              <a:t>W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d,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04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Ja</a:t>
            </a:r>
            <a:r>
              <a:rPr sz="1400" b="1" spc="-10" dirty="0">
                <a:solidFill>
                  <a:srgbClr val="F47A00"/>
                </a:solidFill>
                <a:latin typeface="Arial"/>
                <a:cs typeface="Arial"/>
              </a:rPr>
              <a:t>n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2006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17:05:36</a:t>
            </a:r>
            <a:r>
              <a:rPr sz="1400" b="1" spc="-5" dirty="0">
                <a:solidFill>
                  <a:srgbClr val="F47A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47A00"/>
                </a:solidFill>
                <a:latin typeface="Arial"/>
                <a:cs typeface="Arial"/>
              </a:rPr>
              <a:t>-0500</a:t>
            </a:r>
            <a:endParaRPr sz="1400">
              <a:latin typeface="Arial"/>
              <a:cs typeface="Arial"/>
            </a:endParaRPr>
          </a:p>
          <a:p>
            <a:pPr marL="407670" marR="770255" indent="-395605">
              <a:lnSpc>
                <a:spcPts val="1700"/>
              </a:lnSpc>
              <a:spcBef>
                <a:spcPts val="20"/>
              </a:spcBef>
            </a:pPr>
            <a:r>
              <a:rPr sz="1400" b="1" dirty="0">
                <a:solidFill>
                  <a:srgbClr val="009900"/>
                </a:solidFill>
                <a:latin typeface="Arial"/>
                <a:cs typeface="Arial"/>
              </a:rPr>
              <a:t>Rece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ive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d: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fr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om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sm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tp-roam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.Sta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nford.EDU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(sm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tp-roam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.Sta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nford.EDU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[171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.64.10.152])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by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bluebox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.C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S.Princeton.EDU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(8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.12.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/8.12.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1)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with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ESMTP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id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k04M5XN</a:t>
            </a:r>
            <a:r>
              <a:rPr sz="1400" b="1" spc="-15" dirty="0">
                <a:solidFill>
                  <a:srgbClr val="009900"/>
                </a:solidFill>
                <a:latin typeface="Arial"/>
                <a:cs typeface="Arial"/>
              </a:rPr>
              <a:t>Q005204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  <a:hlinkClick r:id="rId4"/>
              </a:rPr>
              <a:t>&lt;j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  <a:hlinkClick r:id="rId4"/>
              </a:rPr>
              <a:t>ex@cs.princeton.edu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&gt;;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d,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4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Ja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2006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17:05:35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9900"/>
                </a:solidFill>
                <a:latin typeface="Arial"/>
                <a:cs typeface="Arial"/>
              </a:rPr>
              <a:t>-0500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(EST)</a:t>
            </a:r>
            <a:endParaRPr sz="1400">
              <a:latin typeface="Arial"/>
              <a:cs typeface="Arial"/>
            </a:endParaRPr>
          </a:p>
          <a:p>
            <a:pPr marL="407670" marR="420370" indent="-395605">
              <a:lnSpc>
                <a:spcPts val="1600"/>
              </a:lnSpc>
              <a:spcBef>
                <a:spcPts val="80"/>
              </a:spcBef>
            </a:pP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Rece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ive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d: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fr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om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[192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.168.1.101]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(a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ds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l-69-107-78-147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.dsl.pltn13.pacbe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ll.net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[69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.107.78.147]) (a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uthenticated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bits=0)</a:t>
            </a:r>
            <a:endParaRPr sz="1400">
              <a:latin typeface="Arial"/>
              <a:cs typeface="Arial"/>
            </a:endParaRPr>
          </a:p>
          <a:p>
            <a:pPr marL="407670" marR="937894">
              <a:lnSpc>
                <a:spcPts val="1700"/>
              </a:lnSpc>
              <a:spcBef>
                <a:spcPts val="20"/>
              </a:spcBef>
            </a:pP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sm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tp-roam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.Sta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nford.EDU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(8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.12.</a:t>
            </a:r>
            <a:r>
              <a:rPr sz="1400" b="1" spc="-8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/8.12.</a:t>
            </a:r>
            <a:r>
              <a:rPr sz="1400" b="1" spc="-8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1)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with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ESMTP</a:t>
            </a:r>
            <a:r>
              <a:rPr sz="14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id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k04M5</a:t>
            </a:r>
            <a:r>
              <a:rPr sz="1400" b="1" spc="-15" dirty="0">
                <a:solidFill>
                  <a:srgbClr val="0000FF"/>
                </a:solidFill>
                <a:latin typeface="Arial"/>
                <a:cs typeface="Arial"/>
              </a:rPr>
              <a:t>W92018875 (vers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ion=TLSv1/SSLv3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ipher=DHE-RSA-AES256-SHA</a:t>
            </a:r>
            <a:r>
              <a:rPr sz="1400" b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bits=256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ver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ify=N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OT); </a:t>
            </a:r>
            <a:r>
              <a:rPr sz="1400" b="1" spc="-4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d,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Ja</a:t>
            </a:r>
            <a:r>
              <a:rPr sz="14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2006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14:05:32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0000FF"/>
                </a:solidFill>
                <a:latin typeface="Arial"/>
                <a:cs typeface="Arial"/>
              </a:rPr>
              <a:t>-0800</a:t>
            </a:r>
            <a:endParaRPr sz="1400">
              <a:latin typeface="Arial"/>
              <a:cs typeface="Arial"/>
            </a:endParaRPr>
          </a:p>
          <a:p>
            <a:pPr marL="12700" marR="3508375">
              <a:lnSpc>
                <a:spcPts val="1600"/>
              </a:lnSpc>
              <a:spcBef>
                <a:spcPts val="80"/>
              </a:spcBef>
            </a:pPr>
            <a:r>
              <a:rPr sz="1400" b="1" dirty="0">
                <a:latin typeface="Arial"/>
                <a:cs typeface="Arial"/>
              </a:rPr>
              <a:t>Messa</a:t>
            </a:r>
            <a:r>
              <a:rPr sz="1400" b="1" spc="-10" dirty="0">
                <a:latin typeface="Arial"/>
                <a:cs typeface="Arial"/>
              </a:rPr>
              <a:t>ge</a:t>
            </a:r>
            <a:r>
              <a:rPr sz="1400" b="1" spc="-5" dirty="0">
                <a:latin typeface="Arial"/>
                <a:cs typeface="Arial"/>
              </a:rPr>
              <a:t>-ID: </a:t>
            </a:r>
            <a:r>
              <a:rPr sz="1400" b="1" spc="0" dirty="0">
                <a:latin typeface="Arial"/>
                <a:cs typeface="Arial"/>
                <a:hlinkClick r:id="rId5"/>
              </a:rPr>
              <a:t>&lt;4</a:t>
            </a:r>
            <a:r>
              <a:rPr sz="1400" b="1" spc="0" dirty="0">
                <a:latin typeface="Arial"/>
                <a:cs typeface="Arial"/>
              </a:rPr>
              <a:t>3</a:t>
            </a:r>
            <a:r>
              <a:rPr sz="1400" b="1" spc="0" dirty="0">
                <a:latin typeface="Arial"/>
                <a:cs typeface="Arial"/>
                <a:hlinkClick r:id="rId5"/>
              </a:rPr>
              <a:t>BC46A</a:t>
            </a:r>
            <a:r>
              <a:rPr sz="1400" b="1" spc="-170" dirty="0">
                <a:latin typeface="Arial"/>
                <a:cs typeface="Arial"/>
                <a:hlinkClick r:id="rId5"/>
              </a:rPr>
              <a:t>F</a:t>
            </a:r>
            <a:r>
              <a:rPr sz="1400" b="1" spc="-5" dirty="0">
                <a:latin typeface="Arial"/>
                <a:cs typeface="Arial"/>
                <a:hlinkClick r:id="rId5"/>
              </a:rPr>
              <a:t>.3030306@cs.sta</a:t>
            </a:r>
            <a:r>
              <a:rPr sz="1400" b="1" spc="-10" dirty="0">
                <a:latin typeface="Arial"/>
                <a:cs typeface="Arial"/>
                <a:hlinkClick r:id="rId5"/>
              </a:rPr>
              <a:t>nford.edu</a:t>
            </a:r>
            <a:r>
              <a:rPr sz="1400" b="1" spc="-10" dirty="0">
                <a:latin typeface="Arial"/>
                <a:cs typeface="Arial"/>
              </a:rPr>
              <a:t>&gt;</a:t>
            </a:r>
            <a:r>
              <a:rPr sz="1400" b="1" spc="-5" dirty="0">
                <a:latin typeface="Arial"/>
                <a:cs typeface="Arial"/>
              </a:rPr>
              <a:t> Date: </a:t>
            </a:r>
            <a:r>
              <a:rPr sz="1400" b="1" spc="-40" dirty="0">
                <a:latin typeface="Arial"/>
                <a:cs typeface="Arial"/>
              </a:rPr>
              <a:t>W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d,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04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Ja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2006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14:05:35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-0800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0"/>
              </a:lnSpc>
            </a:pPr>
            <a:r>
              <a:rPr sz="1400" b="1" spc="-10" dirty="0">
                <a:latin typeface="Arial"/>
                <a:cs typeface="Arial"/>
              </a:rPr>
              <a:t>From: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Mar</a:t>
            </a:r>
            <a:r>
              <a:rPr sz="1400" b="1" spc="-10" dirty="0">
                <a:latin typeface="Arial"/>
                <a:cs typeface="Arial"/>
              </a:rPr>
              <a:t>tin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Casa</a:t>
            </a:r>
            <a:r>
              <a:rPr sz="1400" b="1" spc="-10" dirty="0">
                <a:latin typeface="Arial"/>
                <a:cs typeface="Arial"/>
              </a:rPr>
              <a:t>do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  <a:hlinkClick r:id="rId2"/>
              </a:rPr>
              <a:t>&lt;c</a:t>
            </a:r>
            <a:r>
              <a:rPr sz="1400" b="1" spc="0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  <a:hlinkClick r:id="rId2"/>
              </a:rPr>
              <a:t>sa</a:t>
            </a:r>
            <a:r>
              <a:rPr sz="1400" b="1" spc="-10" dirty="0">
                <a:latin typeface="Arial"/>
                <a:cs typeface="Arial"/>
                <a:hlinkClick r:id="rId2"/>
              </a:rPr>
              <a:t>do@cs</a:t>
            </a:r>
            <a:r>
              <a:rPr sz="1400" b="1" spc="-5" dirty="0">
                <a:latin typeface="Arial"/>
                <a:cs typeface="Arial"/>
                <a:hlinkClick r:id="rId2"/>
              </a:rPr>
              <a:t>.sta</a:t>
            </a:r>
            <a:r>
              <a:rPr sz="1400" b="1" spc="-10" dirty="0">
                <a:latin typeface="Arial"/>
                <a:cs typeface="Arial"/>
                <a:hlinkClick r:id="rId2"/>
              </a:rPr>
              <a:t>nford.edu</a:t>
            </a:r>
            <a:r>
              <a:rPr sz="1400" b="1" spc="-10" dirty="0">
                <a:latin typeface="Arial"/>
                <a:cs typeface="Arial"/>
              </a:rPr>
              <a:t>&gt;</a:t>
            </a:r>
            <a:endParaRPr sz="1400">
              <a:latin typeface="Arial"/>
              <a:cs typeface="Arial"/>
            </a:endParaRPr>
          </a:p>
          <a:p>
            <a:pPr marL="12700" marR="3081655">
              <a:lnSpc>
                <a:spcPct val="101200"/>
              </a:lnSpc>
            </a:pPr>
            <a:r>
              <a:rPr sz="1400" b="1" dirty="0">
                <a:latin typeface="Arial"/>
                <a:cs typeface="Arial"/>
              </a:rPr>
              <a:t>User-A</a:t>
            </a:r>
            <a:r>
              <a:rPr sz="1400" b="1" spc="-10" dirty="0">
                <a:latin typeface="Arial"/>
                <a:cs typeface="Arial"/>
              </a:rPr>
              <a:t>gent: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Mozilla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Thunderbird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1</a:t>
            </a:r>
            <a:r>
              <a:rPr sz="1400" b="1" spc="-5" dirty="0">
                <a:latin typeface="Arial"/>
                <a:cs typeface="Arial"/>
              </a:rPr>
              <a:t>.0 (</a:t>
            </a:r>
            <a:r>
              <a:rPr sz="1400" b="1" spc="-30" dirty="0">
                <a:latin typeface="Arial"/>
                <a:cs typeface="Arial"/>
              </a:rPr>
              <a:t>W</a:t>
            </a:r>
            <a:r>
              <a:rPr sz="1400" b="1" spc="-10" dirty="0">
                <a:latin typeface="Arial"/>
                <a:cs typeface="Arial"/>
              </a:rPr>
              <a:t>indows</a:t>
            </a:r>
            <a:r>
              <a:rPr sz="1400" b="1" spc="-5" dirty="0">
                <a:latin typeface="Arial"/>
                <a:cs typeface="Arial"/>
              </a:rPr>
              <a:t>/20041206) </a:t>
            </a:r>
            <a:r>
              <a:rPr sz="1400" b="1" spc="-10" dirty="0">
                <a:latin typeface="Arial"/>
                <a:cs typeface="Arial"/>
              </a:rPr>
              <a:t>MIME-</a:t>
            </a:r>
            <a:r>
              <a:rPr sz="1400" b="1" spc="-80" dirty="0">
                <a:latin typeface="Arial"/>
                <a:cs typeface="Arial"/>
              </a:rPr>
              <a:t>V</a:t>
            </a:r>
            <a:r>
              <a:rPr sz="1400" b="1" spc="0" dirty="0">
                <a:latin typeface="Arial"/>
                <a:cs typeface="Arial"/>
              </a:rPr>
              <a:t>ers</a:t>
            </a:r>
            <a:r>
              <a:rPr sz="1400" b="1" spc="-10" dirty="0">
                <a:latin typeface="Arial"/>
                <a:cs typeface="Arial"/>
              </a:rPr>
              <a:t>ion: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1</a:t>
            </a:r>
            <a:r>
              <a:rPr sz="1400" b="1" spc="-5" dirty="0">
                <a:latin typeface="Arial"/>
                <a:cs typeface="Arial"/>
              </a:rPr>
              <a:t>.0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0"/>
              </a:lnSpc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o: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  <a:hlinkClick r:id="rId6"/>
              </a:rPr>
              <a:t>jrex@C</a:t>
            </a:r>
            <a:r>
              <a:rPr sz="1400" b="1" spc="-10" dirty="0">
                <a:latin typeface="Arial"/>
                <a:cs typeface="Arial"/>
                <a:hlinkClick r:id="rId6"/>
              </a:rPr>
              <a:t>S.Princeton.EDU</a:t>
            </a:r>
            <a:endParaRPr sz="1400">
              <a:latin typeface="Arial"/>
              <a:cs typeface="Arial"/>
            </a:endParaRPr>
          </a:p>
          <a:p>
            <a:pPr marL="12700" marR="3963670">
              <a:lnSpc>
                <a:spcPct val="101200"/>
              </a:lnSpc>
            </a:pPr>
            <a:r>
              <a:rPr sz="1400" b="1" dirty="0">
                <a:latin typeface="Arial"/>
                <a:cs typeface="Arial"/>
              </a:rPr>
              <a:t>CC: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Mar</a:t>
            </a:r>
            <a:r>
              <a:rPr sz="1400" b="1" spc="-10" dirty="0">
                <a:latin typeface="Arial"/>
                <a:cs typeface="Arial"/>
              </a:rPr>
              <a:t>tin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Casa</a:t>
            </a:r>
            <a:r>
              <a:rPr sz="1400" b="1" spc="-10" dirty="0">
                <a:latin typeface="Arial"/>
                <a:cs typeface="Arial"/>
              </a:rPr>
              <a:t>do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  <a:hlinkClick r:id="rId2"/>
              </a:rPr>
              <a:t>&lt;c</a:t>
            </a:r>
            <a:r>
              <a:rPr sz="1400" b="1" spc="0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  <a:hlinkClick r:id="rId2"/>
              </a:rPr>
              <a:t>sa</a:t>
            </a:r>
            <a:r>
              <a:rPr sz="1400" b="1" spc="-10" dirty="0">
                <a:latin typeface="Arial"/>
                <a:cs typeface="Arial"/>
                <a:hlinkClick r:id="rId2"/>
              </a:rPr>
              <a:t>do@cs</a:t>
            </a:r>
            <a:r>
              <a:rPr sz="1400" b="1" spc="-5" dirty="0">
                <a:latin typeface="Arial"/>
                <a:cs typeface="Arial"/>
                <a:hlinkClick r:id="rId2"/>
              </a:rPr>
              <a:t>.sta</a:t>
            </a:r>
            <a:r>
              <a:rPr sz="1400" b="1" spc="-10" dirty="0">
                <a:latin typeface="Arial"/>
                <a:cs typeface="Arial"/>
                <a:hlinkClick r:id="rId2"/>
              </a:rPr>
              <a:t>nford.edu</a:t>
            </a:r>
            <a:r>
              <a:rPr sz="1400" b="1" spc="-10" dirty="0">
                <a:latin typeface="Arial"/>
                <a:cs typeface="Arial"/>
              </a:rPr>
              <a:t>&gt; Subject: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Us</a:t>
            </a:r>
            <a:r>
              <a:rPr sz="1400" b="1" spc="-10" dirty="0">
                <a:latin typeface="Arial"/>
                <a:cs typeface="Arial"/>
              </a:rPr>
              <a:t>ing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VN</a:t>
            </a:r>
            <a:r>
              <a:rPr sz="1400" b="1" spc="-10" dirty="0">
                <a:latin typeface="Arial"/>
                <a:cs typeface="Arial"/>
              </a:rPr>
              <a:t>S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in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C</a:t>
            </a:r>
            <a:r>
              <a:rPr sz="1400" b="1" spc="-5" dirty="0">
                <a:latin typeface="Arial"/>
                <a:cs typeface="Arial"/>
              </a:rPr>
              <a:t>lass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latin typeface="Arial"/>
                <a:cs typeface="Arial"/>
              </a:rPr>
              <a:t>C</a:t>
            </a:r>
            <a:r>
              <a:rPr sz="1400" b="1" spc="-10" dirty="0">
                <a:latin typeface="Arial"/>
                <a:cs typeface="Arial"/>
              </a:rPr>
              <a:t>ontent-</a:t>
            </a: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y</a:t>
            </a:r>
            <a:r>
              <a:rPr sz="1400" b="1" spc="-10" dirty="0">
                <a:latin typeface="Arial"/>
                <a:cs typeface="Arial"/>
              </a:rPr>
              <a:t>pe: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tex</a:t>
            </a:r>
            <a:r>
              <a:rPr sz="1400" b="1" spc="-10" dirty="0">
                <a:latin typeface="Arial"/>
                <a:cs typeface="Arial"/>
              </a:rPr>
              <a:t>t/plain;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c</a:t>
            </a:r>
            <a:r>
              <a:rPr sz="1400" b="1" spc="-10" dirty="0">
                <a:latin typeface="Arial"/>
                <a:cs typeface="Arial"/>
              </a:rPr>
              <a:t>harset=ISO-8859-1;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format=flowed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850" y="1560513"/>
            <a:ext cx="6007098" cy="3311523"/>
          </a:xfrm>
          <a:custGeom>
            <a:avLst/>
            <a:gdLst/>
            <a:ahLst/>
            <a:cxnLst/>
            <a:rect l="l" t="t" r="r" b="b"/>
            <a:pathLst>
              <a:path w="6007098" h="3311523">
                <a:moveTo>
                  <a:pt x="0" y="0"/>
                </a:moveTo>
                <a:lnTo>
                  <a:pt x="6007098" y="0"/>
                </a:lnTo>
                <a:lnTo>
                  <a:pt x="6007098" y="3311523"/>
                </a:lnTo>
                <a:lnTo>
                  <a:pt x="0" y="3311523"/>
                </a:lnTo>
                <a:lnTo>
                  <a:pt x="0" y="0"/>
                </a:lnTo>
                <a:close/>
              </a:path>
            </a:pathLst>
          </a:custGeom>
          <a:solidFill>
            <a:srgbClr val="FEE8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66850" y="1560513"/>
            <a:ext cx="6007098" cy="3311524"/>
          </a:xfrm>
          <a:custGeom>
            <a:avLst/>
            <a:gdLst/>
            <a:ahLst/>
            <a:cxnLst/>
            <a:rect l="l" t="t" r="r" b="b"/>
            <a:pathLst>
              <a:path w="6007098" h="3311524">
                <a:moveTo>
                  <a:pt x="0" y="0"/>
                </a:moveTo>
                <a:lnTo>
                  <a:pt x="6007098" y="0"/>
                </a:lnTo>
                <a:lnTo>
                  <a:pt x="6007098" y="3311524"/>
                </a:lnTo>
                <a:lnTo>
                  <a:pt x="0" y="331152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437" y="4862513"/>
            <a:ext cx="6002336" cy="635000"/>
          </a:xfrm>
          <a:custGeom>
            <a:avLst/>
            <a:gdLst/>
            <a:ahLst/>
            <a:cxnLst/>
            <a:rect l="l" t="t" r="r" b="b"/>
            <a:pathLst>
              <a:path w="6002336" h="635000">
                <a:moveTo>
                  <a:pt x="0" y="0"/>
                </a:moveTo>
                <a:lnTo>
                  <a:pt x="6002336" y="0"/>
                </a:lnTo>
                <a:lnTo>
                  <a:pt x="6002336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solidFill>
            <a:srgbClr val="F88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68437" y="4862514"/>
            <a:ext cx="6002334" cy="634999"/>
          </a:xfrm>
          <a:custGeom>
            <a:avLst/>
            <a:gdLst/>
            <a:ahLst/>
            <a:cxnLst/>
            <a:rect l="l" t="t" r="r" b="b"/>
            <a:pathLst>
              <a:path w="6002334" h="634999">
                <a:moveTo>
                  <a:pt x="0" y="0"/>
                </a:moveTo>
                <a:lnTo>
                  <a:pt x="6002334" y="0"/>
                </a:lnTo>
                <a:lnTo>
                  <a:pt x="6002334" y="634999"/>
                </a:lnTo>
                <a:lnTo>
                  <a:pt x="0" y="6349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noAutofit/>
          </a:bodyPr>
          <a:lstStyle/>
          <a:p>
            <a:pPr marL="11430">
              <a:lnSpc>
                <a:spcPct val="100000"/>
              </a:lnSpc>
            </a:pP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Str</a:t>
            </a:r>
            <a:r>
              <a:rPr sz="3600" b="1" spc="-25" dirty="0">
                <a:latin typeface="Arial"/>
                <a:cs typeface="Arial"/>
              </a:rPr>
              <a:t>u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15" dirty="0">
                <a:latin typeface="Arial"/>
                <a:cs typeface="Arial"/>
              </a:rPr>
              <a:t>t</a:t>
            </a:r>
            <a:r>
              <a:rPr sz="3600" b="1" spc="-25" dirty="0">
                <a:latin typeface="Arial"/>
                <a:cs typeface="Arial"/>
              </a:rPr>
              <a:t>u</a:t>
            </a:r>
            <a:r>
              <a:rPr sz="3600" b="1" spc="0" dirty="0">
                <a:latin typeface="Arial"/>
                <a:cs typeface="Arial"/>
              </a:rPr>
              <a:t>re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55737" y="5508625"/>
            <a:ext cx="6002336" cy="825499"/>
          </a:xfrm>
          <a:custGeom>
            <a:avLst/>
            <a:gdLst/>
            <a:ahLst/>
            <a:cxnLst/>
            <a:rect l="l" t="t" r="r" b="b"/>
            <a:pathLst>
              <a:path w="6002336" h="825499">
                <a:moveTo>
                  <a:pt x="0" y="0"/>
                </a:moveTo>
                <a:lnTo>
                  <a:pt x="6002336" y="0"/>
                </a:lnTo>
                <a:lnTo>
                  <a:pt x="6002336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solidFill>
            <a:srgbClr val="FF82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737" y="5508625"/>
            <a:ext cx="6002334" cy="825499"/>
          </a:xfrm>
          <a:custGeom>
            <a:avLst/>
            <a:gdLst/>
            <a:ahLst/>
            <a:cxnLst/>
            <a:rect l="l" t="t" r="r" b="b"/>
            <a:pathLst>
              <a:path w="6002334" h="825499">
                <a:moveTo>
                  <a:pt x="0" y="0"/>
                </a:moveTo>
                <a:lnTo>
                  <a:pt x="6002334" y="0"/>
                </a:lnTo>
                <a:lnTo>
                  <a:pt x="6002334" y="825499"/>
                </a:lnTo>
                <a:lnTo>
                  <a:pt x="0" y="82549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5587" y="2289175"/>
            <a:ext cx="5949948" cy="15875"/>
          </a:xfrm>
          <a:custGeom>
            <a:avLst/>
            <a:gdLst/>
            <a:ahLst/>
            <a:cxnLst/>
            <a:rect l="l" t="t" r="r" b="b"/>
            <a:pathLst>
              <a:path w="5949948" h="15875">
                <a:moveTo>
                  <a:pt x="0" y="15875"/>
                </a:moveTo>
                <a:lnTo>
                  <a:pt x="5949948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8287" y="2990850"/>
            <a:ext cx="5954710" cy="1587"/>
          </a:xfrm>
          <a:custGeom>
            <a:avLst/>
            <a:gdLst/>
            <a:ahLst/>
            <a:cxnLst/>
            <a:rect l="l" t="t" r="r" b="b"/>
            <a:pathLst>
              <a:path w="5954710" h="1587">
                <a:moveTo>
                  <a:pt x="0" y="0"/>
                </a:moveTo>
                <a:lnTo>
                  <a:pt x="5954710" y="15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8287" y="3638550"/>
            <a:ext cx="5956298" cy="1588"/>
          </a:xfrm>
          <a:custGeom>
            <a:avLst/>
            <a:gdLst/>
            <a:ahLst/>
            <a:cxnLst/>
            <a:rect l="l" t="t" r="r" b="b"/>
            <a:pathLst>
              <a:path w="5956298" h="1588">
                <a:moveTo>
                  <a:pt x="0" y="0"/>
                </a:moveTo>
                <a:lnTo>
                  <a:pt x="5956298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2299" y="1585913"/>
            <a:ext cx="1587" cy="2027236"/>
          </a:xfrm>
          <a:custGeom>
            <a:avLst/>
            <a:gdLst/>
            <a:ahLst/>
            <a:cxnLst/>
            <a:rect l="l" t="t" r="r" b="b"/>
            <a:pathLst>
              <a:path w="1587" h="2027236">
                <a:moveTo>
                  <a:pt x="0" y="0"/>
                </a:moveTo>
                <a:lnTo>
                  <a:pt x="1587" y="202723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591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5200" y="1620838"/>
            <a:ext cx="1588" cy="658811"/>
          </a:xfrm>
          <a:custGeom>
            <a:avLst/>
            <a:gdLst/>
            <a:ahLst/>
            <a:cxnLst/>
            <a:rect l="l" t="t" r="r" b="b"/>
            <a:pathLst>
              <a:path w="1588" h="658811">
                <a:moveTo>
                  <a:pt x="0" y="0"/>
                </a:moveTo>
                <a:lnTo>
                  <a:pt x="1588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7651" y="1729739"/>
            <a:ext cx="6680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97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80" dirty="0">
                <a:latin typeface="Arial"/>
                <a:cs typeface="Arial"/>
              </a:rPr>
              <a:t>V</a:t>
            </a:r>
            <a:r>
              <a:rPr sz="1400" b="1" spc="-5" dirty="0">
                <a:latin typeface="Arial"/>
                <a:cs typeface="Arial"/>
              </a:rPr>
              <a:t>ers</a:t>
            </a:r>
            <a:r>
              <a:rPr sz="1400" b="1" spc="-10" dirty="0"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9176" y="1640554"/>
            <a:ext cx="628650" cy="640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0">
              <a:lnSpc>
                <a:spcPct val="98200"/>
              </a:lnSpc>
            </a:pPr>
            <a:r>
              <a:rPr sz="1400" b="1" dirty="0">
                <a:latin typeface="Arial"/>
                <a:cs typeface="Arial"/>
              </a:rPr>
              <a:t>4</a:t>
            </a:r>
            <a:r>
              <a:rPr sz="1400" b="1" spc="-10" dirty="0">
                <a:latin typeface="Arial"/>
                <a:cs typeface="Arial"/>
              </a:rPr>
              <a:t>-bit Header Length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9900" y="1636713"/>
            <a:ext cx="1327150" cy="643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y</a:t>
            </a:r>
            <a:r>
              <a:rPr sz="1400" b="1" spc="-10" dirty="0">
                <a:latin typeface="Arial"/>
                <a:cs typeface="Arial"/>
              </a:rPr>
              <a:t>pe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of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Serv</a:t>
            </a:r>
            <a:r>
              <a:rPr sz="1400" b="1" spc="-5" dirty="0">
                <a:latin typeface="Arial"/>
                <a:cs typeface="Arial"/>
              </a:rPr>
              <a:t>ice</a:t>
            </a:r>
            <a:endParaRPr sz="14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(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15" dirty="0">
                <a:latin typeface="Arial"/>
                <a:cs typeface="Arial"/>
              </a:rPr>
              <a:t>OS)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0425" y="1808163"/>
            <a:ext cx="257302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ota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l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Length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(Bytes)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22501" y="2538413"/>
            <a:ext cx="173164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Identification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92700" y="2319338"/>
            <a:ext cx="1587" cy="658811"/>
          </a:xfrm>
          <a:custGeom>
            <a:avLst/>
            <a:gdLst/>
            <a:ahLst/>
            <a:cxnLst/>
            <a:rect l="l" t="t" r="r" b="b"/>
            <a:pathLst>
              <a:path w="1587" h="658811">
                <a:moveTo>
                  <a:pt x="0" y="0"/>
                </a:moveTo>
                <a:lnTo>
                  <a:pt x="1587" y="65881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19612" y="2439353"/>
            <a:ext cx="4902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81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3</a:t>
            </a:r>
            <a:r>
              <a:rPr sz="1400" b="1" spc="-10" dirty="0">
                <a:latin typeface="Arial"/>
                <a:cs typeface="Arial"/>
              </a:rPr>
              <a:t>-bit </a:t>
            </a:r>
            <a:r>
              <a:rPr sz="1400" b="1" spc="-15" dirty="0">
                <a:latin typeface="Arial"/>
                <a:cs typeface="Arial"/>
              </a:rPr>
              <a:t>Flags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30812" y="2555875"/>
            <a:ext cx="205486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13-bi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0" dirty="0">
                <a:latin typeface="Arial"/>
                <a:cs typeface="Arial"/>
              </a:rPr>
              <a:t>Fragmen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35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fset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22599" y="3017838"/>
            <a:ext cx="1588" cy="601661"/>
          </a:xfrm>
          <a:custGeom>
            <a:avLst/>
            <a:gdLst/>
            <a:ahLst/>
            <a:cxnLst/>
            <a:rect l="l" t="t" r="r" b="b"/>
            <a:pathLst>
              <a:path w="1588" h="601661">
                <a:moveTo>
                  <a:pt x="0" y="0"/>
                </a:moveTo>
                <a:lnTo>
                  <a:pt x="1588" y="60166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728787" y="3112453"/>
            <a:ext cx="107950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 marR="12700" indent="-101600">
              <a:lnSpc>
                <a:spcPts val="1600"/>
              </a:lnSpc>
            </a:pPr>
            <a:r>
              <a:rPr sz="1400" b="1" dirty="0">
                <a:latin typeface="Arial"/>
                <a:cs typeface="Arial"/>
              </a:rPr>
              <a:t>8</a:t>
            </a:r>
            <a:r>
              <a:rPr sz="1400" b="1" spc="-10" dirty="0">
                <a:latin typeface="Arial"/>
                <a:cs typeface="Arial"/>
              </a:rPr>
              <a:t>-bit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ime </a:t>
            </a:r>
            <a:r>
              <a:rPr sz="1400" b="1" spc="-10" dirty="0">
                <a:latin typeface="Arial"/>
                <a:cs typeface="Arial"/>
              </a:rPr>
              <a:t>to Live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(TTL)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78162" y="3194050"/>
            <a:ext cx="13354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8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Pr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otocol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87900" y="3211513"/>
            <a:ext cx="227330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16-bi</a:t>
            </a:r>
            <a:r>
              <a:rPr sz="1600" spc="-5" dirty="0">
                <a:latin typeface="Arial"/>
                <a:cs typeface="Arial"/>
              </a:rPr>
              <a:t>t </a:t>
            </a:r>
            <a:r>
              <a:rPr sz="1600" spc="0" dirty="0">
                <a:latin typeface="Arial"/>
                <a:cs typeface="Arial"/>
              </a:rPr>
              <a:t>Header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Checksum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25587" y="4286250"/>
            <a:ext cx="5967410" cy="1588"/>
          </a:xfrm>
          <a:custGeom>
            <a:avLst/>
            <a:gdLst/>
            <a:ahLst/>
            <a:cxnLst/>
            <a:rect l="l" t="t" r="r" b="b"/>
            <a:pathLst>
              <a:path w="5967410" h="1588">
                <a:moveTo>
                  <a:pt x="0" y="0"/>
                </a:moveTo>
                <a:lnTo>
                  <a:pt x="5967410" y="15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09912" y="3854450"/>
            <a:ext cx="2837180" cy="2298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7470"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Source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Des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tination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 marL="1017269" marR="695325" indent="-254000">
              <a:lnSpc>
                <a:spcPts val="5800"/>
              </a:lnSpc>
              <a:spcBef>
                <a:spcPts val="400"/>
              </a:spcBef>
            </a:pPr>
            <a:r>
              <a:rPr sz="1600" spc="-15" dirty="0">
                <a:latin typeface="Arial"/>
                <a:cs typeface="Arial"/>
              </a:rPr>
              <a:t>Op</a:t>
            </a:r>
            <a:r>
              <a:rPr sz="1600" spc="-5" dirty="0">
                <a:latin typeface="Arial"/>
                <a:cs typeface="Arial"/>
              </a:rPr>
              <a:t>tions </a:t>
            </a:r>
            <a:r>
              <a:rPr sz="1600" spc="0" dirty="0">
                <a:latin typeface="Arial"/>
                <a:cs typeface="Arial"/>
              </a:rPr>
              <a:t>(i</a:t>
            </a:r>
            <a:r>
              <a:rPr sz="1600" spc="-5" dirty="0">
                <a:latin typeface="Arial"/>
                <a:cs typeface="Arial"/>
              </a:rPr>
              <a:t>f </a:t>
            </a:r>
            <a:r>
              <a:rPr sz="1600" spc="0" dirty="0">
                <a:latin typeface="Arial"/>
                <a:cs typeface="Arial"/>
              </a:rPr>
              <a:t>any) Payload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19199" y="1447801"/>
            <a:ext cx="3352799" cy="990599"/>
          </a:xfrm>
          <a:custGeom>
            <a:avLst/>
            <a:gdLst/>
            <a:ahLst/>
            <a:cxnLst/>
            <a:rect l="l" t="t" r="r" b="b"/>
            <a:pathLst>
              <a:path w="3352799" h="990599">
                <a:moveTo>
                  <a:pt x="0" y="495299"/>
                </a:moveTo>
                <a:lnTo>
                  <a:pt x="5557" y="454677"/>
                </a:lnTo>
                <a:lnTo>
                  <a:pt x="21941" y="414959"/>
                </a:lnTo>
                <a:lnTo>
                  <a:pt x="48720" y="376273"/>
                </a:lnTo>
                <a:lnTo>
                  <a:pt x="85463" y="338746"/>
                </a:lnTo>
                <a:lnTo>
                  <a:pt x="131739" y="302506"/>
                </a:lnTo>
                <a:lnTo>
                  <a:pt x="187116" y="267680"/>
                </a:lnTo>
                <a:lnTo>
                  <a:pt x="251163" y="234396"/>
                </a:lnTo>
                <a:lnTo>
                  <a:pt x="323447" y="202782"/>
                </a:lnTo>
                <a:lnTo>
                  <a:pt x="403539" y="172963"/>
                </a:lnTo>
                <a:lnTo>
                  <a:pt x="491006" y="145069"/>
                </a:lnTo>
                <a:lnTo>
                  <a:pt x="585416" y="119227"/>
                </a:lnTo>
                <a:lnTo>
                  <a:pt x="686339" y="95564"/>
                </a:lnTo>
                <a:lnTo>
                  <a:pt x="793343" y="74207"/>
                </a:lnTo>
                <a:lnTo>
                  <a:pt x="905997" y="55284"/>
                </a:lnTo>
                <a:lnTo>
                  <a:pt x="1023869" y="38923"/>
                </a:lnTo>
                <a:lnTo>
                  <a:pt x="1146527" y="25250"/>
                </a:lnTo>
                <a:lnTo>
                  <a:pt x="1273541" y="14394"/>
                </a:lnTo>
                <a:lnTo>
                  <a:pt x="1404478" y="6482"/>
                </a:lnTo>
                <a:lnTo>
                  <a:pt x="1538908" y="1641"/>
                </a:lnTo>
                <a:lnTo>
                  <a:pt x="1676399" y="0"/>
                </a:lnTo>
                <a:lnTo>
                  <a:pt x="1813890" y="1641"/>
                </a:lnTo>
                <a:lnTo>
                  <a:pt x="1948320" y="6482"/>
                </a:lnTo>
                <a:lnTo>
                  <a:pt x="2079257" y="14394"/>
                </a:lnTo>
                <a:lnTo>
                  <a:pt x="2206271" y="25250"/>
                </a:lnTo>
                <a:lnTo>
                  <a:pt x="2328929" y="38923"/>
                </a:lnTo>
                <a:lnTo>
                  <a:pt x="2446801" y="55284"/>
                </a:lnTo>
                <a:lnTo>
                  <a:pt x="2559455" y="74207"/>
                </a:lnTo>
                <a:lnTo>
                  <a:pt x="2666459" y="95564"/>
                </a:lnTo>
                <a:lnTo>
                  <a:pt x="2767382" y="119227"/>
                </a:lnTo>
                <a:lnTo>
                  <a:pt x="2861793" y="145069"/>
                </a:lnTo>
                <a:lnTo>
                  <a:pt x="2949259" y="172963"/>
                </a:lnTo>
                <a:lnTo>
                  <a:pt x="3029351" y="202782"/>
                </a:lnTo>
                <a:lnTo>
                  <a:pt x="3101635" y="234396"/>
                </a:lnTo>
                <a:lnTo>
                  <a:pt x="3165682" y="267680"/>
                </a:lnTo>
                <a:lnTo>
                  <a:pt x="3221059" y="302506"/>
                </a:lnTo>
                <a:lnTo>
                  <a:pt x="3267335" y="338746"/>
                </a:lnTo>
                <a:lnTo>
                  <a:pt x="3304078" y="376273"/>
                </a:lnTo>
                <a:lnTo>
                  <a:pt x="3330857" y="414959"/>
                </a:lnTo>
                <a:lnTo>
                  <a:pt x="3347241" y="454677"/>
                </a:lnTo>
                <a:lnTo>
                  <a:pt x="3352799" y="495299"/>
                </a:lnTo>
                <a:lnTo>
                  <a:pt x="3347241" y="535922"/>
                </a:lnTo>
                <a:lnTo>
                  <a:pt x="3330857" y="575640"/>
                </a:lnTo>
                <a:lnTo>
                  <a:pt x="3304078" y="614326"/>
                </a:lnTo>
                <a:lnTo>
                  <a:pt x="3267335" y="651852"/>
                </a:lnTo>
                <a:lnTo>
                  <a:pt x="3221059" y="688092"/>
                </a:lnTo>
                <a:lnTo>
                  <a:pt x="3165682" y="722918"/>
                </a:lnTo>
                <a:lnTo>
                  <a:pt x="3101635" y="756202"/>
                </a:lnTo>
                <a:lnTo>
                  <a:pt x="3029351" y="787817"/>
                </a:lnTo>
                <a:lnTo>
                  <a:pt x="2949259" y="817635"/>
                </a:lnTo>
                <a:lnTo>
                  <a:pt x="2861793" y="845529"/>
                </a:lnTo>
                <a:lnTo>
                  <a:pt x="2767382" y="871372"/>
                </a:lnTo>
                <a:lnTo>
                  <a:pt x="2666459" y="895035"/>
                </a:lnTo>
                <a:lnTo>
                  <a:pt x="2559455" y="916392"/>
                </a:lnTo>
                <a:lnTo>
                  <a:pt x="2446801" y="935315"/>
                </a:lnTo>
                <a:lnTo>
                  <a:pt x="2328929" y="951676"/>
                </a:lnTo>
                <a:lnTo>
                  <a:pt x="2206271" y="965349"/>
                </a:lnTo>
                <a:lnTo>
                  <a:pt x="2079257" y="976205"/>
                </a:lnTo>
                <a:lnTo>
                  <a:pt x="1948320" y="984117"/>
                </a:lnTo>
                <a:lnTo>
                  <a:pt x="1813890" y="988957"/>
                </a:lnTo>
                <a:lnTo>
                  <a:pt x="1676399" y="990599"/>
                </a:lnTo>
                <a:lnTo>
                  <a:pt x="1538908" y="988957"/>
                </a:lnTo>
                <a:lnTo>
                  <a:pt x="1404478" y="984117"/>
                </a:lnTo>
                <a:lnTo>
                  <a:pt x="1273541" y="976205"/>
                </a:lnTo>
                <a:lnTo>
                  <a:pt x="1146527" y="965349"/>
                </a:lnTo>
                <a:lnTo>
                  <a:pt x="1023869" y="951676"/>
                </a:lnTo>
                <a:lnTo>
                  <a:pt x="905997" y="935315"/>
                </a:lnTo>
                <a:lnTo>
                  <a:pt x="793343" y="916392"/>
                </a:lnTo>
                <a:lnTo>
                  <a:pt x="686339" y="895035"/>
                </a:lnTo>
                <a:lnTo>
                  <a:pt x="585416" y="871372"/>
                </a:lnTo>
                <a:lnTo>
                  <a:pt x="491006" y="845529"/>
                </a:lnTo>
                <a:lnTo>
                  <a:pt x="403539" y="817635"/>
                </a:lnTo>
                <a:lnTo>
                  <a:pt x="323447" y="787817"/>
                </a:lnTo>
                <a:lnTo>
                  <a:pt x="251163" y="756202"/>
                </a:lnTo>
                <a:lnTo>
                  <a:pt x="187116" y="722918"/>
                </a:lnTo>
                <a:lnTo>
                  <a:pt x="131739" y="688092"/>
                </a:lnTo>
                <a:lnTo>
                  <a:pt x="85463" y="651852"/>
                </a:lnTo>
                <a:lnTo>
                  <a:pt x="48720" y="614326"/>
                </a:lnTo>
                <a:lnTo>
                  <a:pt x="21941" y="575640"/>
                </a:lnTo>
                <a:lnTo>
                  <a:pt x="5557" y="535922"/>
                </a:lnTo>
                <a:lnTo>
                  <a:pt x="0" y="495299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39" y="1264920"/>
            <a:ext cx="8305800" cy="533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dirty="0">
                <a:latin typeface="Arial"/>
                <a:cs typeface="Arial"/>
              </a:rPr>
              <a:t>Version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number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(4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</a:t>
            </a:r>
            <a:r>
              <a:rPr sz="2800" spc="-10" dirty="0">
                <a:latin typeface="Arial"/>
                <a:cs typeface="Arial"/>
              </a:rPr>
              <a:t>ts)</a:t>
            </a:r>
            <a:endParaRPr sz="28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-10" dirty="0">
                <a:latin typeface="Arial"/>
                <a:cs typeface="Arial"/>
              </a:rPr>
              <a:t>Indicates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version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IP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pro</a:t>
            </a:r>
            <a:r>
              <a:rPr sz="2400" spc="-10" dirty="0">
                <a:latin typeface="Arial"/>
                <a:cs typeface="Arial"/>
              </a:rPr>
              <a:t>tocol</a:t>
            </a:r>
            <a:endParaRPr sz="24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3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Necessary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know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wha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ther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fields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expe</a:t>
            </a:r>
            <a:r>
              <a:rPr sz="2400" spc="-10" dirty="0">
                <a:latin typeface="Arial"/>
                <a:cs typeface="Arial"/>
              </a:rPr>
              <a:t>ct</a:t>
            </a:r>
            <a:endParaRPr sz="24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19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-15" dirty="0">
                <a:latin typeface="Arial"/>
                <a:cs typeface="Arial"/>
              </a:rPr>
              <a:t>Typically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“4”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IPv4),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some</a:t>
            </a:r>
            <a:r>
              <a:rPr sz="2400" spc="-10" dirty="0">
                <a:latin typeface="Arial"/>
                <a:cs typeface="Arial"/>
              </a:rPr>
              <a:t>times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“6”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IPv6)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12"/>
              </a:spcBef>
              <a:buFont typeface="Arial"/>
              <a:buChar char="–"/>
            </a:pPr>
            <a:endParaRPr sz="700" dirty="0"/>
          </a:p>
          <a:p>
            <a:pPr lvl="1">
              <a:lnSpc>
                <a:spcPts val="1000"/>
              </a:lnSpc>
              <a:buFont typeface="Arial"/>
              <a:buChar char="–"/>
            </a:pPr>
            <a:endParaRPr sz="1000" dirty="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dirty="0">
                <a:latin typeface="Arial"/>
                <a:cs typeface="Arial"/>
              </a:rPr>
              <a:t>Header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leng</a:t>
            </a:r>
            <a:r>
              <a:rPr sz="2800" spc="-10" dirty="0">
                <a:latin typeface="Arial"/>
                <a:cs typeface="Arial"/>
              </a:rPr>
              <a:t>th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(4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</a:t>
            </a:r>
            <a:r>
              <a:rPr sz="2800" spc="-10" dirty="0">
                <a:latin typeface="Arial"/>
                <a:cs typeface="Arial"/>
              </a:rPr>
              <a:t>ts)</a:t>
            </a:r>
            <a:endParaRPr sz="28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Number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32-bi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words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header</a:t>
            </a:r>
            <a:endParaRPr sz="24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19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-15" dirty="0">
                <a:latin typeface="Arial"/>
                <a:cs typeface="Arial"/>
              </a:rPr>
              <a:t>Typically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“5”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20-b</a:t>
            </a:r>
            <a:r>
              <a:rPr sz="2400" spc="-10" dirty="0">
                <a:latin typeface="Arial"/>
                <a:cs typeface="Arial"/>
              </a:rPr>
              <a:t>yte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IPv4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header)</a:t>
            </a:r>
            <a:endParaRPr sz="24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3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Can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more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when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IP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0000FF"/>
                </a:solidFill>
                <a:latin typeface="Arial"/>
                <a:cs typeface="Arial"/>
              </a:rPr>
              <a:t>options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used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11"/>
              </a:spcBef>
              <a:buFont typeface="Arial"/>
              <a:buChar char="–"/>
            </a:pPr>
            <a:endParaRPr sz="700" dirty="0"/>
          </a:p>
          <a:p>
            <a:pPr lvl="1">
              <a:lnSpc>
                <a:spcPts val="1000"/>
              </a:lnSpc>
              <a:buFont typeface="Arial"/>
              <a:buChar char="–"/>
            </a:pPr>
            <a:endParaRPr sz="1000" dirty="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0" dirty="0">
                <a:latin typeface="Arial"/>
                <a:cs typeface="Arial"/>
              </a:rPr>
              <a:t>ype-o</a:t>
            </a:r>
            <a:r>
              <a:rPr sz="2800" spc="-10" dirty="0">
                <a:latin typeface="Arial"/>
                <a:cs typeface="Arial"/>
              </a:rPr>
              <a:t>f-Service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(8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bi</a:t>
            </a:r>
            <a:r>
              <a:rPr sz="2800" spc="-10" dirty="0">
                <a:latin typeface="Arial"/>
                <a:cs typeface="Arial"/>
              </a:rPr>
              <a:t>ts)</a:t>
            </a:r>
            <a:endParaRPr sz="28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245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0" dirty="0">
                <a:latin typeface="Arial"/>
                <a:cs typeface="Arial"/>
              </a:rPr>
              <a:t>Allow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packe</a:t>
            </a:r>
            <a:r>
              <a:rPr sz="2400" spc="-10" dirty="0">
                <a:latin typeface="Arial"/>
                <a:cs typeface="Arial"/>
              </a:rPr>
              <a:t>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treated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fferently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based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needs</a:t>
            </a:r>
            <a:endParaRPr sz="2400" dirty="0">
              <a:latin typeface="Arial"/>
              <a:cs typeface="Arial"/>
            </a:endParaRPr>
          </a:p>
          <a:p>
            <a:pPr marL="566420" lvl="1" indent="-224154">
              <a:lnSpc>
                <a:spcPct val="100000"/>
              </a:lnSpc>
              <a:spcBef>
                <a:spcPts val="320"/>
              </a:spcBef>
              <a:buFont typeface="Arial"/>
              <a:buChar char="–"/>
              <a:tabLst>
                <a:tab pos="566420" algn="l"/>
              </a:tabLst>
            </a:pPr>
            <a:r>
              <a:rPr sz="2400" spc="-15" dirty="0">
                <a:latin typeface="Arial"/>
                <a:cs typeface="Arial"/>
              </a:rPr>
              <a:t>E.g</a:t>
            </a:r>
            <a:r>
              <a:rPr sz="2400" spc="-10" dirty="0">
                <a:latin typeface="Arial"/>
                <a:cs typeface="Arial"/>
              </a:rPr>
              <a:t>.,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low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delay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audio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high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bandwid</a:t>
            </a:r>
            <a:r>
              <a:rPr sz="2400" spc="-10" dirty="0">
                <a:latin typeface="Arial"/>
                <a:cs typeface="Arial"/>
              </a:rPr>
              <a:t>th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bulk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transfer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31"/>
              </a:spcBef>
            </a:pPr>
            <a:endParaRPr sz="1400" dirty="0"/>
          </a:p>
          <a:p>
            <a:pPr marR="12700" algn="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62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Hea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er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F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-30" dirty="0">
                <a:latin typeface="Arial"/>
                <a:cs typeface="Arial"/>
              </a:rPr>
              <a:t>d</a:t>
            </a:r>
            <a:r>
              <a:rPr sz="3600" b="1" spc="0" dirty="0">
                <a:latin typeface="Arial"/>
                <a:cs typeface="Arial"/>
              </a:rPr>
              <a:t>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38538" y="6370319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63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Sam</a:t>
            </a:r>
            <a:r>
              <a:rPr sz="3200" b="1" spc="-25" dirty="0">
                <a:latin typeface="Arial"/>
                <a:cs typeface="Arial"/>
              </a:rPr>
              <a:t>p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spc="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0" dirty="0">
                <a:latin typeface="Arial"/>
                <a:cs typeface="Arial"/>
              </a:rPr>
              <a:t>Ema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(SM</a:t>
            </a:r>
            <a:r>
              <a:rPr sz="3200" b="1" spc="-25" dirty="0">
                <a:latin typeface="Arial"/>
                <a:cs typeface="Arial"/>
              </a:rPr>
              <a:t>T</a:t>
            </a:r>
            <a:r>
              <a:rPr sz="3200" b="1" spc="0" dirty="0">
                <a:latin typeface="Arial"/>
                <a:cs typeface="Arial"/>
              </a:rPr>
              <a:t>P)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n</a:t>
            </a:r>
            <a:r>
              <a:rPr sz="3200" b="1" spc="0" dirty="0">
                <a:latin typeface="Arial"/>
                <a:cs typeface="Arial"/>
              </a:rPr>
              <a:t>terac</a:t>
            </a:r>
            <a:r>
              <a:rPr sz="3200" b="1" spc="-15" dirty="0">
                <a:latin typeface="Arial"/>
                <a:cs typeface="Arial"/>
              </a:rPr>
              <a:t>ti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20" dirty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864" y="1112520"/>
            <a:ext cx="6732270" cy="551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S:	220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hamburger.edu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2000" b="1" dirty="0">
                <a:latin typeface="Courier New"/>
                <a:cs typeface="Courier New"/>
              </a:rPr>
              <a:t>C:	HELO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crepes.fr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469900" algn="l"/>
                <a:tab pos="1231900" algn="l"/>
                <a:tab pos="5499735" algn="l"/>
              </a:tabLst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S:	250	Hello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crepes.fr,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pleased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to	meet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you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2000" b="1" dirty="0">
                <a:latin typeface="Courier New"/>
                <a:cs typeface="Courier New"/>
              </a:rPr>
              <a:t>C:	MAIL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FROM: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  <a:hlinkClick r:id="rId2"/>
              </a:rPr>
              <a:t>&lt;alice@crepes.fr&gt;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S: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S: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S: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S: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C: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S: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8140" y="2331720"/>
            <a:ext cx="6275070" cy="1858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250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  <a:hlinkClick r:id="rId2"/>
              </a:rPr>
              <a:t>alice@crepes.fr...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  <a:hlinkClick r:id="rId2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Sender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ok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RCPT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TO: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  <a:hlinkClick r:id="rId3"/>
              </a:rPr>
              <a:t>&lt;bob@hamburger.edu&gt;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250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  <a:hlinkClick r:id="rId3"/>
              </a:rPr>
              <a:t>bob@hamburger.edu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  <a:hlinkClick r:id="rId3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...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Recipient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ok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DATA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4890135" algn="l"/>
              </a:tabLst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354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Enter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mail,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end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with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"."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on	a line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by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From: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  <a:hlinkClick r:id="rId2"/>
              </a:rPr>
              <a:t>alice@crepes.fr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00007" y="3550920"/>
            <a:ext cx="9404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itself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8143" y="4465320"/>
            <a:ext cx="4446270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sz="2000" b="1" dirty="0">
                <a:latin typeface="Courier New"/>
                <a:cs typeface="Courier New"/>
              </a:rPr>
              <a:t>Subject: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Do	you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like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ketchup?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8140" y="5074920"/>
            <a:ext cx="3074670" cy="9442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How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about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</a:rPr>
              <a:t>pickles?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ourier New"/>
                <a:cs typeface="Courier New"/>
              </a:rPr>
              <a:t>.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250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Message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accepted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73" y="5684519"/>
            <a:ext cx="1854835" cy="334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for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delivery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90599" y="3733800"/>
            <a:ext cx="5791198" cy="1219200"/>
          </a:xfrm>
          <a:custGeom>
            <a:avLst/>
            <a:gdLst/>
            <a:ahLst/>
            <a:cxnLst/>
            <a:rect l="l" t="t" r="r" b="b"/>
            <a:pathLst>
              <a:path w="5791198" h="1219200">
                <a:moveTo>
                  <a:pt x="2895598" y="0"/>
                </a:moveTo>
                <a:lnTo>
                  <a:pt x="2658114" y="2020"/>
                </a:lnTo>
                <a:lnTo>
                  <a:pt x="2425917" y="7978"/>
                </a:lnTo>
                <a:lnTo>
                  <a:pt x="2199752" y="17716"/>
                </a:lnTo>
                <a:lnTo>
                  <a:pt x="1980365" y="31077"/>
                </a:lnTo>
                <a:lnTo>
                  <a:pt x="1768501" y="47905"/>
                </a:lnTo>
                <a:lnTo>
                  <a:pt x="1564904" y="68042"/>
                </a:lnTo>
                <a:lnTo>
                  <a:pt x="1370320" y="91331"/>
                </a:lnTo>
                <a:lnTo>
                  <a:pt x="1185495" y="117617"/>
                </a:lnTo>
                <a:lnTo>
                  <a:pt x="1011174" y="146741"/>
                </a:lnTo>
                <a:lnTo>
                  <a:pt x="848101" y="178547"/>
                </a:lnTo>
                <a:lnTo>
                  <a:pt x="697022" y="212878"/>
                </a:lnTo>
                <a:lnTo>
                  <a:pt x="558682" y="249577"/>
                </a:lnTo>
                <a:lnTo>
                  <a:pt x="433827" y="288488"/>
                </a:lnTo>
                <a:lnTo>
                  <a:pt x="323201" y="329453"/>
                </a:lnTo>
                <a:lnTo>
                  <a:pt x="227550" y="372315"/>
                </a:lnTo>
                <a:lnTo>
                  <a:pt x="147619" y="416919"/>
                </a:lnTo>
                <a:lnTo>
                  <a:pt x="84153" y="463105"/>
                </a:lnTo>
                <a:lnTo>
                  <a:pt x="37898" y="510719"/>
                </a:lnTo>
                <a:lnTo>
                  <a:pt x="9598" y="559603"/>
                </a:lnTo>
                <a:lnTo>
                  <a:pt x="0" y="609600"/>
                </a:lnTo>
                <a:lnTo>
                  <a:pt x="9598" y="659596"/>
                </a:lnTo>
                <a:lnTo>
                  <a:pt x="37898" y="708480"/>
                </a:lnTo>
                <a:lnTo>
                  <a:pt x="84153" y="756094"/>
                </a:lnTo>
                <a:lnTo>
                  <a:pt x="147619" y="802280"/>
                </a:lnTo>
                <a:lnTo>
                  <a:pt x="227550" y="846884"/>
                </a:lnTo>
                <a:lnTo>
                  <a:pt x="323201" y="889746"/>
                </a:lnTo>
                <a:lnTo>
                  <a:pt x="433827" y="930711"/>
                </a:lnTo>
                <a:lnTo>
                  <a:pt x="558682" y="969622"/>
                </a:lnTo>
                <a:lnTo>
                  <a:pt x="697022" y="1006321"/>
                </a:lnTo>
                <a:lnTo>
                  <a:pt x="848101" y="1040652"/>
                </a:lnTo>
                <a:lnTo>
                  <a:pt x="1011174" y="1072458"/>
                </a:lnTo>
                <a:lnTo>
                  <a:pt x="1185495" y="1101582"/>
                </a:lnTo>
                <a:lnTo>
                  <a:pt x="1370320" y="1127868"/>
                </a:lnTo>
                <a:lnTo>
                  <a:pt x="1564904" y="1151157"/>
                </a:lnTo>
                <a:lnTo>
                  <a:pt x="1768501" y="1171294"/>
                </a:lnTo>
                <a:lnTo>
                  <a:pt x="1980365" y="1188122"/>
                </a:lnTo>
                <a:lnTo>
                  <a:pt x="2199752" y="1201483"/>
                </a:lnTo>
                <a:lnTo>
                  <a:pt x="2425917" y="1211221"/>
                </a:lnTo>
                <a:lnTo>
                  <a:pt x="2658114" y="1217179"/>
                </a:lnTo>
                <a:lnTo>
                  <a:pt x="2895598" y="1219200"/>
                </a:lnTo>
                <a:lnTo>
                  <a:pt x="3133083" y="1217179"/>
                </a:lnTo>
                <a:lnTo>
                  <a:pt x="3365280" y="1211221"/>
                </a:lnTo>
                <a:lnTo>
                  <a:pt x="3591445" y="1201483"/>
                </a:lnTo>
                <a:lnTo>
                  <a:pt x="3810832" y="1188122"/>
                </a:lnTo>
                <a:lnTo>
                  <a:pt x="4022697" y="1171294"/>
                </a:lnTo>
                <a:lnTo>
                  <a:pt x="4226293" y="1151157"/>
                </a:lnTo>
                <a:lnTo>
                  <a:pt x="4420877" y="1127868"/>
                </a:lnTo>
                <a:lnTo>
                  <a:pt x="4605702" y="1101582"/>
                </a:lnTo>
                <a:lnTo>
                  <a:pt x="4780024" y="1072458"/>
                </a:lnTo>
                <a:lnTo>
                  <a:pt x="4943097" y="1040652"/>
                </a:lnTo>
                <a:lnTo>
                  <a:pt x="5094176" y="1006321"/>
                </a:lnTo>
                <a:lnTo>
                  <a:pt x="5232516" y="969622"/>
                </a:lnTo>
                <a:lnTo>
                  <a:pt x="5357371" y="930711"/>
                </a:lnTo>
                <a:lnTo>
                  <a:pt x="5467997" y="889746"/>
                </a:lnTo>
                <a:lnTo>
                  <a:pt x="5563648" y="846884"/>
                </a:lnTo>
                <a:lnTo>
                  <a:pt x="5643579" y="802280"/>
                </a:lnTo>
                <a:lnTo>
                  <a:pt x="5707045" y="756094"/>
                </a:lnTo>
                <a:lnTo>
                  <a:pt x="5753300" y="708480"/>
                </a:lnTo>
                <a:lnTo>
                  <a:pt x="5781600" y="659596"/>
                </a:lnTo>
                <a:lnTo>
                  <a:pt x="5791198" y="609600"/>
                </a:lnTo>
                <a:lnTo>
                  <a:pt x="5781600" y="559603"/>
                </a:lnTo>
                <a:lnTo>
                  <a:pt x="5753300" y="510719"/>
                </a:lnTo>
                <a:lnTo>
                  <a:pt x="5707045" y="463105"/>
                </a:lnTo>
                <a:lnTo>
                  <a:pt x="5643579" y="416919"/>
                </a:lnTo>
                <a:lnTo>
                  <a:pt x="5563648" y="372315"/>
                </a:lnTo>
                <a:lnTo>
                  <a:pt x="5467997" y="329453"/>
                </a:lnTo>
                <a:lnTo>
                  <a:pt x="5357371" y="288488"/>
                </a:lnTo>
                <a:lnTo>
                  <a:pt x="5232516" y="249577"/>
                </a:lnTo>
                <a:lnTo>
                  <a:pt x="5094176" y="212878"/>
                </a:lnTo>
                <a:lnTo>
                  <a:pt x="4943097" y="178547"/>
                </a:lnTo>
                <a:lnTo>
                  <a:pt x="4780024" y="146741"/>
                </a:lnTo>
                <a:lnTo>
                  <a:pt x="4605702" y="117617"/>
                </a:lnTo>
                <a:lnTo>
                  <a:pt x="4420877" y="91331"/>
                </a:lnTo>
                <a:lnTo>
                  <a:pt x="4226293" y="68042"/>
                </a:lnTo>
                <a:lnTo>
                  <a:pt x="4022697" y="47905"/>
                </a:lnTo>
                <a:lnTo>
                  <a:pt x="3810832" y="31077"/>
                </a:lnTo>
                <a:lnTo>
                  <a:pt x="3591445" y="17716"/>
                </a:lnTo>
                <a:lnTo>
                  <a:pt x="3365280" y="7978"/>
                </a:lnTo>
                <a:lnTo>
                  <a:pt x="3133083" y="2020"/>
                </a:lnTo>
                <a:lnTo>
                  <a:pt x="2895598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0599" y="3733800"/>
            <a:ext cx="5791198" cy="1219199"/>
          </a:xfrm>
          <a:custGeom>
            <a:avLst/>
            <a:gdLst/>
            <a:ahLst/>
            <a:cxnLst/>
            <a:rect l="l" t="t" r="r" b="b"/>
            <a:pathLst>
              <a:path w="5791198" h="1219199">
                <a:moveTo>
                  <a:pt x="0" y="609599"/>
                </a:moveTo>
                <a:lnTo>
                  <a:pt x="9598" y="559603"/>
                </a:lnTo>
                <a:lnTo>
                  <a:pt x="37898" y="510719"/>
                </a:lnTo>
                <a:lnTo>
                  <a:pt x="84153" y="463105"/>
                </a:lnTo>
                <a:lnTo>
                  <a:pt x="147619" y="416919"/>
                </a:lnTo>
                <a:lnTo>
                  <a:pt x="227550" y="372316"/>
                </a:lnTo>
                <a:lnTo>
                  <a:pt x="323201" y="329453"/>
                </a:lnTo>
                <a:lnTo>
                  <a:pt x="433827" y="288488"/>
                </a:lnTo>
                <a:lnTo>
                  <a:pt x="558682" y="249578"/>
                </a:lnTo>
                <a:lnTo>
                  <a:pt x="697022" y="212878"/>
                </a:lnTo>
                <a:lnTo>
                  <a:pt x="848101" y="178547"/>
                </a:lnTo>
                <a:lnTo>
                  <a:pt x="1011174" y="146741"/>
                </a:lnTo>
                <a:lnTo>
                  <a:pt x="1185495" y="117617"/>
                </a:lnTo>
                <a:lnTo>
                  <a:pt x="1370321" y="91332"/>
                </a:lnTo>
                <a:lnTo>
                  <a:pt x="1564904" y="68042"/>
                </a:lnTo>
                <a:lnTo>
                  <a:pt x="1768501" y="47905"/>
                </a:lnTo>
                <a:lnTo>
                  <a:pt x="1980365" y="31077"/>
                </a:lnTo>
                <a:lnTo>
                  <a:pt x="2199753" y="17716"/>
                </a:lnTo>
                <a:lnTo>
                  <a:pt x="2425917" y="7978"/>
                </a:lnTo>
                <a:lnTo>
                  <a:pt x="2658115" y="2020"/>
                </a:lnTo>
                <a:lnTo>
                  <a:pt x="2895599" y="0"/>
                </a:lnTo>
                <a:lnTo>
                  <a:pt x="3133083" y="2020"/>
                </a:lnTo>
                <a:lnTo>
                  <a:pt x="3365280" y="7978"/>
                </a:lnTo>
                <a:lnTo>
                  <a:pt x="3591445" y="17716"/>
                </a:lnTo>
                <a:lnTo>
                  <a:pt x="3810832" y="31077"/>
                </a:lnTo>
                <a:lnTo>
                  <a:pt x="4022697" y="47905"/>
                </a:lnTo>
                <a:lnTo>
                  <a:pt x="4226293" y="68042"/>
                </a:lnTo>
                <a:lnTo>
                  <a:pt x="4420877" y="91332"/>
                </a:lnTo>
                <a:lnTo>
                  <a:pt x="4605702" y="117617"/>
                </a:lnTo>
                <a:lnTo>
                  <a:pt x="4780024" y="146741"/>
                </a:lnTo>
                <a:lnTo>
                  <a:pt x="4943097" y="178547"/>
                </a:lnTo>
                <a:lnTo>
                  <a:pt x="5094176" y="212878"/>
                </a:lnTo>
                <a:lnTo>
                  <a:pt x="5232515" y="249578"/>
                </a:lnTo>
                <a:lnTo>
                  <a:pt x="5357371" y="288488"/>
                </a:lnTo>
                <a:lnTo>
                  <a:pt x="5467997" y="329453"/>
                </a:lnTo>
                <a:lnTo>
                  <a:pt x="5563648" y="372316"/>
                </a:lnTo>
                <a:lnTo>
                  <a:pt x="5643578" y="416919"/>
                </a:lnTo>
                <a:lnTo>
                  <a:pt x="5707044" y="463105"/>
                </a:lnTo>
                <a:lnTo>
                  <a:pt x="5753300" y="510719"/>
                </a:lnTo>
                <a:lnTo>
                  <a:pt x="5781599" y="559603"/>
                </a:lnTo>
                <a:lnTo>
                  <a:pt x="5791198" y="609599"/>
                </a:lnTo>
                <a:lnTo>
                  <a:pt x="5781599" y="659596"/>
                </a:lnTo>
                <a:lnTo>
                  <a:pt x="5753300" y="708480"/>
                </a:lnTo>
                <a:lnTo>
                  <a:pt x="5707044" y="756093"/>
                </a:lnTo>
                <a:lnTo>
                  <a:pt x="5643578" y="802280"/>
                </a:lnTo>
                <a:lnTo>
                  <a:pt x="5563648" y="846883"/>
                </a:lnTo>
                <a:lnTo>
                  <a:pt x="5467997" y="889746"/>
                </a:lnTo>
                <a:lnTo>
                  <a:pt x="5357371" y="930711"/>
                </a:lnTo>
                <a:lnTo>
                  <a:pt x="5232515" y="969621"/>
                </a:lnTo>
                <a:lnTo>
                  <a:pt x="5094176" y="1006320"/>
                </a:lnTo>
                <a:lnTo>
                  <a:pt x="4943097" y="1040652"/>
                </a:lnTo>
                <a:lnTo>
                  <a:pt x="4780024" y="1072458"/>
                </a:lnTo>
                <a:lnTo>
                  <a:pt x="4605702" y="1101582"/>
                </a:lnTo>
                <a:lnTo>
                  <a:pt x="4420877" y="1127867"/>
                </a:lnTo>
                <a:lnTo>
                  <a:pt x="4226293" y="1151157"/>
                </a:lnTo>
                <a:lnTo>
                  <a:pt x="4022697" y="1171294"/>
                </a:lnTo>
                <a:lnTo>
                  <a:pt x="3810832" y="1188121"/>
                </a:lnTo>
                <a:lnTo>
                  <a:pt x="3591445" y="1201483"/>
                </a:lnTo>
                <a:lnTo>
                  <a:pt x="3365280" y="1211221"/>
                </a:lnTo>
                <a:lnTo>
                  <a:pt x="3133083" y="1217178"/>
                </a:lnTo>
                <a:lnTo>
                  <a:pt x="2895599" y="1219199"/>
                </a:lnTo>
                <a:lnTo>
                  <a:pt x="2658115" y="1217178"/>
                </a:lnTo>
                <a:lnTo>
                  <a:pt x="2425917" y="1211221"/>
                </a:lnTo>
                <a:lnTo>
                  <a:pt x="2199753" y="1201483"/>
                </a:lnTo>
                <a:lnTo>
                  <a:pt x="1980365" y="1188121"/>
                </a:lnTo>
                <a:lnTo>
                  <a:pt x="1768501" y="1171294"/>
                </a:lnTo>
                <a:lnTo>
                  <a:pt x="1564904" y="1151157"/>
                </a:lnTo>
                <a:lnTo>
                  <a:pt x="1370321" y="1127867"/>
                </a:lnTo>
                <a:lnTo>
                  <a:pt x="1185495" y="1101582"/>
                </a:lnTo>
                <a:lnTo>
                  <a:pt x="1011174" y="1072458"/>
                </a:lnTo>
                <a:lnTo>
                  <a:pt x="848101" y="1040652"/>
                </a:lnTo>
                <a:lnTo>
                  <a:pt x="697022" y="1006320"/>
                </a:lnTo>
                <a:lnTo>
                  <a:pt x="558682" y="969621"/>
                </a:lnTo>
                <a:lnTo>
                  <a:pt x="433827" y="930711"/>
                </a:lnTo>
                <a:lnTo>
                  <a:pt x="323201" y="889746"/>
                </a:lnTo>
                <a:lnTo>
                  <a:pt x="227550" y="846883"/>
                </a:lnTo>
                <a:lnTo>
                  <a:pt x="147619" y="802280"/>
                </a:lnTo>
                <a:lnTo>
                  <a:pt x="84153" y="756093"/>
                </a:lnTo>
                <a:lnTo>
                  <a:pt x="37898" y="708480"/>
                </a:lnTo>
                <a:lnTo>
                  <a:pt x="9598" y="659596"/>
                </a:lnTo>
                <a:lnTo>
                  <a:pt x="0" y="609599"/>
                </a:lnTo>
                <a:close/>
              </a:path>
            </a:pathLst>
          </a:custGeom>
          <a:ln w="19049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98143" y="4160837"/>
            <a:ext cx="7369175" cy="334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774690" algn="l"/>
              </a:tabLst>
            </a:pPr>
            <a:r>
              <a:rPr sz="2000" b="1" dirty="0">
                <a:latin typeface="Courier New"/>
                <a:cs typeface="Courier New"/>
              </a:rPr>
              <a:t>To: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spc="0" dirty="0">
                <a:latin typeface="Courier New"/>
                <a:cs typeface="Courier New"/>
                <a:hlinkClick r:id="rId4"/>
              </a:rPr>
              <a:t>hamburger-list@burger-king.com	</a:t>
            </a:r>
            <a:r>
              <a:rPr sz="2000" b="1" spc="0" dirty="0">
                <a:solidFill>
                  <a:srgbClr val="0000FF"/>
                </a:solidFill>
                <a:latin typeface="Arial"/>
                <a:cs typeface="Arial"/>
              </a:rPr>
              <a:t>Ema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il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header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14399" y="4953000"/>
            <a:ext cx="4038598" cy="609600"/>
          </a:xfrm>
          <a:custGeom>
            <a:avLst/>
            <a:gdLst/>
            <a:ahLst/>
            <a:cxnLst/>
            <a:rect l="l" t="t" r="r" b="b"/>
            <a:pathLst>
              <a:path w="4038598" h="609600">
                <a:moveTo>
                  <a:pt x="2019300" y="0"/>
                </a:moveTo>
                <a:lnTo>
                  <a:pt x="1853686" y="1010"/>
                </a:lnTo>
                <a:lnTo>
                  <a:pt x="1691759" y="3989"/>
                </a:lnTo>
                <a:lnTo>
                  <a:pt x="1534038" y="8858"/>
                </a:lnTo>
                <a:lnTo>
                  <a:pt x="1381045" y="15538"/>
                </a:lnTo>
                <a:lnTo>
                  <a:pt x="1233297" y="23952"/>
                </a:lnTo>
                <a:lnTo>
                  <a:pt x="1091315" y="34021"/>
                </a:lnTo>
                <a:lnTo>
                  <a:pt x="955618" y="45666"/>
                </a:lnTo>
                <a:lnTo>
                  <a:pt x="826727" y="58808"/>
                </a:lnTo>
                <a:lnTo>
                  <a:pt x="705161" y="73370"/>
                </a:lnTo>
                <a:lnTo>
                  <a:pt x="591439" y="89274"/>
                </a:lnTo>
                <a:lnTo>
                  <a:pt x="486081" y="106439"/>
                </a:lnTo>
                <a:lnTo>
                  <a:pt x="389607" y="124789"/>
                </a:lnTo>
                <a:lnTo>
                  <a:pt x="302537" y="144244"/>
                </a:lnTo>
                <a:lnTo>
                  <a:pt x="225390" y="164727"/>
                </a:lnTo>
                <a:lnTo>
                  <a:pt x="158686" y="186158"/>
                </a:lnTo>
                <a:lnTo>
                  <a:pt x="102945" y="208459"/>
                </a:lnTo>
                <a:lnTo>
                  <a:pt x="58686" y="231553"/>
                </a:lnTo>
                <a:lnTo>
                  <a:pt x="26429" y="255359"/>
                </a:lnTo>
                <a:lnTo>
                  <a:pt x="0" y="304800"/>
                </a:lnTo>
                <a:lnTo>
                  <a:pt x="6693" y="329798"/>
                </a:lnTo>
                <a:lnTo>
                  <a:pt x="58686" y="378046"/>
                </a:lnTo>
                <a:lnTo>
                  <a:pt x="102945" y="401140"/>
                </a:lnTo>
                <a:lnTo>
                  <a:pt x="158686" y="423441"/>
                </a:lnTo>
                <a:lnTo>
                  <a:pt x="225390" y="444872"/>
                </a:lnTo>
                <a:lnTo>
                  <a:pt x="302537" y="465355"/>
                </a:lnTo>
                <a:lnTo>
                  <a:pt x="389607" y="484810"/>
                </a:lnTo>
                <a:lnTo>
                  <a:pt x="486081" y="503160"/>
                </a:lnTo>
                <a:lnTo>
                  <a:pt x="591439" y="520325"/>
                </a:lnTo>
                <a:lnTo>
                  <a:pt x="705161" y="536229"/>
                </a:lnTo>
                <a:lnTo>
                  <a:pt x="826727" y="550791"/>
                </a:lnTo>
                <a:lnTo>
                  <a:pt x="955618" y="563933"/>
                </a:lnTo>
                <a:lnTo>
                  <a:pt x="1091315" y="575578"/>
                </a:lnTo>
                <a:lnTo>
                  <a:pt x="1233297" y="585647"/>
                </a:lnTo>
                <a:lnTo>
                  <a:pt x="1381045" y="594061"/>
                </a:lnTo>
                <a:lnTo>
                  <a:pt x="1534038" y="600741"/>
                </a:lnTo>
                <a:lnTo>
                  <a:pt x="1691759" y="605610"/>
                </a:lnTo>
                <a:lnTo>
                  <a:pt x="1853686" y="608589"/>
                </a:lnTo>
                <a:lnTo>
                  <a:pt x="2019300" y="609600"/>
                </a:lnTo>
                <a:lnTo>
                  <a:pt x="2184913" y="608589"/>
                </a:lnTo>
                <a:lnTo>
                  <a:pt x="2346840" y="605610"/>
                </a:lnTo>
                <a:lnTo>
                  <a:pt x="2504560" y="600741"/>
                </a:lnTo>
                <a:lnTo>
                  <a:pt x="2657554" y="594061"/>
                </a:lnTo>
                <a:lnTo>
                  <a:pt x="2805302" y="585647"/>
                </a:lnTo>
                <a:lnTo>
                  <a:pt x="2947284" y="575578"/>
                </a:lnTo>
                <a:lnTo>
                  <a:pt x="3082980" y="563933"/>
                </a:lnTo>
                <a:lnTo>
                  <a:pt x="3211871" y="550791"/>
                </a:lnTo>
                <a:lnTo>
                  <a:pt x="3333437" y="536229"/>
                </a:lnTo>
                <a:lnTo>
                  <a:pt x="3447159" y="520325"/>
                </a:lnTo>
                <a:lnTo>
                  <a:pt x="3552517" y="503160"/>
                </a:lnTo>
                <a:lnTo>
                  <a:pt x="3648991" y="484810"/>
                </a:lnTo>
                <a:lnTo>
                  <a:pt x="3736061" y="465355"/>
                </a:lnTo>
                <a:lnTo>
                  <a:pt x="3813208" y="444872"/>
                </a:lnTo>
                <a:lnTo>
                  <a:pt x="3879912" y="423441"/>
                </a:lnTo>
                <a:lnTo>
                  <a:pt x="3935653" y="401140"/>
                </a:lnTo>
                <a:lnTo>
                  <a:pt x="3979912" y="378046"/>
                </a:lnTo>
                <a:lnTo>
                  <a:pt x="4012169" y="354240"/>
                </a:lnTo>
                <a:lnTo>
                  <a:pt x="4038598" y="304800"/>
                </a:lnTo>
                <a:lnTo>
                  <a:pt x="4031904" y="279801"/>
                </a:lnTo>
                <a:lnTo>
                  <a:pt x="3979912" y="231553"/>
                </a:lnTo>
                <a:lnTo>
                  <a:pt x="3935653" y="208459"/>
                </a:lnTo>
                <a:lnTo>
                  <a:pt x="3879912" y="186158"/>
                </a:lnTo>
                <a:lnTo>
                  <a:pt x="3813208" y="164727"/>
                </a:lnTo>
                <a:lnTo>
                  <a:pt x="3736061" y="144244"/>
                </a:lnTo>
                <a:lnTo>
                  <a:pt x="3648991" y="124789"/>
                </a:lnTo>
                <a:lnTo>
                  <a:pt x="3552517" y="106439"/>
                </a:lnTo>
                <a:lnTo>
                  <a:pt x="3447159" y="89274"/>
                </a:lnTo>
                <a:lnTo>
                  <a:pt x="3333437" y="73370"/>
                </a:lnTo>
                <a:lnTo>
                  <a:pt x="3211871" y="58808"/>
                </a:lnTo>
                <a:lnTo>
                  <a:pt x="3082980" y="45666"/>
                </a:lnTo>
                <a:lnTo>
                  <a:pt x="2947284" y="34021"/>
                </a:lnTo>
                <a:lnTo>
                  <a:pt x="2805302" y="23952"/>
                </a:lnTo>
                <a:lnTo>
                  <a:pt x="2657554" y="15538"/>
                </a:lnTo>
                <a:lnTo>
                  <a:pt x="2504560" y="8858"/>
                </a:lnTo>
                <a:lnTo>
                  <a:pt x="2346840" y="3989"/>
                </a:lnTo>
                <a:lnTo>
                  <a:pt x="2184913" y="1010"/>
                </a:lnTo>
                <a:lnTo>
                  <a:pt x="20193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399" y="4953000"/>
            <a:ext cx="4038598" cy="609599"/>
          </a:xfrm>
          <a:custGeom>
            <a:avLst/>
            <a:gdLst/>
            <a:ahLst/>
            <a:cxnLst/>
            <a:rect l="l" t="t" r="r" b="b"/>
            <a:pathLst>
              <a:path w="4038598" h="609599">
                <a:moveTo>
                  <a:pt x="0" y="304799"/>
                </a:moveTo>
                <a:lnTo>
                  <a:pt x="26429" y="255359"/>
                </a:lnTo>
                <a:lnTo>
                  <a:pt x="58686" y="231552"/>
                </a:lnTo>
                <a:lnTo>
                  <a:pt x="102945" y="208459"/>
                </a:lnTo>
                <a:lnTo>
                  <a:pt x="158686" y="186158"/>
                </a:lnTo>
                <a:lnTo>
                  <a:pt x="225390" y="164726"/>
                </a:lnTo>
                <a:lnTo>
                  <a:pt x="302537" y="144244"/>
                </a:lnTo>
                <a:lnTo>
                  <a:pt x="389607" y="124789"/>
                </a:lnTo>
                <a:lnTo>
                  <a:pt x="486081" y="106439"/>
                </a:lnTo>
                <a:lnTo>
                  <a:pt x="591439" y="89273"/>
                </a:lnTo>
                <a:lnTo>
                  <a:pt x="705161" y="73370"/>
                </a:lnTo>
                <a:lnTo>
                  <a:pt x="826727" y="58808"/>
                </a:lnTo>
                <a:lnTo>
                  <a:pt x="955618" y="45666"/>
                </a:lnTo>
                <a:lnTo>
                  <a:pt x="1091315" y="34021"/>
                </a:lnTo>
                <a:lnTo>
                  <a:pt x="1233297" y="23952"/>
                </a:lnTo>
                <a:lnTo>
                  <a:pt x="1381044" y="15538"/>
                </a:lnTo>
                <a:lnTo>
                  <a:pt x="1534038" y="8858"/>
                </a:lnTo>
                <a:lnTo>
                  <a:pt x="1691758" y="3989"/>
                </a:lnTo>
                <a:lnTo>
                  <a:pt x="1853685" y="1010"/>
                </a:lnTo>
                <a:lnTo>
                  <a:pt x="2019299" y="0"/>
                </a:lnTo>
                <a:lnTo>
                  <a:pt x="2184913" y="1010"/>
                </a:lnTo>
                <a:lnTo>
                  <a:pt x="2346840" y="3989"/>
                </a:lnTo>
                <a:lnTo>
                  <a:pt x="2504560" y="8858"/>
                </a:lnTo>
                <a:lnTo>
                  <a:pt x="2657554" y="15538"/>
                </a:lnTo>
                <a:lnTo>
                  <a:pt x="2805301" y="23952"/>
                </a:lnTo>
                <a:lnTo>
                  <a:pt x="2947283" y="34021"/>
                </a:lnTo>
                <a:lnTo>
                  <a:pt x="3082980" y="45666"/>
                </a:lnTo>
                <a:lnTo>
                  <a:pt x="3211871" y="58808"/>
                </a:lnTo>
                <a:lnTo>
                  <a:pt x="3333437" y="73370"/>
                </a:lnTo>
                <a:lnTo>
                  <a:pt x="3447159" y="89273"/>
                </a:lnTo>
                <a:lnTo>
                  <a:pt x="3552517" y="106439"/>
                </a:lnTo>
                <a:lnTo>
                  <a:pt x="3648991" y="124789"/>
                </a:lnTo>
                <a:lnTo>
                  <a:pt x="3736061" y="144244"/>
                </a:lnTo>
                <a:lnTo>
                  <a:pt x="3813208" y="164726"/>
                </a:lnTo>
                <a:lnTo>
                  <a:pt x="3879912" y="186158"/>
                </a:lnTo>
                <a:lnTo>
                  <a:pt x="3935653" y="208459"/>
                </a:lnTo>
                <a:lnTo>
                  <a:pt x="3979912" y="231552"/>
                </a:lnTo>
                <a:lnTo>
                  <a:pt x="4012169" y="255359"/>
                </a:lnTo>
                <a:lnTo>
                  <a:pt x="4038598" y="304799"/>
                </a:lnTo>
                <a:lnTo>
                  <a:pt x="4031905" y="329798"/>
                </a:lnTo>
                <a:lnTo>
                  <a:pt x="3979912" y="378046"/>
                </a:lnTo>
                <a:lnTo>
                  <a:pt x="3935653" y="401140"/>
                </a:lnTo>
                <a:lnTo>
                  <a:pt x="3879912" y="423441"/>
                </a:lnTo>
                <a:lnTo>
                  <a:pt x="3813208" y="444873"/>
                </a:lnTo>
                <a:lnTo>
                  <a:pt x="3736061" y="465355"/>
                </a:lnTo>
                <a:lnTo>
                  <a:pt x="3648991" y="484810"/>
                </a:lnTo>
                <a:lnTo>
                  <a:pt x="3552517" y="503160"/>
                </a:lnTo>
                <a:lnTo>
                  <a:pt x="3447159" y="520326"/>
                </a:lnTo>
                <a:lnTo>
                  <a:pt x="3333437" y="536229"/>
                </a:lnTo>
                <a:lnTo>
                  <a:pt x="3211871" y="550791"/>
                </a:lnTo>
                <a:lnTo>
                  <a:pt x="3082980" y="563933"/>
                </a:lnTo>
                <a:lnTo>
                  <a:pt x="2947283" y="575578"/>
                </a:lnTo>
                <a:lnTo>
                  <a:pt x="2805301" y="585647"/>
                </a:lnTo>
                <a:lnTo>
                  <a:pt x="2657554" y="594060"/>
                </a:lnTo>
                <a:lnTo>
                  <a:pt x="2504560" y="600741"/>
                </a:lnTo>
                <a:lnTo>
                  <a:pt x="2346840" y="605610"/>
                </a:lnTo>
                <a:lnTo>
                  <a:pt x="2184913" y="608589"/>
                </a:lnTo>
                <a:lnTo>
                  <a:pt x="2019299" y="609599"/>
                </a:lnTo>
                <a:lnTo>
                  <a:pt x="1853685" y="608589"/>
                </a:lnTo>
                <a:lnTo>
                  <a:pt x="1691758" y="605610"/>
                </a:lnTo>
                <a:lnTo>
                  <a:pt x="1534038" y="600741"/>
                </a:lnTo>
                <a:lnTo>
                  <a:pt x="1381044" y="594060"/>
                </a:lnTo>
                <a:lnTo>
                  <a:pt x="1233297" y="585647"/>
                </a:lnTo>
                <a:lnTo>
                  <a:pt x="1091315" y="575578"/>
                </a:lnTo>
                <a:lnTo>
                  <a:pt x="955618" y="563933"/>
                </a:lnTo>
                <a:lnTo>
                  <a:pt x="826727" y="550791"/>
                </a:lnTo>
                <a:lnTo>
                  <a:pt x="705161" y="536229"/>
                </a:lnTo>
                <a:lnTo>
                  <a:pt x="591439" y="520326"/>
                </a:lnTo>
                <a:lnTo>
                  <a:pt x="486081" y="503160"/>
                </a:lnTo>
                <a:lnTo>
                  <a:pt x="389607" y="484810"/>
                </a:lnTo>
                <a:lnTo>
                  <a:pt x="302537" y="465355"/>
                </a:lnTo>
                <a:lnTo>
                  <a:pt x="225390" y="444873"/>
                </a:lnTo>
                <a:lnTo>
                  <a:pt x="158686" y="423441"/>
                </a:lnTo>
                <a:lnTo>
                  <a:pt x="102945" y="401140"/>
                </a:lnTo>
                <a:lnTo>
                  <a:pt x="58686" y="378046"/>
                </a:lnTo>
                <a:lnTo>
                  <a:pt x="26429" y="354239"/>
                </a:lnTo>
                <a:lnTo>
                  <a:pt x="0" y="304799"/>
                </a:lnTo>
                <a:close/>
              </a:path>
            </a:pathLst>
          </a:custGeom>
          <a:ln w="19049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42999" y="5486400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228600" y="0"/>
                </a:moveTo>
                <a:lnTo>
                  <a:pt x="173664" y="3321"/>
                </a:lnTo>
                <a:lnTo>
                  <a:pt x="123545" y="12757"/>
                </a:lnTo>
                <a:lnTo>
                  <a:pt x="79829" y="27513"/>
                </a:lnTo>
                <a:lnTo>
                  <a:pt x="44106" y="46795"/>
                </a:lnTo>
                <a:lnTo>
                  <a:pt x="11654" y="78172"/>
                </a:lnTo>
                <a:lnTo>
                  <a:pt x="0" y="114300"/>
                </a:lnTo>
                <a:lnTo>
                  <a:pt x="757" y="123674"/>
                </a:lnTo>
                <a:lnTo>
                  <a:pt x="17964" y="158790"/>
                </a:lnTo>
                <a:lnTo>
                  <a:pt x="55028" y="188685"/>
                </a:lnTo>
                <a:lnTo>
                  <a:pt x="93591" y="206546"/>
                </a:lnTo>
                <a:lnTo>
                  <a:pt x="139618" y="219617"/>
                </a:lnTo>
                <a:lnTo>
                  <a:pt x="191520" y="227104"/>
                </a:lnTo>
                <a:lnTo>
                  <a:pt x="228600" y="228600"/>
                </a:lnTo>
                <a:lnTo>
                  <a:pt x="247348" y="228221"/>
                </a:lnTo>
                <a:lnTo>
                  <a:pt x="300855" y="222772"/>
                </a:lnTo>
                <a:lnTo>
                  <a:pt x="349016" y="211475"/>
                </a:lnTo>
                <a:lnTo>
                  <a:pt x="390244" y="195122"/>
                </a:lnTo>
                <a:lnTo>
                  <a:pt x="422950" y="174508"/>
                </a:lnTo>
                <a:lnTo>
                  <a:pt x="450556" y="141767"/>
                </a:lnTo>
                <a:lnTo>
                  <a:pt x="457200" y="114300"/>
                </a:lnTo>
                <a:lnTo>
                  <a:pt x="456442" y="104925"/>
                </a:lnTo>
                <a:lnTo>
                  <a:pt x="439235" y="69809"/>
                </a:lnTo>
                <a:lnTo>
                  <a:pt x="402172" y="39914"/>
                </a:lnTo>
                <a:lnTo>
                  <a:pt x="363608" y="22053"/>
                </a:lnTo>
                <a:lnTo>
                  <a:pt x="317581" y="8982"/>
                </a:lnTo>
                <a:lnTo>
                  <a:pt x="265680" y="1495"/>
                </a:lnTo>
                <a:lnTo>
                  <a:pt x="22860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42999" y="5486400"/>
            <a:ext cx="457199" cy="228600"/>
          </a:xfrm>
          <a:custGeom>
            <a:avLst/>
            <a:gdLst/>
            <a:ahLst/>
            <a:cxnLst/>
            <a:rect l="l" t="t" r="r" b="b"/>
            <a:pathLst>
              <a:path w="457199" h="228600">
                <a:moveTo>
                  <a:pt x="0" y="114300"/>
                </a:moveTo>
                <a:lnTo>
                  <a:pt x="17964" y="69809"/>
                </a:lnTo>
                <a:lnTo>
                  <a:pt x="55028" y="39914"/>
                </a:lnTo>
                <a:lnTo>
                  <a:pt x="93591" y="22053"/>
                </a:lnTo>
                <a:lnTo>
                  <a:pt x="139618" y="8982"/>
                </a:lnTo>
                <a:lnTo>
                  <a:pt x="191519" y="1495"/>
                </a:lnTo>
                <a:lnTo>
                  <a:pt x="228599" y="0"/>
                </a:lnTo>
                <a:lnTo>
                  <a:pt x="247348" y="378"/>
                </a:lnTo>
                <a:lnTo>
                  <a:pt x="300855" y="5827"/>
                </a:lnTo>
                <a:lnTo>
                  <a:pt x="349016" y="17124"/>
                </a:lnTo>
                <a:lnTo>
                  <a:pt x="390244" y="33477"/>
                </a:lnTo>
                <a:lnTo>
                  <a:pt x="422950" y="54091"/>
                </a:lnTo>
                <a:lnTo>
                  <a:pt x="450556" y="86832"/>
                </a:lnTo>
                <a:lnTo>
                  <a:pt x="457199" y="114300"/>
                </a:lnTo>
                <a:lnTo>
                  <a:pt x="456442" y="123674"/>
                </a:lnTo>
                <a:lnTo>
                  <a:pt x="439235" y="158790"/>
                </a:lnTo>
                <a:lnTo>
                  <a:pt x="402171" y="188685"/>
                </a:lnTo>
                <a:lnTo>
                  <a:pt x="363608" y="206546"/>
                </a:lnTo>
                <a:lnTo>
                  <a:pt x="317581" y="219617"/>
                </a:lnTo>
                <a:lnTo>
                  <a:pt x="265680" y="227104"/>
                </a:lnTo>
                <a:lnTo>
                  <a:pt x="228599" y="228600"/>
                </a:lnTo>
                <a:lnTo>
                  <a:pt x="209851" y="228221"/>
                </a:lnTo>
                <a:lnTo>
                  <a:pt x="156344" y="222772"/>
                </a:lnTo>
                <a:lnTo>
                  <a:pt x="108183" y="211475"/>
                </a:lnTo>
                <a:lnTo>
                  <a:pt x="66955" y="195122"/>
                </a:lnTo>
                <a:lnTo>
                  <a:pt x="34249" y="174508"/>
                </a:lnTo>
                <a:lnTo>
                  <a:pt x="6643" y="141767"/>
                </a:lnTo>
                <a:lnTo>
                  <a:pt x="0" y="114300"/>
                </a:lnTo>
                <a:close/>
              </a:path>
            </a:pathLst>
          </a:custGeom>
          <a:ln w="19049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98140" y="5989637"/>
            <a:ext cx="5513070" cy="638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078865" algn="l"/>
              </a:tabLst>
            </a:pPr>
            <a:r>
              <a:rPr sz="2000" b="1" dirty="0">
                <a:latin typeface="Courier New"/>
                <a:cs typeface="Courier New"/>
              </a:rPr>
              <a:t>QUIT	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Lone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per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iod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0000FF"/>
                </a:solidFill>
                <a:latin typeface="Arial"/>
                <a:cs typeface="Arial"/>
              </a:rPr>
              <a:t>marks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0000FF"/>
                </a:solidFill>
                <a:latin typeface="Arial"/>
                <a:cs typeface="Arial"/>
              </a:rPr>
              <a:t>messa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ge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95"/>
              </a:lnSpc>
            </a:pPr>
            <a:r>
              <a:rPr sz="2000" b="1" dirty="0">
                <a:solidFill>
                  <a:srgbClr val="FF3300"/>
                </a:solidFill>
                <a:latin typeface="Courier New"/>
                <a:cs typeface="Courier New"/>
              </a:rPr>
              <a:t>221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hamburger.edu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closing</a:t>
            </a:r>
            <a:r>
              <a:rPr sz="2000" b="1" spc="-5" dirty="0">
                <a:solidFill>
                  <a:srgbClr val="FF3300"/>
                </a:solidFill>
                <a:latin typeface="Courier New"/>
                <a:cs typeface="Courier New"/>
              </a:rPr>
              <a:t> </a:t>
            </a:r>
            <a:r>
              <a:rPr sz="2000" b="1" spc="0" dirty="0">
                <a:solidFill>
                  <a:srgbClr val="FF3300"/>
                </a:solidFill>
                <a:latin typeface="Courier New"/>
                <a:cs typeface="Courier New"/>
              </a:rPr>
              <a:t>connection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95265" y="5151437"/>
            <a:ext cx="1380490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Ema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il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body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46298" y="5727162"/>
            <a:ext cx="815901" cy="445037"/>
          </a:xfrm>
          <a:custGeom>
            <a:avLst/>
            <a:gdLst/>
            <a:ahLst/>
            <a:cxnLst/>
            <a:rect l="l" t="t" r="r" b="b"/>
            <a:pathLst>
              <a:path w="815901" h="445037">
                <a:moveTo>
                  <a:pt x="815901" y="445037"/>
                </a:moveTo>
                <a:lnTo>
                  <a:pt x="0" y="0"/>
                </a:lnTo>
              </a:path>
            </a:pathLst>
          </a:custGeom>
          <a:ln w="25399">
            <a:solidFill>
              <a:srgbClr val="0433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24000" y="5715000"/>
            <a:ext cx="85139" cy="69936"/>
          </a:xfrm>
          <a:custGeom>
            <a:avLst/>
            <a:gdLst/>
            <a:ahLst/>
            <a:cxnLst/>
            <a:rect l="l" t="t" r="r" b="b"/>
            <a:pathLst>
              <a:path w="85139" h="69936">
                <a:moveTo>
                  <a:pt x="0" y="0"/>
                </a:moveTo>
                <a:lnTo>
                  <a:pt x="48651" y="69936"/>
                </a:lnTo>
                <a:lnTo>
                  <a:pt x="85139" y="3040"/>
                </a:lnTo>
                <a:lnTo>
                  <a:pt x="0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3540" y="1"/>
            <a:ext cx="8376919" cy="1024628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Internet Architecture (FIA)</a:t>
            </a:r>
            <a:b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Awards - 2010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7971977" cy="3850036"/>
          </a:xfrm>
        </p:spPr>
        <p:txBody>
          <a:bodyPr/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Follow on to FIND – Future Internet Design, 50 awards over 5 years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Inform the development of future trustworthy, robust networks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$8M/3 year grant for each of these projects: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Mobility First 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NEBULA </a:t>
            </a:r>
          </a:p>
          <a:p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eXpressive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Internet Architecture (XIA)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Named Data Networking (NDN)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277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First</a:t>
            </a:r>
            <a:endParaRPr lang="zh-CN" altLang="en-US" dirty="0"/>
          </a:p>
        </p:txBody>
      </p:sp>
      <p:pic>
        <p:nvPicPr>
          <p:cNvPr id="1026" name="Picture 2" descr="http://mobilityfirst.winlab.rutgers.edu/images/clip_image002_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4" y="1336953"/>
            <a:ext cx="6324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6324600" y="1225689"/>
            <a:ext cx="289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Rutgers:</a:t>
            </a: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D. Raychaudhuri*+</a:t>
            </a: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Wade Trappe</a:t>
            </a:r>
          </a:p>
          <a:p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UMass - Amherst</a:t>
            </a: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Arun Venkataramani#+</a:t>
            </a: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Jim Kurose</a:t>
            </a:r>
          </a:p>
          <a:p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ichigan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Z. Morley Mao+</a:t>
            </a:r>
          </a:p>
          <a:p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Duke University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Xaiowei Yang+</a:t>
            </a:r>
          </a:p>
          <a:p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Bill Lehr+</a:t>
            </a:r>
          </a:p>
          <a:p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 Wisconsin</a:t>
            </a:r>
          </a:p>
          <a:p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 Nebraska</a:t>
            </a:r>
          </a:p>
        </p:txBody>
      </p:sp>
    </p:spTree>
    <p:extLst>
      <p:ext uri="{BB962C8B-B14F-4D97-AF65-F5344CB8AC3E}">
        <p14:creationId xmlns:p14="http://schemas.microsoft.com/office/powerpoint/2010/main" val="13271989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err="1">
                <a:latin typeface="Arial" panose="020B0604020202020204" pitchFamily="34" charset="0"/>
                <a:cs typeface="Arial" panose="020B0604020202020204" pitchFamily="34" charset="0"/>
              </a:rPr>
              <a:t>eXpressive</a:t>
            </a: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 Internet Architecture (XIA)</a:t>
            </a:r>
            <a:b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zh-CN" altLang="en-US" sz="3600" dirty="0"/>
          </a:p>
        </p:txBody>
      </p:sp>
      <p:pic>
        <p:nvPicPr>
          <p:cNvPr id="2050" name="Picture 2" descr="http://www.cs.cmu.edu/~xia/xia-overview/xia-overview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48006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5257800" y="1143000"/>
            <a:ext cx="4114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Aditya Akella - CS&amp;S, UW-Madison</a:t>
            </a:r>
          </a:p>
          <a:p>
            <a:r>
              <a:rPr lang="zh-CN" altLang="en-US" dirty="0"/>
              <a:t>David Andersen - CS, CMU </a:t>
            </a:r>
          </a:p>
          <a:p>
            <a:r>
              <a:rPr lang="zh-CN" altLang="en-US" dirty="0"/>
              <a:t>Dan Barrett - CS, CMU (Senior Research Programmer)</a:t>
            </a:r>
          </a:p>
          <a:p>
            <a:r>
              <a:rPr lang="zh-CN" altLang="en-US" dirty="0"/>
              <a:t>John Byers - CS, BU</a:t>
            </a:r>
          </a:p>
          <a:p>
            <a:r>
              <a:rPr lang="zh-CN" altLang="en-US" dirty="0"/>
              <a:t>Laura Dabbish - HCII/Heinz, CMU</a:t>
            </a:r>
          </a:p>
          <a:p>
            <a:r>
              <a:rPr lang="zh-CN" altLang="en-US" dirty="0"/>
              <a:t>David Eckhardt - CS, CMU</a:t>
            </a:r>
          </a:p>
          <a:p>
            <a:r>
              <a:rPr lang="zh-CN" altLang="en-US" dirty="0"/>
              <a:t>Nitin Gupta - CS, CMU</a:t>
            </a:r>
          </a:p>
          <a:p>
            <a:r>
              <a:rPr lang="zh-CN" altLang="en-US" dirty="0"/>
              <a:t>Ruogu Kang - HCI, CMU</a:t>
            </a:r>
          </a:p>
          <a:p>
            <a:r>
              <a:rPr lang="zh-CN" altLang="en-US" dirty="0"/>
              <a:t>Sara Kiesler - HCII, CMU</a:t>
            </a:r>
          </a:p>
          <a:p>
            <a:r>
              <a:rPr lang="zh-CN" altLang="en-US" dirty="0"/>
              <a:t>Yanlin Li - CMU (Research Scientist)</a:t>
            </a:r>
          </a:p>
          <a:p>
            <a:r>
              <a:rPr lang="zh-CN" altLang="en-US" dirty="0"/>
              <a:t>Bruce Maggs - CS, Duke </a:t>
            </a:r>
          </a:p>
          <a:p>
            <a:r>
              <a:rPr lang="zh-CN" altLang="en-US" dirty="0"/>
              <a:t>Duyen Mary Nguyen, HCI, CMU (Post Doc)</a:t>
            </a:r>
          </a:p>
          <a:p>
            <a:r>
              <a:rPr lang="zh-CN" altLang="en-US" dirty="0"/>
              <a:t>Jon Peha - EPP/ECE, CMU</a:t>
            </a:r>
          </a:p>
          <a:p>
            <a:r>
              <a:rPr lang="zh-CN" altLang="en-US" dirty="0"/>
              <a:t>Adrian Perrig - EPP/ECE/CS, CMU</a:t>
            </a:r>
          </a:p>
          <a:p>
            <a:r>
              <a:rPr lang="zh-CN" altLang="en-US" dirty="0"/>
              <a:t>Raja Sambasivan - CS, CMU (Post Doc)</a:t>
            </a:r>
          </a:p>
          <a:p>
            <a:r>
              <a:rPr lang="zh-CN" altLang="en-US" dirty="0"/>
              <a:t>Marvin Sirbu - EPP/ECE, CMU</a:t>
            </a:r>
          </a:p>
          <a:p>
            <a:r>
              <a:rPr lang="zh-CN" altLang="en-US" dirty="0"/>
              <a:t>Chuck Song (Senior Scientist)</a:t>
            </a:r>
          </a:p>
          <a:p>
            <a:r>
              <a:rPr lang="zh-CN" altLang="en-US" dirty="0"/>
              <a:t>Srinivasan Seshan - CS, CMU</a:t>
            </a:r>
          </a:p>
          <a:p>
            <a:r>
              <a:rPr lang="zh-CN" altLang="en-US" dirty="0"/>
              <a:t>Peter Steenkiste (PI) - CS/ECE, CMU</a:t>
            </a:r>
          </a:p>
          <a:p>
            <a:r>
              <a:rPr lang="zh-CN" altLang="en-US" dirty="0"/>
              <a:t>Hui Zhang - CS, CMU</a:t>
            </a:r>
          </a:p>
        </p:txBody>
      </p:sp>
    </p:spTree>
    <p:extLst>
      <p:ext uri="{BB962C8B-B14F-4D97-AF65-F5344CB8AC3E}">
        <p14:creationId xmlns:p14="http://schemas.microsoft.com/office/powerpoint/2010/main" val="6164646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Named Data Networking (NDN)</a:t>
            </a:r>
            <a:b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3400" y="1225689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err="1">
                <a:solidFill>
                  <a:srgbClr val="595959"/>
                </a:solidFill>
                <a:latin typeface="Arial" panose="020B0604020202020204" pitchFamily="34" charset="0"/>
              </a:rPr>
              <a:t>Lixia</a:t>
            </a:r>
            <a:r>
              <a:rPr lang="en-US" altLang="zh-CN" b="1" dirty="0">
                <a:solidFill>
                  <a:srgbClr val="595959"/>
                </a:solidFill>
                <a:latin typeface="Arial" panose="020B0604020202020204" pitchFamily="34" charset="0"/>
              </a:rPr>
              <a:t> Zhang</a:t>
            </a:r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, Deborah Estrin, and Jeffrey Burke</a:t>
            </a: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University of California, Los Angeles</a:t>
            </a:r>
          </a:p>
          <a:p>
            <a:pPr algn="ctr"/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Van Jacobson, James D. Thornton, and Diana K. </a:t>
            </a:r>
            <a:r>
              <a:rPr lang="en-US" altLang="zh-CN" dirty="0" err="1">
                <a:solidFill>
                  <a:srgbClr val="595959"/>
                </a:solidFill>
                <a:latin typeface="Arial" panose="020B0604020202020204" pitchFamily="34" charset="0"/>
              </a:rPr>
              <a:t>Smetters</a:t>
            </a:r>
            <a:endParaRPr lang="en-US" altLang="zh-CN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Palo Alto Research Center (PARC)</a:t>
            </a:r>
          </a:p>
          <a:p>
            <a:pPr algn="ctr"/>
            <a:r>
              <a:rPr lang="en-US" altLang="zh-CN" dirty="0" err="1">
                <a:solidFill>
                  <a:srgbClr val="595959"/>
                </a:solidFill>
                <a:latin typeface="Arial" panose="020B0604020202020204" pitchFamily="34" charset="0"/>
              </a:rPr>
              <a:t>Beichuan</a:t>
            </a:r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 Zhang</a:t>
            </a: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University of Arizona</a:t>
            </a:r>
          </a:p>
          <a:p>
            <a:pPr algn="ctr"/>
            <a:r>
              <a:rPr lang="en-US" altLang="zh-CN" b="1" dirty="0">
                <a:solidFill>
                  <a:srgbClr val="595959"/>
                </a:solidFill>
                <a:latin typeface="Arial" panose="020B0604020202020204" pitchFamily="34" charset="0"/>
              </a:rPr>
              <a:t>Gene </a:t>
            </a:r>
            <a:r>
              <a:rPr lang="en-US" altLang="zh-CN" b="1" dirty="0" err="1">
                <a:solidFill>
                  <a:srgbClr val="595959"/>
                </a:solidFill>
                <a:latin typeface="Arial" panose="020B0604020202020204" pitchFamily="34" charset="0"/>
              </a:rPr>
              <a:t>Tsudik</a:t>
            </a:r>
            <a:endParaRPr lang="en-US" altLang="zh-CN" b="1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University of California, Irvine</a:t>
            </a:r>
          </a:p>
          <a:p>
            <a:pPr algn="ctr"/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kc </a:t>
            </a:r>
            <a:r>
              <a:rPr lang="en-US" altLang="zh-CN" dirty="0" err="1">
                <a:solidFill>
                  <a:srgbClr val="595959"/>
                </a:solidFill>
                <a:latin typeface="Arial" panose="020B0604020202020204" pitchFamily="34" charset="0"/>
              </a:rPr>
              <a:t>claffy</a:t>
            </a:r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 and Dmitri </a:t>
            </a:r>
            <a:r>
              <a:rPr lang="en-US" altLang="zh-CN" dirty="0" err="1">
                <a:solidFill>
                  <a:srgbClr val="595959"/>
                </a:solidFill>
                <a:latin typeface="Arial" panose="020B0604020202020204" pitchFamily="34" charset="0"/>
              </a:rPr>
              <a:t>Krioukov</a:t>
            </a:r>
            <a:endParaRPr lang="en-US" altLang="zh-CN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University of California, San Diego</a:t>
            </a:r>
          </a:p>
          <a:p>
            <a:pPr algn="ctr"/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Dan Massey and Christos Papadopoulos</a:t>
            </a: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Colorado State University</a:t>
            </a:r>
          </a:p>
          <a:p>
            <a:pPr algn="ctr"/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Tarek </a:t>
            </a:r>
            <a:r>
              <a:rPr lang="en-US" altLang="zh-CN" dirty="0" err="1">
                <a:solidFill>
                  <a:srgbClr val="595959"/>
                </a:solidFill>
                <a:latin typeface="Arial" panose="020B0604020202020204" pitchFamily="34" charset="0"/>
              </a:rPr>
              <a:t>Abdelzaher</a:t>
            </a:r>
            <a:endParaRPr lang="en-US" altLang="zh-CN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University of Illinois at Urbana-Champaign</a:t>
            </a:r>
          </a:p>
          <a:p>
            <a:pPr algn="ctr"/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Lan Wang</a:t>
            </a: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University of Memphis</a:t>
            </a:r>
          </a:p>
          <a:p>
            <a:pPr algn="ctr"/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Patrick Crowley</a:t>
            </a: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Washington University</a:t>
            </a:r>
          </a:p>
          <a:p>
            <a:pPr algn="ctr"/>
            <a:r>
              <a:rPr lang="en-US" altLang="zh-CN" dirty="0">
                <a:solidFill>
                  <a:srgbClr val="595959"/>
                </a:solidFill>
                <a:latin typeface="Arial" panose="020B0604020202020204" pitchFamily="34" charset="0"/>
              </a:rPr>
              <a:t>Edmund </a:t>
            </a:r>
            <a:r>
              <a:rPr lang="en-US" altLang="zh-CN" dirty="0" err="1">
                <a:solidFill>
                  <a:srgbClr val="595959"/>
                </a:solidFill>
                <a:latin typeface="Arial" panose="020B0604020202020204" pitchFamily="34" charset="0"/>
              </a:rPr>
              <a:t>Yeh</a:t>
            </a:r>
            <a:endParaRPr lang="en-US" altLang="zh-CN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i="1" dirty="0">
                <a:solidFill>
                  <a:srgbClr val="595959"/>
                </a:solidFill>
                <a:latin typeface="Arial" panose="020B0604020202020204" pitchFamily="34" charset="0"/>
              </a:rPr>
              <a:t>Yale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63510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3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4" tIns="32147" rIns="64294" bIns="32147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>
                <a:latin typeface="Arial" panose="020B0604020202020204" pitchFamily="34" charset="0"/>
              </a:rPr>
              <a:t>The problem</a:t>
            </a:r>
          </a:p>
        </p:txBody>
      </p:sp>
      <p:sp>
        <p:nvSpPr>
          <p:cNvPr id="7987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C0A88091-E508-4113-9204-780BDDEB3DAA}" type="slidenum">
              <a:rPr lang="en-US" altLang="zh-CN" sz="1266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68</a:t>
            </a:fld>
            <a:endParaRPr lang="en-US" altLang="zh-CN" sz="126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79875" name="Group 37"/>
          <p:cNvGrpSpPr>
            <a:grpSpLocks/>
          </p:cNvGrpSpPr>
          <p:nvPr/>
        </p:nvGrpSpPr>
        <p:grpSpPr bwMode="auto">
          <a:xfrm>
            <a:off x="966639" y="1560463"/>
            <a:ext cx="6163717" cy="5269632"/>
            <a:chOff x="1374775" y="2219336"/>
            <a:chExt cx="8766175" cy="7494588"/>
          </a:xfrm>
        </p:grpSpPr>
        <p:pic>
          <p:nvPicPr>
            <p:cNvPr id="79876" name="Picture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4775" y="5160974"/>
              <a:ext cx="2184400" cy="139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77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25" y="4408499"/>
              <a:ext cx="35433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7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8121650" y="8035936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79" name="Picture 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9124950" y="5321311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7550150" y="2854336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1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8921750" y="4594236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2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6521450" y="2219336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3" name="Picture 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7905750" y="3606811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4" name="Picture 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9112250" y="6718311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5" name="Picture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8947150" y="7353311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6" name="Picture 1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9023350" y="6045211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7" name="Picture 1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8578850" y="3949711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8" name="Picture 13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3425" y="5983299"/>
              <a:ext cx="3543300" cy="139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9" name="Picture 1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7092950" y="8924936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90" name="Picture 1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1825" y="3100399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91" name="Picture 1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7525" y="4408499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92" name="Picture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625" y="5970599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93" name="Picture 18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4225" y="7189799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94" name="Picture 1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7994650" y="8648711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895" name="Freeform 20"/>
            <p:cNvSpPr>
              <a:spLocks/>
            </p:cNvSpPr>
            <p:nvPr/>
          </p:nvSpPr>
          <p:spPr bwMode="auto">
            <a:xfrm>
              <a:off x="3078162" y="2871799"/>
              <a:ext cx="3829050" cy="2840037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17088" y="10242"/>
                    <a:pt x="21600" y="0"/>
                  </a:cubicBezTo>
                </a:path>
              </a:pathLst>
            </a:custGeom>
            <a:noFill/>
            <a:ln w="50800">
              <a:solidFill>
                <a:srgbClr val="7D7D7D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896" name="Freeform 21"/>
            <p:cNvSpPr>
              <a:spLocks/>
            </p:cNvSpPr>
            <p:nvPr/>
          </p:nvSpPr>
          <p:spPr bwMode="auto">
            <a:xfrm>
              <a:off x="3040062" y="3438536"/>
              <a:ext cx="4660900" cy="23749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14478" y="5313"/>
                    <a:pt x="21600" y="0"/>
                  </a:cubicBezTo>
                </a:path>
              </a:pathLst>
            </a:custGeom>
            <a:noFill/>
            <a:ln w="50800">
              <a:solidFill>
                <a:srgbClr val="7D7D7D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897" name="Freeform 22"/>
            <p:cNvSpPr>
              <a:spLocks/>
            </p:cNvSpPr>
            <p:nvPr/>
          </p:nvSpPr>
          <p:spPr bwMode="auto">
            <a:xfrm>
              <a:off x="3078162" y="3895736"/>
              <a:ext cx="4724400" cy="19685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12252" y="3345"/>
                    <a:pt x="21600" y="0"/>
                  </a:cubicBezTo>
                </a:path>
              </a:pathLst>
            </a:custGeom>
            <a:noFill/>
            <a:ln w="50800">
              <a:solidFill>
                <a:srgbClr val="7D7D7D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898" name="Freeform 23"/>
            <p:cNvSpPr>
              <a:spLocks/>
            </p:cNvSpPr>
            <p:nvPr/>
          </p:nvSpPr>
          <p:spPr bwMode="auto">
            <a:xfrm>
              <a:off x="3103562" y="4314836"/>
              <a:ext cx="5486400" cy="16002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7050" y="8743"/>
                    <a:pt x="17650" y="10457"/>
                    <a:pt x="21600" y="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899" name="Freeform 24"/>
            <p:cNvSpPr>
              <a:spLocks/>
            </p:cNvSpPr>
            <p:nvPr/>
          </p:nvSpPr>
          <p:spPr bwMode="auto">
            <a:xfrm>
              <a:off x="3103562" y="4987936"/>
              <a:ext cx="5872163" cy="9271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4017" y="10948"/>
                    <a:pt x="17723" y="2663"/>
                    <a:pt x="21600" y="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0" name="Freeform 25"/>
            <p:cNvSpPr>
              <a:spLocks/>
            </p:cNvSpPr>
            <p:nvPr/>
          </p:nvSpPr>
          <p:spPr bwMode="auto">
            <a:xfrm>
              <a:off x="3113087" y="5486411"/>
              <a:ext cx="5872163" cy="515938"/>
            </a:xfrm>
            <a:custGeom>
              <a:avLst/>
              <a:gdLst>
                <a:gd name="T0" fmla="*/ 0 w 21600"/>
                <a:gd name="T1" fmla="*/ 2147483647 h 19640"/>
                <a:gd name="T2" fmla="*/ 2147483647 w 21600"/>
                <a:gd name="T3" fmla="*/ 2147483647 h 19640"/>
                <a:gd name="T4" fmla="*/ 0 60000 65536"/>
                <a:gd name="T5" fmla="*/ 0 60000 65536"/>
                <a:gd name="T6" fmla="*/ 0 w 21600"/>
                <a:gd name="T7" fmla="*/ 0 h 19640"/>
                <a:gd name="T8" fmla="*/ 21600 w 21600"/>
                <a:gd name="T9" fmla="*/ 19640 h 196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19640">
                  <a:moveTo>
                    <a:pt x="0" y="19640"/>
                  </a:moveTo>
                  <a:cubicBezTo>
                    <a:pt x="4148" y="-803"/>
                    <a:pt x="17153" y="-1960"/>
                    <a:pt x="21600" y="1511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1" name="Freeform 26"/>
            <p:cNvSpPr>
              <a:spLocks/>
            </p:cNvSpPr>
            <p:nvPr/>
          </p:nvSpPr>
          <p:spPr bwMode="auto">
            <a:xfrm>
              <a:off x="3073400" y="5965836"/>
              <a:ext cx="5902325" cy="584200"/>
            </a:xfrm>
            <a:custGeom>
              <a:avLst/>
              <a:gdLst>
                <a:gd name="T0" fmla="*/ 0 w 21600"/>
                <a:gd name="T1" fmla="*/ 0 h 14667"/>
                <a:gd name="T2" fmla="*/ 2147483647 w 21600"/>
                <a:gd name="T3" fmla="*/ 2147483647 h 14667"/>
                <a:gd name="T4" fmla="*/ 0 60000 65536"/>
                <a:gd name="T5" fmla="*/ 0 60000 65536"/>
                <a:gd name="T6" fmla="*/ 0 w 21600"/>
                <a:gd name="T7" fmla="*/ 0 h 14667"/>
                <a:gd name="T8" fmla="*/ 21600 w 21600"/>
                <a:gd name="T9" fmla="*/ 14667 h 146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14667">
                  <a:moveTo>
                    <a:pt x="0" y="0"/>
                  </a:moveTo>
                  <a:cubicBezTo>
                    <a:pt x="4164" y="5097"/>
                    <a:pt x="16441" y="21600"/>
                    <a:pt x="21600" y="11405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2" name="Freeform 27"/>
            <p:cNvSpPr>
              <a:spLocks/>
            </p:cNvSpPr>
            <p:nvPr/>
          </p:nvSpPr>
          <p:spPr bwMode="auto">
            <a:xfrm>
              <a:off x="3043237" y="6049974"/>
              <a:ext cx="5911850" cy="8159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3118" y="5909"/>
                    <a:pt x="19595" y="19988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3" name="Freeform 28"/>
            <p:cNvSpPr>
              <a:spLocks/>
            </p:cNvSpPr>
            <p:nvPr/>
          </p:nvSpPr>
          <p:spPr bwMode="auto">
            <a:xfrm>
              <a:off x="3035300" y="6100774"/>
              <a:ext cx="5848350" cy="1284287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2682" y="12131"/>
                    <a:pt x="17923" y="5881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4" name="Freeform 29"/>
            <p:cNvSpPr>
              <a:spLocks/>
            </p:cNvSpPr>
            <p:nvPr/>
          </p:nvSpPr>
          <p:spPr bwMode="auto">
            <a:xfrm>
              <a:off x="3017837" y="6138874"/>
              <a:ext cx="5140325" cy="213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8754" y="4922"/>
                    <a:pt x="8555" y="1504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5" name="Freeform 30"/>
            <p:cNvSpPr>
              <a:spLocks/>
            </p:cNvSpPr>
            <p:nvPr/>
          </p:nvSpPr>
          <p:spPr bwMode="auto">
            <a:xfrm>
              <a:off x="2992437" y="6172211"/>
              <a:ext cx="4949825" cy="2487613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9490" y="4499"/>
                    <a:pt x="15425" y="8234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6" name="Freeform 31"/>
            <p:cNvSpPr>
              <a:spLocks/>
            </p:cNvSpPr>
            <p:nvPr/>
          </p:nvSpPr>
          <p:spPr bwMode="auto">
            <a:xfrm>
              <a:off x="3005137" y="6172211"/>
              <a:ext cx="4416425" cy="2754313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5915" y="7387"/>
                    <a:pt x="18866" y="12457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79907" name="AutoShape 32"/>
            <p:cNvSpPr>
              <a:spLocks/>
            </p:cNvSpPr>
            <p:nvPr/>
          </p:nvSpPr>
          <p:spPr bwMode="auto">
            <a:xfrm>
              <a:off x="1922462" y="5673736"/>
              <a:ext cx="1273175" cy="571500"/>
            </a:xfrm>
            <a:prstGeom prst="roundRect">
              <a:avLst>
                <a:gd name="adj" fmla="val 33333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zh-CN" altLang="zh-CN" sz="2953">
                <a:latin typeface="Arial" panose="020B0604020202020204" pitchFamily="34" charset="0"/>
              </a:endParaRPr>
            </a:p>
          </p:txBody>
        </p:sp>
        <p:pic>
          <p:nvPicPr>
            <p:cNvPr id="79908" name="Picture 3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5962" y="5699136"/>
              <a:ext cx="1143000" cy="47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909" name="Rectangle 34"/>
            <p:cNvSpPr>
              <a:spLocks/>
            </p:cNvSpPr>
            <p:nvPr/>
          </p:nvSpPr>
          <p:spPr bwMode="auto">
            <a:xfrm>
              <a:off x="3871913" y="4637245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zh-CN" sz="1406">
                  <a:solidFill>
                    <a:srgbClr val="34343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ISP</a:t>
              </a:r>
            </a:p>
          </p:txBody>
        </p:sp>
        <p:sp>
          <p:nvSpPr>
            <p:cNvPr id="79910" name="Rectangle 35"/>
            <p:cNvSpPr>
              <a:spLocks/>
            </p:cNvSpPr>
            <p:nvPr/>
          </p:nvSpPr>
          <p:spPr bwMode="auto">
            <a:xfrm>
              <a:off x="3706813" y="6923244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zh-CN" sz="1406">
                  <a:solidFill>
                    <a:srgbClr val="34343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78133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3"/>
          <p:cNvSpPr>
            <a:spLocks noGrp="1"/>
          </p:cNvSpPr>
          <p:nvPr>
            <p:ph type="title"/>
          </p:nvPr>
        </p:nvSpPr>
        <p:spPr bwMode="auto">
          <a:xfrm>
            <a:off x="446484" y="160734"/>
            <a:ext cx="822870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4" tIns="32147" rIns="64294" bIns="32147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4219">
                <a:latin typeface="Arial" panose="020B0604020202020204" pitchFamily="34" charset="0"/>
              </a:rPr>
              <a:t>Communication v. Distribution</a:t>
            </a:r>
          </a:p>
        </p:txBody>
      </p:sp>
      <p:sp>
        <p:nvSpPr>
          <p:cNvPr id="8192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C79416E-D054-442C-A407-735BBFEF6467}" type="slidenum">
              <a:rPr lang="en-US" altLang="zh-CN" sz="1266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69</a:t>
            </a:fld>
            <a:endParaRPr lang="en-US" altLang="zh-CN" sz="126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446485" y="1437680"/>
          <a:ext cx="8304609" cy="4242720"/>
        </p:xfrm>
        <a:graphic>
          <a:graphicData uri="http://schemas.openxmlformats.org/drawingml/2006/table">
            <a:tbl>
              <a:tblPr/>
              <a:tblGrid>
                <a:gridCol w="1689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4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Communication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Distribution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Naming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Endpoints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Content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Security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Secure Process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Secure Content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1941" name="Rectangle 4"/>
          <p:cNvSpPr>
            <a:spLocks noChangeArrowheads="1"/>
          </p:cNvSpPr>
          <p:nvPr/>
        </p:nvSpPr>
        <p:spPr bwMode="auto">
          <a:xfrm>
            <a:off x="285750" y="1125141"/>
            <a:ext cx="1821656" cy="1714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/>
          </a:p>
        </p:txBody>
      </p:sp>
    </p:spTree>
    <p:extLst>
      <p:ext uri="{BB962C8B-B14F-4D97-AF65-F5344CB8AC3E}">
        <p14:creationId xmlns:p14="http://schemas.microsoft.com/office/powerpoint/2010/main" val="43230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27438" y="6370319"/>
            <a:ext cx="1143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Key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ce</a:t>
            </a:r>
            <a:r>
              <a:rPr sz="3600" b="1" spc="-30" dirty="0">
                <a:latin typeface="Arial"/>
                <a:cs typeface="Arial"/>
              </a:rPr>
              <a:t>p</a:t>
            </a:r>
            <a:r>
              <a:rPr sz="3600" b="1" spc="0" dirty="0">
                <a:latin typeface="Arial"/>
                <a:cs typeface="Arial"/>
              </a:rPr>
              <a:t>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#2: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i="1" spc="0" dirty="0">
                <a:latin typeface="Arial"/>
                <a:cs typeface="Arial"/>
              </a:rPr>
              <a:t>D</a:t>
            </a:r>
            <a:r>
              <a:rPr sz="3600" b="1" i="1" spc="-30" dirty="0">
                <a:latin typeface="Arial"/>
                <a:cs typeface="Arial"/>
              </a:rPr>
              <a:t>u</a:t>
            </a:r>
            <a:r>
              <a:rPr sz="3600" b="1" i="1" spc="0" dirty="0">
                <a:latin typeface="Arial"/>
                <a:cs typeface="Arial"/>
              </a:rPr>
              <a:t>m</a:t>
            </a:r>
            <a:r>
              <a:rPr sz="3600" b="1" i="1" spc="-25" dirty="0">
                <a:latin typeface="Arial"/>
                <a:cs typeface="Arial"/>
              </a:rPr>
              <a:t>b</a:t>
            </a:r>
            <a:r>
              <a:rPr sz="3600" b="1" i="1" spc="-5" dirty="0">
                <a:latin typeface="Arial"/>
                <a:cs typeface="Arial"/>
              </a:rPr>
              <a:t> </a:t>
            </a:r>
            <a:r>
              <a:rPr sz="3600" b="1" i="1" spc="0" dirty="0">
                <a:latin typeface="Arial"/>
                <a:cs typeface="Arial"/>
              </a:rPr>
              <a:t>Ne</a:t>
            </a:r>
            <a:r>
              <a:rPr sz="3600" b="1" i="1" spc="-15" dirty="0">
                <a:latin typeface="Arial"/>
                <a:cs typeface="Arial"/>
              </a:rPr>
              <a:t>t</a:t>
            </a:r>
            <a:r>
              <a:rPr sz="3600" b="1" i="1" spc="-35" dirty="0">
                <a:latin typeface="Arial"/>
                <a:cs typeface="Arial"/>
              </a:rPr>
              <a:t>w</a:t>
            </a:r>
            <a:r>
              <a:rPr sz="3600" b="1" i="1" spc="-30" dirty="0">
                <a:latin typeface="Arial"/>
                <a:cs typeface="Arial"/>
              </a:rPr>
              <a:t>o</a:t>
            </a:r>
            <a:r>
              <a:rPr sz="3600" b="1" i="1" spc="0" dirty="0">
                <a:latin typeface="Arial"/>
                <a:cs typeface="Arial"/>
              </a:rPr>
              <a:t>rk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39" y="1266200"/>
            <a:ext cx="8296909" cy="3382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 algn="just">
              <a:lnSpc>
                <a:spcPct val="99700"/>
              </a:lnSpc>
              <a:buFont typeface="Arial"/>
              <a:buChar char="•"/>
              <a:tabLst>
                <a:tab pos="354965" algn="l"/>
              </a:tabLst>
            </a:pPr>
            <a:r>
              <a:rPr sz="2800" spc="-25" dirty="0">
                <a:latin typeface="Arial"/>
                <a:cs typeface="Arial"/>
              </a:rPr>
              <a:t>Original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Internet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design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terior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nodes</a:t>
            </a:r>
            <a:r>
              <a:rPr sz="2800" spc="-5" dirty="0">
                <a:latin typeface="Arial"/>
                <a:cs typeface="Arial"/>
              </a:rPr>
              <a:t> (</a:t>
            </a:r>
            <a:r>
              <a:rPr sz="2800" spc="465" dirty="0">
                <a:latin typeface="Arial"/>
                <a:cs typeface="Arial"/>
              </a:rPr>
              <a:t>“</a:t>
            </a:r>
            <a:r>
              <a:rPr sz="2800" spc="465" dirty="0">
                <a:solidFill>
                  <a:srgbClr val="0000FF"/>
                </a:solidFill>
                <a:latin typeface="Arial"/>
                <a:cs typeface="Arial"/>
              </a:rPr>
              <a:t>rou</a:t>
            </a:r>
            <a:r>
              <a:rPr sz="2800" spc="-10" dirty="0">
                <a:solidFill>
                  <a:srgbClr val="0000FF"/>
                </a:solidFill>
                <a:latin typeface="Arial"/>
                <a:cs typeface="Arial"/>
              </a:rPr>
              <a:t>ter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800" spc="465" dirty="0">
                <a:latin typeface="Arial"/>
                <a:cs typeface="Arial"/>
              </a:rPr>
              <a:t>”) have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u="heavy" spc="0" dirty="0">
                <a:latin typeface="Arial"/>
                <a:cs typeface="Arial"/>
              </a:rPr>
              <a:t>no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knowledge*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ongoing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conne</a:t>
            </a:r>
            <a:r>
              <a:rPr sz="2800" spc="-15" dirty="0">
                <a:latin typeface="Arial"/>
                <a:cs typeface="Arial"/>
              </a:rPr>
              <a:t>ctions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going </a:t>
            </a:r>
            <a:r>
              <a:rPr sz="2800" spc="-10" dirty="0">
                <a:latin typeface="Arial"/>
                <a:cs typeface="Arial"/>
              </a:rPr>
              <a:t>through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9"/>
              </a:spcBef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b="1" dirty="0">
                <a:solidFill>
                  <a:srgbClr val="FF3300"/>
                </a:solidFill>
                <a:latin typeface="Arial"/>
                <a:cs typeface="Arial"/>
              </a:rPr>
              <a:t>Not</a:t>
            </a:r>
            <a:r>
              <a:rPr sz="2800" b="1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how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you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pi</a:t>
            </a:r>
            <a:r>
              <a:rPr sz="2800" spc="-15" dirty="0">
                <a:latin typeface="Arial"/>
                <a:cs typeface="Arial"/>
              </a:rPr>
              <a:t>cture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telephone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system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works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30" dirty="0">
                <a:latin typeface="Arial"/>
                <a:cs typeface="Arial"/>
              </a:rPr>
              <a:t>W</a:t>
            </a:r>
            <a:r>
              <a:rPr sz="2400" spc="0" dirty="0">
                <a:latin typeface="Arial"/>
                <a:cs typeface="Arial"/>
              </a:rPr>
              <a:t>hich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ternally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tracks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all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ctive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voice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calls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12"/>
              </a:spcBef>
              <a:buFont typeface="Arial"/>
              <a:buChar char="–"/>
            </a:pPr>
            <a:endParaRPr sz="600"/>
          </a:p>
          <a:p>
            <a:pPr lvl="1">
              <a:lnSpc>
                <a:spcPts val="1000"/>
              </a:lnSpc>
              <a:buFont typeface="Arial"/>
              <a:buChar char="–"/>
            </a:pPr>
            <a:endParaRPr sz="10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spc="-10" dirty="0">
                <a:latin typeface="Arial"/>
                <a:cs typeface="Arial"/>
              </a:rPr>
              <a:t>In</a:t>
            </a:r>
            <a:r>
              <a:rPr sz="2800" spc="-15" dirty="0">
                <a:latin typeface="Arial"/>
                <a:cs typeface="Arial"/>
              </a:rPr>
              <a:t>stead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0000FF"/>
                </a:solidFill>
                <a:latin typeface="Arial"/>
                <a:cs typeface="Arial"/>
              </a:rPr>
              <a:t>po</a:t>
            </a:r>
            <a:r>
              <a:rPr sz="2800" spc="-15" dirty="0">
                <a:solidFill>
                  <a:srgbClr val="0000FF"/>
                </a:solidFill>
                <a:latin typeface="Arial"/>
                <a:cs typeface="Arial"/>
              </a:rPr>
              <a:t>stal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0000FF"/>
                </a:solidFill>
                <a:latin typeface="Arial"/>
                <a:cs typeface="Arial"/>
              </a:rPr>
              <a:t>syste</a:t>
            </a:r>
            <a:r>
              <a:rPr sz="2800" spc="-20" dirty="0">
                <a:solidFill>
                  <a:srgbClr val="0000FF"/>
                </a:solidFill>
                <a:latin typeface="Arial"/>
                <a:cs typeface="Arial"/>
              </a:rPr>
              <a:t>m!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0" dirty="0">
                <a:latin typeface="Arial"/>
                <a:cs typeface="Arial"/>
              </a:rPr>
              <a:t>Each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Internet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message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spc="0" dirty="0">
                <a:latin typeface="Arial"/>
                <a:cs typeface="Arial"/>
              </a:rPr>
              <a:t>“packe</a:t>
            </a:r>
            <a:r>
              <a:rPr sz="2400" spc="-15" dirty="0">
                <a:latin typeface="Arial"/>
                <a:cs typeface="Arial"/>
              </a:rPr>
              <a:t>t</a:t>
            </a:r>
            <a:r>
              <a:rPr sz="2400" spc="0" dirty="0">
                <a:latin typeface="Arial"/>
                <a:cs typeface="Arial"/>
              </a:rPr>
              <a:t>”)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sel</a:t>
            </a:r>
            <a:r>
              <a:rPr sz="2400" spc="-10" dirty="0">
                <a:latin typeface="Arial"/>
                <a:cs typeface="Arial"/>
              </a:rPr>
              <a:t>f-contained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39" y="6329679"/>
            <a:ext cx="509524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dirty="0">
                <a:latin typeface="Arial"/>
                <a:cs typeface="Arial"/>
              </a:rPr>
              <a:t>*	</a:t>
            </a:r>
            <a:r>
              <a:rPr sz="1800" spc="-15" dirty="0">
                <a:latin typeface="Arial"/>
                <a:cs typeface="Arial"/>
              </a:rPr>
              <a:t>Today’s</a:t>
            </a:r>
            <a:r>
              <a:rPr sz="1800" spc="-5" dirty="0">
                <a:latin typeface="Arial"/>
                <a:cs typeface="Arial"/>
              </a:rPr>
              <a:t> Internet </a:t>
            </a:r>
            <a:r>
              <a:rPr sz="1800" spc="0" dirty="0">
                <a:latin typeface="Arial"/>
                <a:cs typeface="Arial"/>
              </a:rPr>
              <a:t>is</a:t>
            </a:r>
            <a:r>
              <a:rPr sz="1800" spc="-5" dirty="0">
                <a:latin typeface="Arial"/>
                <a:cs typeface="Arial"/>
              </a:rPr>
              <a:t> full </a:t>
            </a:r>
            <a:r>
              <a:rPr sz="1800" spc="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 </a:t>
            </a:r>
            <a:r>
              <a:rPr sz="1800" spc="0" dirty="0">
                <a:latin typeface="Arial"/>
                <a:cs typeface="Arial"/>
              </a:rPr>
              <a:t>hacks</a:t>
            </a:r>
            <a:r>
              <a:rPr sz="1800" spc="-5" dirty="0">
                <a:latin typeface="Arial"/>
                <a:cs typeface="Arial"/>
              </a:rPr>
              <a:t> that </a:t>
            </a:r>
            <a:r>
              <a:rPr sz="1800" spc="0" dirty="0">
                <a:latin typeface="Arial"/>
                <a:cs typeface="Arial"/>
              </a:rPr>
              <a:t>viola</a:t>
            </a:r>
            <a:r>
              <a:rPr sz="1800" spc="-5" dirty="0">
                <a:latin typeface="Arial"/>
                <a:cs typeface="Arial"/>
              </a:rPr>
              <a:t>te this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0999" y="6248400"/>
            <a:ext cx="8610597" cy="1"/>
          </a:xfrm>
          <a:custGeom>
            <a:avLst/>
            <a:gdLst/>
            <a:ahLst/>
            <a:cxnLst/>
            <a:rect l="l" t="t" r="r" b="b"/>
            <a:pathLst>
              <a:path w="8610597" h="1">
                <a:moveTo>
                  <a:pt x="0" y="0"/>
                </a:moveTo>
                <a:lnTo>
                  <a:pt x="8610597" y="1"/>
                </a:lnTo>
              </a:path>
            </a:pathLst>
          </a:custGeom>
          <a:ln w="158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1998" y="4267200"/>
            <a:ext cx="1219199" cy="380999"/>
          </a:xfrm>
          <a:custGeom>
            <a:avLst/>
            <a:gdLst/>
            <a:ahLst/>
            <a:cxnLst/>
            <a:rect l="l" t="t" r="r" b="b"/>
            <a:pathLst>
              <a:path w="1219199" h="380999">
                <a:moveTo>
                  <a:pt x="0" y="0"/>
                </a:moveTo>
                <a:lnTo>
                  <a:pt x="1219199" y="0"/>
                </a:lnTo>
                <a:lnTo>
                  <a:pt x="1219199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6"/>
          <p:cNvSpPr>
            <a:spLocks noGrp="1"/>
          </p:cNvSpPr>
          <p:nvPr>
            <p:ph type="title"/>
          </p:nvPr>
        </p:nvSpPr>
        <p:spPr bwMode="auto">
          <a:xfrm>
            <a:off x="446484" y="0"/>
            <a:ext cx="822870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4" tIns="32147" rIns="64294" bIns="32147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4219"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8294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0D6D65CA-1293-4C53-B628-9D96A159D077}" type="slidenum">
              <a:rPr lang="en-US" altLang="zh-CN" sz="1266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70</a:t>
            </a:fld>
            <a:endParaRPr lang="en-US" altLang="zh-CN" sz="126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AutoShape 1"/>
          <p:cNvSpPr>
            <a:spLocks/>
          </p:cNvSpPr>
          <p:nvPr/>
        </p:nvSpPr>
        <p:spPr bwMode="auto">
          <a:xfrm>
            <a:off x="714375" y="1125141"/>
            <a:ext cx="7358063" cy="3473648"/>
          </a:xfrm>
          <a:prstGeom prst="roundRect">
            <a:avLst>
              <a:gd name="adj" fmla="val 3852"/>
            </a:avLst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28674" name="Oval 2"/>
          <p:cNvSpPr>
            <a:spLocks/>
          </p:cNvSpPr>
          <p:nvPr/>
        </p:nvSpPr>
        <p:spPr bwMode="auto">
          <a:xfrm>
            <a:off x="812602" y="3830836"/>
            <a:ext cx="616148" cy="616148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2109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</a:p>
        </p:txBody>
      </p:sp>
      <p:sp>
        <p:nvSpPr>
          <p:cNvPr id="82949" name="Line 3"/>
          <p:cNvSpPr>
            <a:spLocks noChangeShapeType="1"/>
          </p:cNvSpPr>
          <p:nvPr/>
        </p:nvSpPr>
        <p:spPr bwMode="auto">
          <a:xfrm rot="10800000" flipH="1">
            <a:off x="1513582" y="3764980"/>
            <a:ext cx="583779" cy="257844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28676" name="Oval 4"/>
          <p:cNvSpPr>
            <a:spLocks/>
          </p:cNvSpPr>
          <p:nvPr/>
        </p:nvSpPr>
        <p:spPr bwMode="auto">
          <a:xfrm>
            <a:off x="7384852" y="2419946"/>
            <a:ext cx="616148" cy="616148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2109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dst</a:t>
            </a:r>
          </a:p>
        </p:txBody>
      </p:sp>
      <p:pic>
        <p:nvPicPr>
          <p:cNvPr id="829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7" y="1816076"/>
            <a:ext cx="2491383" cy="203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0000">
            <a:off x="2178844" y="3326309"/>
            <a:ext cx="590476" cy="84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3" name="Freeform 7"/>
          <p:cNvSpPr>
            <a:spLocks/>
          </p:cNvSpPr>
          <p:nvPr/>
        </p:nvSpPr>
        <p:spPr bwMode="auto">
          <a:xfrm>
            <a:off x="2633142" y="2551658"/>
            <a:ext cx="928688" cy="732234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21600"/>
                </a:moveTo>
                <a:cubicBezTo>
                  <a:pt x="14278" y="15120"/>
                  <a:pt x="16841" y="10800"/>
                  <a:pt x="12081" y="8280"/>
                </a:cubicBezTo>
                <a:cubicBezTo>
                  <a:pt x="7322" y="5760"/>
                  <a:pt x="10617" y="0"/>
                  <a:pt x="21600" y="0"/>
                </a:cubicBezTo>
              </a:path>
            </a:pathLst>
          </a:cu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2954" name="Freeform 8"/>
          <p:cNvSpPr>
            <a:spLocks/>
          </p:cNvSpPr>
          <p:nvPr/>
        </p:nvSpPr>
        <p:spPr bwMode="auto">
          <a:xfrm>
            <a:off x="3902273" y="2529334"/>
            <a:ext cx="634008" cy="728886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0"/>
                </a:moveTo>
                <a:cubicBezTo>
                  <a:pt x="20904" y="0"/>
                  <a:pt x="20140" y="3670"/>
                  <a:pt x="15933" y="8384"/>
                </a:cubicBezTo>
                <a:cubicBezTo>
                  <a:pt x="11304" y="13572"/>
                  <a:pt x="8285" y="17280"/>
                  <a:pt x="21600" y="21600"/>
                </a:cubicBezTo>
              </a:path>
            </a:pathLst>
          </a:cu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pic>
        <p:nvPicPr>
          <p:cNvPr id="8295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586" y="1276945"/>
            <a:ext cx="2044898" cy="111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6" name="Freeform 10"/>
          <p:cNvSpPr>
            <a:spLocks/>
          </p:cNvSpPr>
          <p:nvPr/>
        </p:nvSpPr>
        <p:spPr bwMode="auto">
          <a:xfrm>
            <a:off x="5139035" y="1668736"/>
            <a:ext cx="2272605" cy="702096"/>
          </a:xfrm>
          <a:custGeom>
            <a:avLst/>
            <a:gdLst>
              <a:gd name="T0" fmla="*/ 0 w 21600"/>
              <a:gd name="T1" fmla="*/ 2147483647 h 19701"/>
              <a:gd name="T2" fmla="*/ 2147483647 w 21600"/>
              <a:gd name="T3" fmla="*/ 2147483647 h 19701"/>
              <a:gd name="T4" fmla="*/ 2147483647 w 21600"/>
              <a:gd name="T5" fmla="*/ 2147483647 h 19701"/>
              <a:gd name="T6" fmla="*/ 0 60000 65536"/>
              <a:gd name="T7" fmla="*/ 0 60000 65536"/>
              <a:gd name="T8" fmla="*/ 0 60000 65536"/>
              <a:gd name="T9" fmla="*/ 0 w 21600"/>
              <a:gd name="T10" fmla="*/ 0 h 19701"/>
              <a:gd name="T11" fmla="*/ 21600 w 21600"/>
              <a:gd name="T12" fmla="*/ 19701 h 19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701">
                <a:moveTo>
                  <a:pt x="0" y="11612"/>
                </a:moveTo>
                <a:cubicBezTo>
                  <a:pt x="0" y="11612"/>
                  <a:pt x="8193" y="-1899"/>
                  <a:pt x="12278" y="227"/>
                </a:cubicBezTo>
                <a:cubicBezTo>
                  <a:pt x="17230" y="2805"/>
                  <a:pt x="21600" y="19701"/>
                  <a:pt x="21600" y="19701"/>
                </a:cubicBezTo>
              </a:path>
            </a:pathLst>
          </a:cu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pic>
        <p:nvPicPr>
          <p:cNvPr id="8295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024" y="3187898"/>
            <a:ext cx="2044898" cy="111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8" name="Freeform 12"/>
          <p:cNvSpPr>
            <a:spLocks/>
          </p:cNvSpPr>
          <p:nvPr/>
        </p:nvSpPr>
        <p:spPr bwMode="auto">
          <a:xfrm rot="10800000" flipH="1">
            <a:off x="5184801" y="3066232"/>
            <a:ext cx="2278186" cy="971104"/>
          </a:xfrm>
          <a:custGeom>
            <a:avLst/>
            <a:gdLst>
              <a:gd name="T0" fmla="*/ 0 w 21600"/>
              <a:gd name="T1" fmla="*/ 2147483647 h 19874"/>
              <a:gd name="T2" fmla="*/ 2147483647 w 21600"/>
              <a:gd name="T3" fmla="*/ 2147483647 h 19874"/>
              <a:gd name="T4" fmla="*/ 2147483647 w 21600"/>
              <a:gd name="T5" fmla="*/ 2147483647 h 19874"/>
              <a:gd name="T6" fmla="*/ 0 60000 65536"/>
              <a:gd name="T7" fmla="*/ 0 60000 65536"/>
              <a:gd name="T8" fmla="*/ 0 60000 65536"/>
              <a:gd name="T9" fmla="*/ 0 w 21600"/>
              <a:gd name="T10" fmla="*/ 0 h 19874"/>
              <a:gd name="T11" fmla="*/ 21600 w 21600"/>
              <a:gd name="T12" fmla="*/ 19874 h 198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874">
                <a:moveTo>
                  <a:pt x="0" y="9631"/>
                </a:moveTo>
                <a:cubicBezTo>
                  <a:pt x="0" y="9631"/>
                  <a:pt x="7758" y="-1726"/>
                  <a:pt x="11841" y="226"/>
                </a:cubicBezTo>
                <a:cubicBezTo>
                  <a:pt x="16791" y="2592"/>
                  <a:pt x="21600" y="19874"/>
                  <a:pt x="21600" y="19874"/>
                </a:cubicBezTo>
              </a:path>
            </a:pathLst>
          </a:cu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2959" name="Rectangle 13"/>
          <p:cNvSpPr>
            <a:spLocks/>
          </p:cNvSpPr>
          <p:nvPr/>
        </p:nvSpPr>
        <p:spPr bwMode="auto">
          <a:xfrm>
            <a:off x="660797" y="5089922"/>
            <a:ext cx="7661672" cy="144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spcBef>
                <a:spcPts val="3023"/>
              </a:spcBef>
            </a:pPr>
            <a:endParaRPr lang="en-US" altLang="zh-CN" sz="22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23"/>
              </a:spcBef>
            </a:pPr>
            <a:r>
              <a:rPr lang="en-US" altLang="zh-CN" sz="22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determined by global routing, not local choice</a:t>
            </a:r>
          </a:p>
          <a:p>
            <a:pPr eaLnBrk="1" hangingPunct="1">
              <a:spcBef>
                <a:spcPts val="3023"/>
              </a:spcBef>
            </a:pPr>
            <a:r>
              <a:rPr lang="en-US" altLang="zh-CN" sz="22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 asymmetry precludes market mechanisms and encourages monopoly formation</a:t>
            </a:r>
          </a:p>
          <a:p>
            <a:pPr eaLnBrk="1" hangingPunct="1">
              <a:spcBef>
                <a:spcPts val="3023"/>
              </a:spcBef>
            </a:pPr>
            <a:endParaRPr lang="en-US" altLang="zh-CN" sz="22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60" name="Rectangle 14"/>
          <p:cNvSpPr>
            <a:spLocks/>
          </p:cNvSpPr>
          <p:nvPr/>
        </p:nvSpPr>
        <p:spPr bwMode="auto">
          <a:xfrm>
            <a:off x="6146974" y="1447106"/>
            <a:ext cx="253274" cy="45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2953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719641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DE3C04F9-3B9D-4447-954E-B5B90CD6D228}" type="slidenum">
              <a:rPr lang="en-US" altLang="zh-CN" sz="1266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71</a:t>
            </a:fld>
            <a:endParaRPr lang="en-US" altLang="zh-CN" sz="126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7042" name="AutoShape 1"/>
          <p:cNvSpPr>
            <a:spLocks/>
          </p:cNvSpPr>
          <p:nvPr/>
        </p:nvSpPr>
        <p:spPr bwMode="auto">
          <a:xfrm>
            <a:off x="928687" y="1071563"/>
            <a:ext cx="7358063" cy="3473648"/>
          </a:xfrm>
          <a:prstGeom prst="roundRect">
            <a:avLst>
              <a:gd name="adj" fmla="val 3852"/>
            </a:avLst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pic>
        <p:nvPicPr>
          <p:cNvPr id="870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759148"/>
            <a:ext cx="2491383" cy="203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Freeform 3"/>
          <p:cNvSpPr>
            <a:spLocks/>
          </p:cNvSpPr>
          <p:nvPr/>
        </p:nvSpPr>
        <p:spPr bwMode="auto">
          <a:xfrm>
            <a:off x="3018235" y="2301627"/>
            <a:ext cx="945431" cy="884039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0" y="21600"/>
                </a:moveTo>
                <a:cubicBezTo>
                  <a:pt x="9998" y="16667"/>
                  <a:pt x="20823" y="11168"/>
                  <a:pt x="14055" y="7675"/>
                </a:cubicBezTo>
                <a:cubicBezTo>
                  <a:pt x="8968" y="5049"/>
                  <a:pt x="13909" y="0"/>
                  <a:pt x="21600" y="0"/>
                </a:cubicBezTo>
              </a:path>
            </a:pathLst>
          </a:cu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33796" name="Oval 4"/>
          <p:cNvSpPr>
            <a:spLocks/>
          </p:cNvSpPr>
          <p:nvPr/>
        </p:nvSpPr>
        <p:spPr bwMode="auto">
          <a:xfrm>
            <a:off x="7224117" y="2402086"/>
            <a:ext cx="1009055" cy="428625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1266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Producer</a:t>
            </a:r>
          </a:p>
        </p:txBody>
      </p:sp>
      <p:pic>
        <p:nvPicPr>
          <p:cNvPr id="8704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99" y="1223367"/>
            <a:ext cx="2044898" cy="111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Freeform 6"/>
          <p:cNvSpPr>
            <a:spLocks/>
          </p:cNvSpPr>
          <p:nvPr/>
        </p:nvSpPr>
        <p:spPr bwMode="auto">
          <a:xfrm>
            <a:off x="5353348" y="1615158"/>
            <a:ext cx="2272605" cy="702096"/>
          </a:xfrm>
          <a:custGeom>
            <a:avLst/>
            <a:gdLst>
              <a:gd name="T0" fmla="*/ 0 w 21600"/>
              <a:gd name="T1" fmla="*/ 2147483647 h 19701"/>
              <a:gd name="T2" fmla="*/ 2147483647 w 21600"/>
              <a:gd name="T3" fmla="*/ 2147483647 h 19701"/>
              <a:gd name="T4" fmla="*/ 2147483647 w 21600"/>
              <a:gd name="T5" fmla="*/ 2147483647 h 19701"/>
              <a:gd name="T6" fmla="*/ 0 60000 65536"/>
              <a:gd name="T7" fmla="*/ 0 60000 65536"/>
              <a:gd name="T8" fmla="*/ 0 60000 65536"/>
              <a:gd name="T9" fmla="*/ 0 w 21600"/>
              <a:gd name="T10" fmla="*/ 0 h 19701"/>
              <a:gd name="T11" fmla="*/ 21600 w 21600"/>
              <a:gd name="T12" fmla="*/ 19701 h 197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701">
                <a:moveTo>
                  <a:pt x="0" y="11612"/>
                </a:moveTo>
                <a:cubicBezTo>
                  <a:pt x="0" y="11612"/>
                  <a:pt x="8193" y="-1899"/>
                  <a:pt x="12278" y="227"/>
                </a:cubicBezTo>
                <a:cubicBezTo>
                  <a:pt x="17230" y="2805"/>
                  <a:pt x="21600" y="19701"/>
                  <a:pt x="21600" y="19701"/>
                </a:cubicBezTo>
              </a:path>
            </a:pathLst>
          </a:cu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pic>
        <p:nvPicPr>
          <p:cNvPr id="8704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336" y="3134320"/>
            <a:ext cx="2044898" cy="111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9" name="Freeform 8"/>
          <p:cNvSpPr>
            <a:spLocks/>
          </p:cNvSpPr>
          <p:nvPr/>
        </p:nvSpPr>
        <p:spPr bwMode="auto">
          <a:xfrm rot="10800000" flipH="1">
            <a:off x="5399113" y="3012654"/>
            <a:ext cx="2278186" cy="971104"/>
          </a:xfrm>
          <a:custGeom>
            <a:avLst/>
            <a:gdLst>
              <a:gd name="T0" fmla="*/ 0 w 21600"/>
              <a:gd name="T1" fmla="*/ 2147483647 h 19874"/>
              <a:gd name="T2" fmla="*/ 2147483647 w 21600"/>
              <a:gd name="T3" fmla="*/ 2147483647 h 19874"/>
              <a:gd name="T4" fmla="*/ 2147483647 w 21600"/>
              <a:gd name="T5" fmla="*/ 2147483647 h 19874"/>
              <a:gd name="T6" fmla="*/ 0 60000 65536"/>
              <a:gd name="T7" fmla="*/ 0 60000 65536"/>
              <a:gd name="T8" fmla="*/ 0 60000 65536"/>
              <a:gd name="T9" fmla="*/ 0 w 21600"/>
              <a:gd name="T10" fmla="*/ 0 h 19874"/>
              <a:gd name="T11" fmla="*/ 21600 w 21600"/>
              <a:gd name="T12" fmla="*/ 19874 h 198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874">
                <a:moveTo>
                  <a:pt x="0" y="9631"/>
                </a:moveTo>
                <a:cubicBezTo>
                  <a:pt x="0" y="9631"/>
                  <a:pt x="7758" y="-1726"/>
                  <a:pt x="11841" y="226"/>
                </a:cubicBezTo>
                <a:cubicBezTo>
                  <a:pt x="16791" y="2592"/>
                  <a:pt x="21600" y="19874"/>
                  <a:pt x="21600" y="19874"/>
                </a:cubicBezTo>
              </a:path>
            </a:pathLst>
          </a:cu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33801" name="Oval 9"/>
          <p:cNvSpPr>
            <a:spLocks/>
          </p:cNvSpPr>
          <p:nvPr/>
        </p:nvSpPr>
        <p:spPr bwMode="auto">
          <a:xfrm>
            <a:off x="991195" y="3804047"/>
            <a:ext cx="1125141" cy="428625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1266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Consumer</a:t>
            </a:r>
          </a:p>
        </p:txBody>
      </p:sp>
      <p:sp>
        <p:nvSpPr>
          <p:cNvPr id="87051" name="Line 10"/>
          <p:cNvSpPr>
            <a:spLocks noChangeShapeType="1"/>
          </p:cNvSpPr>
          <p:nvPr/>
        </p:nvSpPr>
        <p:spPr bwMode="auto">
          <a:xfrm rot="10800000" flipH="1">
            <a:off x="2006947" y="3462487"/>
            <a:ext cx="786929" cy="377279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7052" name="Rectangle 11"/>
          <p:cNvSpPr>
            <a:spLocks/>
          </p:cNvSpPr>
          <p:nvPr/>
        </p:nvSpPr>
        <p:spPr bwMode="auto">
          <a:xfrm>
            <a:off x="4089797" y="2245310"/>
            <a:ext cx="125034" cy="1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70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a/b</a:t>
            </a:r>
          </a:p>
        </p:txBody>
      </p:sp>
      <p:sp>
        <p:nvSpPr>
          <p:cNvPr id="87053" name="Rectangle 12"/>
          <p:cNvSpPr>
            <a:spLocks/>
          </p:cNvSpPr>
          <p:nvPr/>
        </p:nvSpPr>
        <p:spPr bwMode="auto">
          <a:xfrm>
            <a:off x="4000500" y="2250281"/>
            <a:ext cx="312539" cy="10715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115727" name="Rectangle 13"/>
          <p:cNvSpPr>
            <a:spLocks/>
          </p:cNvSpPr>
          <p:nvPr/>
        </p:nvSpPr>
        <p:spPr bwMode="auto">
          <a:xfrm>
            <a:off x="892969" y="4768453"/>
            <a:ext cx="8251031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0" indent="-5715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spcBef>
                <a:spcPts val="2461"/>
              </a:spcBef>
              <a:buSzPct val="171000"/>
              <a:buFont typeface="Calibri" panose="020F0502020204030204" pitchFamily="34" charset="0"/>
              <a:buChar char="•"/>
            </a:pPr>
            <a:r>
              <a:rPr lang="en-US" altLang="zh-CN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Packets say </a:t>
            </a:r>
            <a:r>
              <a:rPr lang="ja-JP" altLang="en-US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‘</a:t>
            </a:r>
            <a:r>
              <a:rPr lang="en-US" altLang="ja-JP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what</a:t>
            </a:r>
            <a:r>
              <a:rPr lang="ja-JP" altLang="en-US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’</a:t>
            </a:r>
            <a:r>
              <a:rPr lang="en-US" altLang="ja-JP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not</a:t>
            </a:r>
            <a:r>
              <a:rPr lang="en-US" altLang="ja-JP" sz="253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‘where’</a:t>
            </a:r>
            <a:r>
              <a:rPr lang="ja-JP" altLang="en-US" sz="2531" dirty="0"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‘</a:t>
            </a:r>
            <a:r>
              <a:rPr lang="en-US" altLang="ja-JP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(no </a:t>
            </a:r>
            <a:r>
              <a:rPr lang="en-US" altLang="ja-JP" sz="253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src</a:t>
            </a:r>
            <a:r>
              <a:rPr lang="en-US" altLang="ja-JP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or </a:t>
            </a:r>
            <a:r>
              <a:rPr lang="en-US" altLang="ja-JP" sz="253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dst</a:t>
            </a:r>
            <a:r>
              <a:rPr lang="en-US" altLang="ja-JP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ts val="2461"/>
              </a:spcBef>
              <a:buSzPct val="171000"/>
              <a:buFont typeface="Calibri" panose="020F0502020204030204" pitchFamily="34" charset="0"/>
              <a:buChar char="•"/>
            </a:pPr>
            <a:r>
              <a:rPr lang="en-US" altLang="zh-CN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Forwarding decision is local</a:t>
            </a:r>
          </a:p>
          <a:p>
            <a:pPr eaLnBrk="1" hangingPunct="1">
              <a:spcBef>
                <a:spcPts val="2461"/>
              </a:spcBef>
              <a:buSzPct val="171000"/>
              <a:buFont typeface="Calibri" panose="020F0502020204030204" pitchFamily="34" charset="0"/>
              <a:buChar char="•"/>
            </a:pPr>
            <a:r>
              <a:rPr lang="en-US" altLang="zh-CN" sz="25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Upstream performance is measurable</a:t>
            </a:r>
          </a:p>
        </p:txBody>
      </p:sp>
      <p:sp>
        <p:nvSpPr>
          <p:cNvPr id="87055" name="Freeform 14"/>
          <p:cNvSpPr>
            <a:spLocks/>
          </p:cNvSpPr>
          <p:nvPr/>
        </p:nvSpPr>
        <p:spPr bwMode="auto">
          <a:xfrm>
            <a:off x="4321969" y="2303859"/>
            <a:ext cx="669727" cy="10001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cubicBezTo>
                  <a:pt x="7920" y="17357"/>
                  <a:pt x="18000" y="12643"/>
                  <a:pt x="18000" y="9064"/>
                </a:cubicBezTo>
                <a:cubicBezTo>
                  <a:pt x="18000" y="2866"/>
                  <a:pt x="10845" y="0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miter lim="800000"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7056" name="Freeform 15"/>
          <p:cNvSpPr>
            <a:spLocks/>
          </p:cNvSpPr>
          <p:nvPr/>
        </p:nvSpPr>
        <p:spPr bwMode="auto">
          <a:xfrm>
            <a:off x="4484936" y="2223492"/>
            <a:ext cx="484436" cy="126132"/>
          </a:xfrm>
          <a:custGeom>
            <a:avLst/>
            <a:gdLst>
              <a:gd name="T0" fmla="*/ 0 w 21600"/>
              <a:gd name="T1" fmla="*/ 2147483647 h 17553"/>
              <a:gd name="T2" fmla="*/ 2147483647 w 21600"/>
              <a:gd name="T3" fmla="*/ 0 h 17553"/>
              <a:gd name="T4" fmla="*/ 0 60000 65536"/>
              <a:gd name="T5" fmla="*/ 0 60000 65536"/>
              <a:gd name="T6" fmla="*/ 0 w 21600"/>
              <a:gd name="T7" fmla="*/ 0 h 17553"/>
              <a:gd name="T8" fmla="*/ 21600 w 21600"/>
              <a:gd name="T9" fmla="*/ 17553 h 175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17553">
                <a:moveTo>
                  <a:pt x="0" y="12343"/>
                </a:moveTo>
                <a:cubicBezTo>
                  <a:pt x="9172" y="21600"/>
                  <a:pt x="9637" y="19131"/>
                  <a:pt x="21600" y="0"/>
                </a:cubicBezTo>
              </a:path>
            </a:pathLst>
          </a:cu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grpSp>
        <p:nvGrpSpPr>
          <p:cNvPr id="87057" name="Group 16"/>
          <p:cNvGrpSpPr>
            <a:grpSpLocks/>
          </p:cNvGrpSpPr>
          <p:nvPr/>
        </p:nvGrpSpPr>
        <p:grpSpPr bwMode="auto">
          <a:xfrm rot="-1500000">
            <a:off x="2626445" y="3222501"/>
            <a:ext cx="358303" cy="125016"/>
            <a:chOff x="24" y="32"/>
            <a:chExt cx="320" cy="112"/>
          </a:xfrm>
        </p:grpSpPr>
        <p:sp>
          <p:nvSpPr>
            <p:cNvPr id="87059" name="AutoShape 17"/>
            <p:cNvSpPr>
              <a:spLocks/>
            </p:cNvSpPr>
            <p:nvPr/>
          </p:nvSpPr>
          <p:spPr bwMode="auto">
            <a:xfrm>
              <a:off x="24" y="32"/>
              <a:ext cx="320" cy="112"/>
            </a:xfrm>
            <a:prstGeom prst="roundRect">
              <a:avLst>
                <a:gd name="adj" fmla="val 21426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zh-CN" altLang="zh-CN" sz="2953">
                <a:latin typeface="Arial" panose="020B0604020202020204" pitchFamily="34" charset="0"/>
              </a:endParaRPr>
            </a:p>
          </p:txBody>
        </p:sp>
        <p:sp>
          <p:nvSpPr>
            <p:cNvPr id="87060" name="Rectangle 18"/>
            <p:cNvSpPr>
              <a:spLocks/>
            </p:cNvSpPr>
            <p:nvPr/>
          </p:nvSpPr>
          <p:spPr bwMode="auto">
            <a:xfrm>
              <a:off x="30" y="36"/>
              <a:ext cx="30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zh-CN" sz="703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? a/b/c/e</a:t>
              </a:r>
            </a:p>
          </p:txBody>
        </p:sp>
      </p:grpSp>
      <p:sp>
        <p:nvSpPr>
          <p:cNvPr id="8705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8687" y="0"/>
            <a:ext cx="7358063" cy="13394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4" tIns="32147" rIns="64294" bIns="32147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NDN approach</a:t>
            </a:r>
          </a:p>
        </p:txBody>
      </p:sp>
    </p:spTree>
    <p:extLst>
      <p:ext uri="{BB962C8B-B14F-4D97-AF65-F5344CB8AC3E}">
        <p14:creationId xmlns:p14="http://schemas.microsoft.com/office/powerpoint/2010/main" val="427126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37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4" tIns="32147" rIns="64294" bIns="32147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4219">
                <a:latin typeface="Arial" panose="020B0604020202020204" pitchFamily="34" charset="0"/>
              </a:rPr>
              <a:t>We envision replacing this:</a:t>
            </a:r>
          </a:p>
        </p:txBody>
      </p:sp>
      <p:sp>
        <p:nvSpPr>
          <p:cNvPr id="880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A9D792CA-1043-4988-AF05-D40C9455DEA5}" type="slidenum">
              <a:rPr lang="en-US" altLang="zh-CN" sz="1266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72</a:t>
            </a:fld>
            <a:endParaRPr lang="en-US" altLang="zh-CN" sz="126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88067" name="Group 38"/>
          <p:cNvGrpSpPr>
            <a:grpSpLocks/>
          </p:cNvGrpSpPr>
          <p:nvPr/>
        </p:nvGrpSpPr>
        <p:grpSpPr bwMode="auto">
          <a:xfrm>
            <a:off x="980033" y="1327176"/>
            <a:ext cx="6163717" cy="5269631"/>
            <a:chOff x="1352550" y="1887537"/>
            <a:chExt cx="8766175" cy="7494588"/>
          </a:xfrm>
        </p:grpSpPr>
        <p:pic>
          <p:nvPicPr>
            <p:cNvPr id="88068" name="Pictur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2550" y="4829175"/>
              <a:ext cx="2184400" cy="139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69" name="Picture 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3900" y="4076700"/>
              <a:ext cx="35433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8099425" y="7704137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1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9102725" y="4989512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2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7527925" y="2522537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3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8899525" y="4262437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6499225" y="1887537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5" name="Picture 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7883525" y="3275012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6" name="Picture 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9090025" y="6386512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7" name="Picture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8924925" y="7021512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8" name="Picture 11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9001125" y="5713412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9" name="Picture 1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8556625" y="3617912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80" name="Picture 1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1200" y="5651500"/>
              <a:ext cx="3543300" cy="139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81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844">
              <a:off x="7070725" y="8593137"/>
              <a:ext cx="1219200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82" name="Picture 1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9600" y="2768600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83" name="Picture 1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5300" y="4076700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84" name="Picture 1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400" y="5638800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85" name="Picture 1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000" y="6858000"/>
              <a:ext cx="1879600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86" name="Picture 1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57826">
              <a:off x="7972425" y="8316912"/>
              <a:ext cx="3302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87" name="Freeform 20"/>
            <p:cNvSpPr>
              <a:spLocks/>
            </p:cNvSpPr>
            <p:nvPr/>
          </p:nvSpPr>
          <p:spPr bwMode="auto">
            <a:xfrm>
              <a:off x="3055937" y="2540000"/>
              <a:ext cx="3829050" cy="2840037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17088" y="10242"/>
                    <a:pt x="21600" y="0"/>
                  </a:cubicBezTo>
                </a:path>
              </a:pathLst>
            </a:custGeom>
            <a:noFill/>
            <a:ln w="50800">
              <a:solidFill>
                <a:srgbClr val="7D7D7D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88" name="Freeform 21"/>
            <p:cNvSpPr>
              <a:spLocks/>
            </p:cNvSpPr>
            <p:nvPr/>
          </p:nvSpPr>
          <p:spPr bwMode="auto">
            <a:xfrm>
              <a:off x="3017837" y="3106737"/>
              <a:ext cx="4660900" cy="23749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14478" y="5313"/>
                    <a:pt x="21600" y="0"/>
                  </a:cubicBezTo>
                </a:path>
              </a:pathLst>
            </a:custGeom>
            <a:noFill/>
            <a:ln w="50800">
              <a:solidFill>
                <a:srgbClr val="7D7D7D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89" name="Freeform 22"/>
            <p:cNvSpPr>
              <a:spLocks/>
            </p:cNvSpPr>
            <p:nvPr/>
          </p:nvSpPr>
          <p:spPr bwMode="auto">
            <a:xfrm>
              <a:off x="3055937" y="3563937"/>
              <a:ext cx="4724400" cy="19685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12252" y="3345"/>
                    <a:pt x="21600" y="0"/>
                  </a:cubicBezTo>
                </a:path>
              </a:pathLst>
            </a:custGeom>
            <a:noFill/>
            <a:ln w="50800">
              <a:solidFill>
                <a:srgbClr val="7D7D7D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0" name="Freeform 23"/>
            <p:cNvSpPr>
              <a:spLocks/>
            </p:cNvSpPr>
            <p:nvPr/>
          </p:nvSpPr>
          <p:spPr bwMode="auto">
            <a:xfrm>
              <a:off x="3081337" y="3983037"/>
              <a:ext cx="5486400" cy="16002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7050" y="8743"/>
                    <a:pt x="17650" y="10457"/>
                    <a:pt x="21600" y="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1" name="Freeform 24"/>
            <p:cNvSpPr>
              <a:spLocks/>
            </p:cNvSpPr>
            <p:nvPr/>
          </p:nvSpPr>
          <p:spPr bwMode="auto">
            <a:xfrm>
              <a:off x="3081337" y="4656137"/>
              <a:ext cx="5872163" cy="9271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21600"/>
                  </a:moveTo>
                  <a:cubicBezTo>
                    <a:pt x="4017" y="10948"/>
                    <a:pt x="17723" y="2663"/>
                    <a:pt x="21600" y="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2" name="Freeform 25"/>
            <p:cNvSpPr>
              <a:spLocks/>
            </p:cNvSpPr>
            <p:nvPr/>
          </p:nvSpPr>
          <p:spPr bwMode="auto">
            <a:xfrm>
              <a:off x="3090862" y="5154612"/>
              <a:ext cx="5872163" cy="515938"/>
            </a:xfrm>
            <a:custGeom>
              <a:avLst/>
              <a:gdLst>
                <a:gd name="T0" fmla="*/ 0 w 21600"/>
                <a:gd name="T1" fmla="*/ 2147483647 h 19640"/>
                <a:gd name="T2" fmla="*/ 2147483647 w 21600"/>
                <a:gd name="T3" fmla="*/ 2147483647 h 19640"/>
                <a:gd name="T4" fmla="*/ 0 60000 65536"/>
                <a:gd name="T5" fmla="*/ 0 60000 65536"/>
                <a:gd name="T6" fmla="*/ 0 w 21600"/>
                <a:gd name="T7" fmla="*/ 0 h 19640"/>
                <a:gd name="T8" fmla="*/ 21600 w 21600"/>
                <a:gd name="T9" fmla="*/ 19640 h 196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19640">
                  <a:moveTo>
                    <a:pt x="0" y="19640"/>
                  </a:moveTo>
                  <a:cubicBezTo>
                    <a:pt x="4148" y="-803"/>
                    <a:pt x="17153" y="-1960"/>
                    <a:pt x="21600" y="1511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3" name="Freeform 26"/>
            <p:cNvSpPr>
              <a:spLocks/>
            </p:cNvSpPr>
            <p:nvPr/>
          </p:nvSpPr>
          <p:spPr bwMode="auto">
            <a:xfrm>
              <a:off x="3051175" y="5634037"/>
              <a:ext cx="5902325" cy="584200"/>
            </a:xfrm>
            <a:custGeom>
              <a:avLst/>
              <a:gdLst>
                <a:gd name="T0" fmla="*/ 0 w 21600"/>
                <a:gd name="T1" fmla="*/ 0 h 14667"/>
                <a:gd name="T2" fmla="*/ 2147483647 w 21600"/>
                <a:gd name="T3" fmla="*/ 2147483647 h 14667"/>
                <a:gd name="T4" fmla="*/ 0 60000 65536"/>
                <a:gd name="T5" fmla="*/ 0 60000 65536"/>
                <a:gd name="T6" fmla="*/ 0 w 21600"/>
                <a:gd name="T7" fmla="*/ 0 h 14667"/>
                <a:gd name="T8" fmla="*/ 21600 w 21600"/>
                <a:gd name="T9" fmla="*/ 14667 h 146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14667">
                  <a:moveTo>
                    <a:pt x="0" y="0"/>
                  </a:moveTo>
                  <a:cubicBezTo>
                    <a:pt x="4164" y="5097"/>
                    <a:pt x="16441" y="21600"/>
                    <a:pt x="21600" y="11405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4" name="Freeform 27"/>
            <p:cNvSpPr>
              <a:spLocks/>
            </p:cNvSpPr>
            <p:nvPr/>
          </p:nvSpPr>
          <p:spPr bwMode="auto">
            <a:xfrm>
              <a:off x="3021012" y="5718175"/>
              <a:ext cx="5911850" cy="8159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3118" y="5909"/>
                    <a:pt x="19595" y="19988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5" name="Freeform 28"/>
            <p:cNvSpPr>
              <a:spLocks/>
            </p:cNvSpPr>
            <p:nvPr/>
          </p:nvSpPr>
          <p:spPr bwMode="auto">
            <a:xfrm>
              <a:off x="3013075" y="5768975"/>
              <a:ext cx="5848350" cy="1284287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2682" y="12131"/>
                    <a:pt x="17923" y="5881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6" name="Freeform 29"/>
            <p:cNvSpPr>
              <a:spLocks/>
            </p:cNvSpPr>
            <p:nvPr/>
          </p:nvSpPr>
          <p:spPr bwMode="auto">
            <a:xfrm>
              <a:off x="2995612" y="5807075"/>
              <a:ext cx="5140325" cy="213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8754" y="4922"/>
                    <a:pt x="8555" y="1504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7" name="Freeform 30"/>
            <p:cNvSpPr>
              <a:spLocks/>
            </p:cNvSpPr>
            <p:nvPr/>
          </p:nvSpPr>
          <p:spPr bwMode="auto">
            <a:xfrm>
              <a:off x="2970212" y="5840412"/>
              <a:ext cx="4949825" cy="2487613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9490" y="4499"/>
                    <a:pt x="15425" y="8234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8" name="Freeform 31"/>
            <p:cNvSpPr>
              <a:spLocks/>
            </p:cNvSpPr>
            <p:nvPr/>
          </p:nvSpPr>
          <p:spPr bwMode="auto">
            <a:xfrm>
              <a:off x="2982912" y="5840412"/>
              <a:ext cx="4416425" cy="2754313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5915" y="7387"/>
                    <a:pt x="18866" y="12457"/>
                    <a:pt x="21600" y="21600"/>
                  </a:cubicBezTo>
                </a:path>
              </a:pathLst>
            </a:custGeom>
            <a:noFill/>
            <a:ln w="50800">
              <a:solidFill>
                <a:srgbClr val="81818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 sz="1266"/>
            </a:p>
          </p:txBody>
        </p:sp>
        <p:sp>
          <p:nvSpPr>
            <p:cNvPr id="88099" name="AutoShape 32"/>
            <p:cNvSpPr>
              <a:spLocks/>
            </p:cNvSpPr>
            <p:nvPr/>
          </p:nvSpPr>
          <p:spPr bwMode="auto">
            <a:xfrm>
              <a:off x="1900237" y="5341937"/>
              <a:ext cx="1273175" cy="571500"/>
            </a:xfrm>
            <a:prstGeom prst="roundRect">
              <a:avLst>
                <a:gd name="adj" fmla="val 33333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zh-CN" altLang="zh-CN" sz="2953">
                <a:latin typeface="Arial" panose="020B0604020202020204" pitchFamily="34" charset="0"/>
              </a:endParaRPr>
            </a:p>
          </p:txBody>
        </p:sp>
        <p:pic>
          <p:nvPicPr>
            <p:cNvPr id="88100" name="Picture 3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737" y="5367337"/>
              <a:ext cx="1143000" cy="47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1" name="Rectangle 34"/>
            <p:cNvSpPr>
              <a:spLocks/>
            </p:cNvSpPr>
            <p:nvPr/>
          </p:nvSpPr>
          <p:spPr bwMode="auto">
            <a:xfrm>
              <a:off x="3849298" y="4305445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zh-CN" sz="1406">
                  <a:solidFill>
                    <a:srgbClr val="34343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ISP</a:t>
              </a:r>
            </a:p>
          </p:txBody>
        </p:sp>
        <p:sp>
          <p:nvSpPr>
            <p:cNvPr id="88102" name="Rectangle 35"/>
            <p:cNvSpPr>
              <a:spLocks/>
            </p:cNvSpPr>
            <p:nvPr/>
          </p:nvSpPr>
          <p:spPr bwMode="auto">
            <a:xfrm>
              <a:off x="3684198" y="6591444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zh-CN" sz="1406">
                  <a:solidFill>
                    <a:srgbClr val="34343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08754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2953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DE80C373-DA59-491A-91F0-2E6C3224B4FE}" type="slidenum">
              <a:rPr lang="en-US" altLang="zh-CN" sz="1266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73</a:t>
            </a:fld>
            <a:endParaRPr lang="en-US" altLang="zh-CN" sz="126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89090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74" y="3385468"/>
            <a:ext cx="1535906" cy="98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1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092" y="2853035"/>
            <a:ext cx="2491383" cy="10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844">
            <a:off x="5706070" y="5403578"/>
            <a:ext cx="857250" cy="55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174">
            <a:off x="6411516" y="3494857"/>
            <a:ext cx="23217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844">
            <a:off x="5304234" y="1760266"/>
            <a:ext cx="857250" cy="55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844">
            <a:off x="6268641" y="2983633"/>
            <a:ext cx="857250" cy="55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844">
            <a:off x="4580930" y="1313781"/>
            <a:ext cx="857250" cy="55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7" name="Picture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174">
            <a:off x="5554266" y="2289349"/>
            <a:ext cx="23217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42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174">
            <a:off x="6402586" y="4477122"/>
            <a:ext cx="23217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43" name="Picture 1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174">
            <a:off x="6286500" y="4923607"/>
            <a:ext cx="23217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9" name="Picture 1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174">
            <a:off x="6340078" y="4003849"/>
            <a:ext cx="23217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1" name="Picture 1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174">
            <a:off x="6027539" y="2530451"/>
            <a:ext cx="23217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2" name="Picture 1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62" y="3960316"/>
            <a:ext cx="2491383" cy="98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3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844">
            <a:off x="4982766" y="6028656"/>
            <a:ext cx="857250" cy="55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4" name="Picture 1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62" y="1933277"/>
            <a:ext cx="1321594" cy="10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5" name="Picture 1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64" y="2853035"/>
            <a:ext cx="1321594" cy="10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6" name="Picture 1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053" y="3951387"/>
            <a:ext cx="1321594" cy="10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7" name="Picture 1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818" y="4808637"/>
            <a:ext cx="1321594" cy="10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7" name="Picture 1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2174">
            <a:off x="5616773" y="5834435"/>
            <a:ext cx="232172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09" name="Oval 20"/>
          <p:cNvSpPr>
            <a:spLocks/>
          </p:cNvSpPr>
          <p:nvPr/>
        </p:nvSpPr>
        <p:spPr bwMode="auto">
          <a:xfrm>
            <a:off x="3436814" y="3269382"/>
            <a:ext cx="214313" cy="214313"/>
          </a:xfrm>
          <a:prstGeom prst="ellipse">
            <a:avLst/>
          </a:prstGeom>
          <a:solidFill>
            <a:srgbClr val="8383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89110" name="Oval 21"/>
          <p:cNvSpPr>
            <a:spLocks/>
          </p:cNvSpPr>
          <p:nvPr/>
        </p:nvSpPr>
        <p:spPr bwMode="auto">
          <a:xfrm>
            <a:off x="3436814" y="4340944"/>
            <a:ext cx="214313" cy="214313"/>
          </a:xfrm>
          <a:prstGeom prst="ellipse">
            <a:avLst/>
          </a:prstGeom>
          <a:solidFill>
            <a:srgbClr val="8383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89111" name="Oval 22"/>
          <p:cNvSpPr>
            <a:spLocks/>
          </p:cNvSpPr>
          <p:nvPr/>
        </p:nvSpPr>
        <p:spPr bwMode="auto">
          <a:xfrm>
            <a:off x="4561954" y="2385343"/>
            <a:ext cx="214313" cy="214313"/>
          </a:xfrm>
          <a:prstGeom prst="ellipse">
            <a:avLst/>
          </a:prstGeom>
          <a:solidFill>
            <a:srgbClr val="8383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89112" name="Oval 23"/>
          <p:cNvSpPr>
            <a:spLocks/>
          </p:cNvSpPr>
          <p:nvPr/>
        </p:nvSpPr>
        <p:spPr bwMode="auto">
          <a:xfrm>
            <a:off x="5374556" y="3269382"/>
            <a:ext cx="214313" cy="214313"/>
          </a:xfrm>
          <a:prstGeom prst="ellipse">
            <a:avLst/>
          </a:prstGeom>
          <a:solidFill>
            <a:srgbClr val="8383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89113" name="Oval 24"/>
          <p:cNvSpPr>
            <a:spLocks/>
          </p:cNvSpPr>
          <p:nvPr/>
        </p:nvSpPr>
        <p:spPr bwMode="auto">
          <a:xfrm>
            <a:off x="5410275" y="4367734"/>
            <a:ext cx="214313" cy="214313"/>
          </a:xfrm>
          <a:prstGeom prst="ellipse">
            <a:avLst/>
          </a:prstGeom>
          <a:solidFill>
            <a:srgbClr val="8383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89114" name="Oval 25"/>
          <p:cNvSpPr>
            <a:spLocks/>
          </p:cNvSpPr>
          <p:nvPr/>
        </p:nvSpPr>
        <p:spPr bwMode="auto">
          <a:xfrm>
            <a:off x="4678040" y="5224984"/>
            <a:ext cx="214313" cy="214313"/>
          </a:xfrm>
          <a:prstGeom prst="ellipse">
            <a:avLst/>
          </a:prstGeom>
          <a:solidFill>
            <a:srgbClr val="8383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sp>
        <p:nvSpPr>
          <p:cNvPr id="89115" name="Line 26"/>
          <p:cNvSpPr>
            <a:spLocks noChangeShapeType="1"/>
          </p:cNvSpPr>
          <p:nvPr/>
        </p:nvSpPr>
        <p:spPr bwMode="auto">
          <a:xfrm rot="10800000" flipH="1">
            <a:off x="2262560" y="3414489"/>
            <a:ext cx="1150813" cy="379512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16" name="Line 27"/>
          <p:cNvSpPr>
            <a:spLocks noChangeShapeType="1"/>
          </p:cNvSpPr>
          <p:nvPr/>
        </p:nvSpPr>
        <p:spPr bwMode="auto">
          <a:xfrm>
            <a:off x="2264793" y="4038452"/>
            <a:ext cx="1157510" cy="372814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17" name="Line 28"/>
          <p:cNvSpPr>
            <a:spLocks noChangeShapeType="1"/>
          </p:cNvSpPr>
          <p:nvPr/>
        </p:nvSpPr>
        <p:spPr bwMode="auto">
          <a:xfrm rot="10800000" flipH="1">
            <a:off x="3642197" y="2577332"/>
            <a:ext cx="933152" cy="706561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18" name="Line 29"/>
          <p:cNvSpPr>
            <a:spLocks noChangeShapeType="1"/>
          </p:cNvSpPr>
          <p:nvPr/>
        </p:nvSpPr>
        <p:spPr bwMode="auto">
          <a:xfrm rot="10800000" flipH="1">
            <a:off x="4782965" y="2160985"/>
            <a:ext cx="618381" cy="253380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19" name="Line 30"/>
          <p:cNvSpPr>
            <a:spLocks noChangeShapeType="1"/>
          </p:cNvSpPr>
          <p:nvPr/>
        </p:nvSpPr>
        <p:spPr bwMode="auto">
          <a:xfrm rot="10800000" flipH="1">
            <a:off x="4711527" y="1807146"/>
            <a:ext cx="185291" cy="544711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0" name="Line 31"/>
          <p:cNvSpPr>
            <a:spLocks noChangeShapeType="1"/>
          </p:cNvSpPr>
          <p:nvPr/>
        </p:nvSpPr>
        <p:spPr bwMode="auto">
          <a:xfrm rot="10800000" flipH="1">
            <a:off x="4807521" y="2459013"/>
            <a:ext cx="671959" cy="44648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1" name="Line 32"/>
          <p:cNvSpPr>
            <a:spLocks noChangeShapeType="1"/>
          </p:cNvSpPr>
          <p:nvPr/>
        </p:nvSpPr>
        <p:spPr bwMode="auto">
          <a:xfrm rot="10800000" flipH="1">
            <a:off x="3682381" y="3386584"/>
            <a:ext cx="1663154" cy="20092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2" name="Line 33"/>
          <p:cNvSpPr>
            <a:spLocks noChangeShapeType="1"/>
          </p:cNvSpPr>
          <p:nvPr/>
        </p:nvSpPr>
        <p:spPr bwMode="auto">
          <a:xfrm>
            <a:off x="3686845" y="4423544"/>
            <a:ext cx="1708919" cy="40184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3" name="Line 34"/>
          <p:cNvSpPr>
            <a:spLocks noChangeShapeType="1"/>
          </p:cNvSpPr>
          <p:nvPr/>
        </p:nvSpPr>
        <p:spPr bwMode="auto">
          <a:xfrm>
            <a:off x="3657824" y="4537398"/>
            <a:ext cx="1031379" cy="721072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4" name="AutoShape 35"/>
          <p:cNvSpPr>
            <a:spLocks/>
          </p:cNvSpPr>
          <p:nvPr/>
        </p:nvSpPr>
        <p:spPr bwMode="auto">
          <a:xfrm>
            <a:off x="1338338" y="3706937"/>
            <a:ext cx="895201" cy="401836"/>
          </a:xfrm>
          <a:prstGeom prst="roundRect">
            <a:avLst>
              <a:gd name="adj" fmla="val 33333"/>
            </a:avLst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endParaRPr lang="zh-CN" altLang="zh-CN" sz="2953">
              <a:latin typeface="Arial" panose="020B0604020202020204" pitchFamily="34" charset="0"/>
            </a:endParaRPr>
          </a:p>
        </p:txBody>
      </p:sp>
      <p:pic>
        <p:nvPicPr>
          <p:cNvPr id="89125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102" y="3752702"/>
            <a:ext cx="803672" cy="3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26" name="Line 37"/>
          <p:cNvSpPr>
            <a:spLocks noChangeShapeType="1"/>
          </p:cNvSpPr>
          <p:nvPr/>
        </p:nvSpPr>
        <p:spPr bwMode="auto">
          <a:xfrm rot="10800000" flipH="1">
            <a:off x="5604496" y="2868662"/>
            <a:ext cx="496714" cy="429742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7" name="Line 38"/>
          <p:cNvSpPr>
            <a:spLocks noChangeShapeType="1"/>
          </p:cNvSpPr>
          <p:nvPr/>
        </p:nvSpPr>
        <p:spPr bwMode="auto">
          <a:xfrm rot="10800000" flipH="1">
            <a:off x="5632400" y="3343052"/>
            <a:ext cx="696516" cy="39067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8" name="Line 39"/>
          <p:cNvSpPr>
            <a:spLocks noChangeShapeType="1"/>
          </p:cNvSpPr>
          <p:nvPr/>
        </p:nvSpPr>
        <p:spPr bwMode="auto">
          <a:xfrm rot="10800000" flipH="1">
            <a:off x="5671468" y="4246067"/>
            <a:ext cx="661913" cy="207615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29" name="Line 40"/>
          <p:cNvSpPr>
            <a:spLocks noChangeShapeType="1"/>
          </p:cNvSpPr>
          <p:nvPr/>
        </p:nvSpPr>
        <p:spPr bwMode="auto">
          <a:xfrm>
            <a:off x="5597799" y="3461371"/>
            <a:ext cx="755674" cy="212080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30" name="Line 41"/>
          <p:cNvSpPr>
            <a:spLocks noChangeShapeType="1"/>
          </p:cNvSpPr>
          <p:nvPr/>
        </p:nvSpPr>
        <p:spPr bwMode="auto">
          <a:xfrm>
            <a:off x="5671468" y="4527352"/>
            <a:ext cx="657448" cy="99343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31" name="Line 42"/>
          <p:cNvSpPr>
            <a:spLocks noChangeShapeType="1"/>
          </p:cNvSpPr>
          <p:nvPr/>
        </p:nvSpPr>
        <p:spPr bwMode="auto">
          <a:xfrm>
            <a:off x="5636865" y="4582046"/>
            <a:ext cx="584895" cy="366117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32" name="Line 43"/>
          <p:cNvSpPr>
            <a:spLocks noChangeShapeType="1"/>
          </p:cNvSpPr>
          <p:nvPr/>
        </p:nvSpPr>
        <p:spPr bwMode="auto">
          <a:xfrm>
            <a:off x="4941466" y="5366742"/>
            <a:ext cx="829344" cy="242218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33" name="Line 44"/>
          <p:cNvSpPr>
            <a:spLocks noChangeShapeType="1"/>
          </p:cNvSpPr>
          <p:nvPr/>
        </p:nvSpPr>
        <p:spPr bwMode="auto">
          <a:xfrm>
            <a:off x="4911328" y="5431483"/>
            <a:ext cx="651867" cy="438671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34" name="Line 45"/>
          <p:cNvSpPr>
            <a:spLocks noChangeShapeType="1"/>
          </p:cNvSpPr>
          <p:nvPr/>
        </p:nvSpPr>
        <p:spPr bwMode="auto">
          <a:xfrm>
            <a:off x="4847704" y="5476131"/>
            <a:ext cx="266774" cy="542479"/>
          </a:xfrm>
          <a:prstGeom prst="line">
            <a:avLst/>
          </a:prstGeom>
          <a:noFill/>
          <a:ln w="50800">
            <a:solidFill>
              <a:srgbClr val="7D7D7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sz="1266"/>
          </a:p>
        </p:txBody>
      </p:sp>
      <p:sp>
        <p:nvSpPr>
          <p:cNvPr id="89135" name="Rectangle 46"/>
          <p:cNvSpPr>
            <a:spLocks/>
          </p:cNvSpPr>
          <p:nvPr/>
        </p:nvSpPr>
        <p:spPr bwMode="auto">
          <a:xfrm>
            <a:off x="2717974" y="3013872"/>
            <a:ext cx="290144" cy="21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1406">
                <a:solidFill>
                  <a:srgbClr val="343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</a:t>
            </a:r>
          </a:p>
        </p:txBody>
      </p:sp>
      <p:sp>
        <p:nvSpPr>
          <p:cNvPr id="89136" name="Rectangle 47"/>
          <p:cNvSpPr>
            <a:spLocks/>
          </p:cNvSpPr>
          <p:nvPr/>
        </p:nvSpPr>
        <p:spPr bwMode="auto">
          <a:xfrm>
            <a:off x="2601888" y="4621216"/>
            <a:ext cx="290144" cy="21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zh-CN" sz="1406">
                <a:solidFill>
                  <a:srgbClr val="343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</a:t>
            </a:r>
          </a:p>
        </p:txBody>
      </p:sp>
      <p:sp>
        <p:nvSpPr>
          <p:cNvPr id="89137" name="Title 8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4" tIns="32147" rIns="64294" bIns="32147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4219">
                <a:latin typeface="Arial" panose="020B0604020202020204" pitchFamily="34" charset="0"/>
              </a:rPr>
              <a:t>With THIS:</a:t>
            </a:r>
          </a:p>
        </p:txBody>
      </p:sp>
    </p:spTree>
    <p:extLst>
      <p:ext uri="{BB962C8B-B14F-4D97-AF65-F5344CB8AC3E}">
        <p14:creationId xmlns:p14="http://schemas.microsoft.com/office/powerpoint/2010/main" val="19566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 -0.11568 C 0.05517 -0.1287 0.05565 -0.14172 0.05443 -0.15392 C 0.05333 -0.16612 0.05126 -0.17881 0.04821 -0.18858 C 0.04504 -0.19818 0.03796 -0.20843 0.03588 -0.21184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-48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46 -0.04068 L 0.05272 -0.22812 L -0.05077 -0.33257 L -0.1085 -0.44501 " pathEditMode="relative" ptsTypes="AAAA">
                                      <p:cBhvr>
                                        <p:cTn id="8" dur="3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58 -0.01368 L 0.11389 -0.17692 L 0.13868 -0.47038 L 0.07093 -0.55372 L -0.05139 -0.67872 " pathEditMode="relative" ptsTypes="AAAAA">
                                      <p:cBhvr>
                                        <p:cTn id="11" dur="3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86 0.12305 C 0.03467 0.1403 0.02149 0.15771 0.00354 0.19075 C -0.0144 0.22379 -0.0404 0.29183 -0.06018 0.32096 C -0.07995 0.3501 -0.10571 0.35856 -0.11486 0.36605 " pathEditMode="relative" ptsTypes="aaaA">
                                      <p:cBhvr>
                                        <p:cTn id="13" dur="2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3540" y="0"/>
            <a:ext cx="8376919" cy="575047"/>
          </a:xfrm>
        </p:spPr>
        <p:txBody>
          <a:bodyPr/>
          <a:lstStyle/>
          <a:p>
            <a:r>
              <a:rPr lang="en-US" altLang="zh-CN" dirty="0"/>
              <a:t>Future Internet Architecture Next</a:t>
            </a:r>
            <a:br>
              <a:rPr lang="en-US" altLang="zh-CN" dirty="0"/>
            </a:br>
            <a:r>
              <a:rPr lang="en-US" altLang="zh-CN" dirty="0"/>
              <a:t>Phase (FIA-NP) Awards - 2014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3540" y="1371600"/>
            <a:ext cx="8376919" cy="5105400"/>
          </a:xfrm>
        </p:spPr>
        <p:txBody>
          <a:bodyPr/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Built upon success of FIA. Move from design to piloted deployments in real world setting.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No one architecture will replace Internet wholesale.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$15M total to 3 projects: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XIA-NP</a:t>
            </a:r>
          </a:p>
          <a:p>
            <a:pPr lvl="2"/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Tests in vehicle network and large scale video delivery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NDN-NP – established industry consortium</a:t>
            </a:r>
          </a:p>
          <a:p>
            <a:pPr lvl="2"/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mHealth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and UCLA Facilities Management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Mobility First-NP</a:t>
            </a:r>
          </a:p>
          <a:p>
            <a:pPr lvl="2"/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Wireless provider, content delivery network, weather emergency notification system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476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Discussions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14821" y="1447800"/>
            <a:ext cx="7714356" cy="3850036"/>
          </a:xfrm>
        </p:spPr>
        <p:txBody>
          <a:bodyPr/>
          <a:lstStyle/>
          <a:p>
            <a:r>
              <a:rPr lang="en-US" altLang="zh-CN" dirty="0" err="1"/>
              <a:t>Pls</a:t>
            </a:r>
            <a:r>
              <a:rPr lang="en-US" altLang="zh-CN" dirty="0"/>
              <a:t> discuss the potential attacks towards different layers (physical/link layers, IP layers, transportation layers).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99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5337" y="45547"/>
            <a:ext cx="271005" cy="215925"/>
          </a:xfrm>
          <a:custGeom>
            <a:avLst/>
            <a:gdLst/>
            <a:ahLst/>
            <a:cxnLst/>
            <a:rect l="l" t="t" r="r" b="b"/>
            <a:pathLst>
              <a:path w="271005" h="215925">
                <a:moveTo>
                  <a:pt x="135502" y="0"/>
                </a:moveTo>
                <a:lnTo>
                  <a:pt x="82571" y="8434"/>
                </a:lnTo>
                <a:lnTo>
                  <a:pt x="40227" y="30364"/>
                </a:lnTo>
                <a:lnTo>
                  <a:pt x="10586" y="65789"/>
                </a:lnTo>
                <a:lnTo>
                  <a:pt x="0" y="107961"/>
                </a:lnTo>
                <a:lnTo>
                  <a:pt x="2117" y="129891"/>
                </a:lnTo>
                <a:lnTo>
                  <a:pt x="23289" y="168691"/>
                </a:lnTo>
                <a:lnTo>
                  <a:pt x="59282" y="197369"/>
                </a:lnTo>
                <a:lnTo>
                  <a:pt x="107979" y="214238"/>
                </a:lnTo>
                <a:lnTo>
                  <a:pt x="135502" y="215925"/>
                </a:lnTo>
                <a:lnTo>
                  <a:pt x="163026" y="214238"/>
                </a:lnTo>
                <a:lnTo>
                  <a:pt x="211722" y="197369"/>
                </a:lnTo>
                <a:lnTo>
                  <a:pt x="247716" y="168691"/>
                </a:lnTo>
                <a:lnTo>
                  <a:pt x="268886" y="129891"/>
                </a:lnTo>
                <a:lnTo>
                  <a:pt x="271005" y="107961"/>
                </a:lnTo>
                <a:lnTo>
                  <a:pt x="268886" y="86032"/>
                </a:lnTo>
                <a:lnTo>
                  <a:pt x="247716" y="47232"/>
                </a:lnTo>
                <a:lnTo>
                  <a:pt x="211722" y="18555"/>
                </a:lnTo>
                <a:lnTo>
                  <a:pt x="163026" y="1686"/>
                </a:lnTo>
                <a:lnTo>
                  <a:pt x="135502" y="0"/>
                </a:lnTo>
                <a:close/>
              </a:path>
            </a:pathLst>
          </a:custGeom>
          <a:solidFill>
            <a:srgbClr val="B2FF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9571" y="55667"/>
            <a:ext cx="1928794" cy="1536783"/>
          </a:xfrm>
          <a:custGeom>
            <a:avLst/>
            <a:gdLst/>
            <a:ahLst/>
            <a:cxnLst/>
            <a:rect l="l" t="t" r="r" b="b"/>
            <a:pathLst>
              <a:path w="1928794" h="1536783">
                <a:moveTo>
                  <a:pt x="963338" y="0"/>
                </a:moveTo>
                <a:lnTo>
                  <a:pt x="865945" y="3374"/>
                </a:lnTo>
                <a:lnTo>
                  <a:pt x="768553" y="15182"/>
                </a:lnTo>
                <a:lnTo>
                  <a:pt x="677511" y="33738"/>
                </a:lnTo>
                <a:lnTo>
                  <a:pt x="588589" y="60730"/>
                </a:lnTo>
                <a:lnTo>
                  <a:pt x="503900" y="92781"/>
                </a:lnTo>
                <a:lnTo>
                  <a:pt x="425563" y="131580"/>
                </a:lnTo>
                <a:lnTo>
                  <a:pt x="351459" y="175439"/>
                </a:lnTo>
                <a:lnTo>
                  <a:pt x="281592" y="224360"/>
                </a:lnTo>
                <a:lnTo>
                  <a:pt x="220191" y="280028"/>
                </a:lnTo>
                <a:lnTo>
                  <a:pt x="165144" y="339070"/>
                </a:lnTo>
                <a:lnTo>
                  <a:pt x="116447" y="403174"/>
                </a:lnTo>
                <a:lnTo>
                  <a:pt x="76220" y="468964"/>
                </a:lnTo>
                <a:lnTo>
                  <a:pt x="42345" y="539814"/>
                </a:lnTo>
                <a:lnTo>
                  <a:pt x="19055" y="614038"/>
                </a:lnTo>
                <a:lnTo>
                  <a:pt x="4235" y="689950"/>
                </a:lnTo>
                <a:lnTo>
                  <a:pt x="0" y="769235"/>
                </a:lnTo>
                <a:lnTo>
                  <a:pt x="4235" y="846833"/>
                </a:lnTo>
                <a:lnTo>
                  <a:pt x="19055" y="924431"/>
                </a:lnTo>
                <a:lnTo>
                  <a:pt x="42345" y="996970"/>
                </a:lnTo>
                <a:lnTo>
                  <a:pt x="76220" y="1067819"/>
                </a:lnTo>
                <a:lnTo>
                  <a:pt x="116447" y="1135297"/>
                </a:lnTo>
                <a:lnTo>
                  <a:pt x="165144" y="1197712"/>
                </a:lnTo>
                <a:lnTo>
                  <a:pt x="220191" y="1256755"/>
                </a:lnTo>
                <a:lnTo>
                  <a:pt x="281592" y="1312423"/>
                </a:lnTo>
                <a:lnTo>
                  <a:pt x="351459" y="1361343"/>
                </a:lnTo>
                <a:lnTo>
                  <a:pt x="425563" y="1405204"/>
                </a:lnTo>
                <a:lnTo>
                  <a:pt x="503900" y="1444003"/>
                </a:lnTo>
                <a:lnTo>
                  <a:pt x="588589" y="1476054"/>
                </a:lnTo>
                <a:lnTo>
                  <a:pt x="677511" y="1503045"/>
                </a:lnTo>
                <a:lnTo>
                  <a:pt x="768553" y="1521600"/>
                </a:lnTo>
                <a:lnTo>
                  <a:pt x="865945" y="1533409"/>
                </a:lnTo>
                <a:lnTo>
                  <a:pt x="963338" y="1536783"/>
                </a:lnTo>
                <a:lnTo>
                  <a:pt x="1062847" y="1533409"/>
                </a:lnTo>
                <a:lnTo>
                  <a:pt x="1158123" y="1521600"/>
                </a:lnTo>
                <a:lnTo>
                  <a:pt x="1251281" y="1503045"/>
                </a:lnTo>
                <a:lnTo>
                  <a:pt x="1340204" y="1476054"/>
                </a:lnTo>
                <a:lnTo>
                  <a:pt x="1422777" y="1444003"/>
                </a:lnTo>
                <a:lnTo>
                  <a:pt x="1503231" y="1405204"/>
                </a:lnTo>
                <a:lnTo>
                  <a:pt x="1577334" y="1361343"/>
                </a:lnTo>
                <a:lnTo>
                  <a:pt x="1647202" y="1312423"/>
                </a:lnTo>
                <a:lnTo>
                  <a:pt x="1708602" y="1256755"/>
                </a:lnTo>
                <a:lnTo>
                  <a:pt x="1763650" y="1197712"/>
                </a:lnTo>
                <a:lnTo>
                  <a:pt x="1812345" y="1135297"/>
                </a:lnTo>
                <a:lnTo>
                  <a:pt x="1852574" y="1067819"/>
                </a:lnTo>
                <a:lnTo>
                  <a:pt x="1886449" y="996970"/>
                </a:lnTo>
                <a:lnTo>
                  <a:pt x="1909738" y="924431"/>
                </a:lnTo>
                <a:lnTo>
                  <a:pt x="1924559" y="846833"/>
                </a:lnTo>
                <a:lnTo>
                  <a:pt x="1928794" y="769235"/>
                </a:lnTo>
                <a:lnTo>
                  <a:pt x="1924559" y="689950"/>
                </a:lnTo>
                <a:lnTo>
                  <a:pt x="1909738" y="614038"/>
                </a:lnTo>
                <a:lnTo>
                  <a:pt x="1886449" y="539814"/>
                </a:lnTo>
                <a:lnTo>
                  <a:pt x="1852574" y="468964"/>
                </a:lnTo>
                <a:lnTo>
                  <a:pt x="1812345" y="403174"/>
                </a:lnTo>
                <a:lnTo>
                  <a:pt x="1763650" y="339070"/>
                </a:lnTo>
                <a:lnTo>
                  <a:pt x="1708602" y="280028"/>
                </a:lnTo>
                <a:lnTo>
                  <a:pt x="1647202" y="224360"/>
                </a:lnTo>
                <a:lnTo>
                  <a:pt x="1577334" y="175439"/>
                </a:lnTo>
                <a:lnTo>
                  <a:pt x="1503231" y="131580"/>
                </a:lnTo>
                <a:lnTo>
                  <a:pt x="1422777" y="92781"/>
                </a:lnTo>
                <a:lnTo>
                  <a:pt x="1340204" y="60730"/>
                </a:lnTo>
                <a:lnTo>
                  <a:pt x="1251281" y="33738"/>
                </a:lnTo>
                <a:lnTo>
                  <a:pt x="1158123" y="15182"/>
                </a:lnTo>
                <a:lnTo>
                  <a:pt x="1062847" y="3374"/>
                </a:lnTo>
                <a:lnTo>
                  <a:pt x="963338" y="0"/>
                </a:lnTo>
                <a:close/>
              </a:path>
            </a:pathLst>
          </a:custGeom>
          <a:solidFill>
            <a:srgbClr val="B2FF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46474" y="0"/>
            <a:ext cx="1801757" cy="1682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60290" y="1361343"/>
            <a:ext cx="205371" cy="163631"/>
          </a:xfrm>
          <a:custGeom>
            <a:avLst/>
            <a:gdLst/>
            <a:ahLst/>
            <a:cxnLst/>
            <a:rect l="l" t="t" r="r" b="b"/>
            <a:pathLst>
              <a:path w="205371" h="163631">
                <a:moveTo>
                  <a:pt x="103745" y="0"/>
                </a:moveTo>
                <a:lnTo>
                  <a:pt x="63516" y="6747"/>
                </a:lnTo>
                <a:lnTo>
                  <a:pt x="16937" y="35425"/>
                </a:lnTo>
                <a:lnTo>
                  <a:pt x="0" y="80972"/>
                </a:lnTo>
                <a:lnTo>
                  <a:pt x="2118" y="97842"/>
                </a:lnTo>
                <a:lnTo>
                  <a:pt x="29641" y="140014"/>
                </a:lnTo>
                <a:lnTo>
                  <a:pt x="82572" y="161944"/>
                </a:lnTo>
                <a:lnTo>
                  <a:pt x="103745" y="163631"/>
                </a:lnTo>
                <a:lnTo>
                  <a:pt x="124917" y="161944"/>
                </a:lnTo>
                <a:lnTo>
                  <a:pt x="175729" y="140014"/>
                </a:lnTo>
                <a:lnTo>
                  <a:pt x="203253" y="97842"/>
                </a:lnTo>
                <a:lnTo>
                  <a:pt x="205371" y="80972"/>
                </a:lnTo>
                <a:lnTo>
                  <a:pt x="203253" y="64103"/>
                </a:lnTo>
                <a:lnTo>
                  <a:pt x="175729" y="23616"/>
                </a:lnTo>
                <a:lnTo>
                  <a:pt x="124917" y="1687"/>
                </a:lnTo>
                <a:lnTo>
                  <a:pt x="103745" y="0"/>
                </a:lnTo>
                <a:close/>
              </a:path>
            </a:pathLst>
          </a:custGeom>
          <a:solidFill>
            <a:srgbClr val="B2FF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0188" y="473709"/>
            <a:ext cx="7088505" cy="575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Se</a:t>
            </a:r>
            <a:r>
              <a:rPr sz="3600" b="1" spc="-15" dirty="0">
                <a:latin typeface="Arial"/>
                <a:cs typeface="Arial"/>
              </a:rPr>
              <a:t>l</a:t>
            </a:r>
            <a:r>
              <a:rPr sz="3600" b="1" spc="0" dirty="0">
                <a:latin typeface="Arial"/>
                <a:cs typeface="Arial"/>
              </a:rPr>
              <a:t>f-C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ta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30" dirty="0">
                <a:latin typeface="Arial"/>
                <a:cs typeface="Arial"/>
              </a:rPr>
              <a:t>n</a:t>
            </a:r>
            <a:r>
              <a:rPr sz="3600" b="1" spc="0" dirty="0">
                <a:latin typeface="Arial"/>
                <a:cs typeface="Arial"/>
              </a:rPr>
              <a:t>e</a:t>
            </a:r>
            <a:r>
              <a:rPr sz="3600" b="1" spc="-25" dirty="0">
                <a:latin typeface="Arial"/>
                <a:cs typeface="Arial"/>
              </a:rPr>
              <a:t>d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I</a:t>
            </a:r>
            <a:r>
              <a:rPr sz="3600" b="1" spc="-25" dirty="0">
                <a:latin typeface="Arial"/>
                <a:cs typeface="Arial"/>
              </a:rPr>
              <a:t>P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Packet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Fo</a:t>
            </a:r>
            <a:r>
              <a:rPr sz="3600" b="1" spc="0" dirty="0">
                <a:latin typeface="Arial"/>
                <a:cs typeface="Arial"/>
              </a:rPr>
              <a:t>rmat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5475" y="1905000"/>
            <a:ext cx="6007098" cy="3311525"/>
          </a:xfrm>
          <a:custGeom>
            <a:avLst/>
            <a:gdLst/>
            <a:ahLst/>
            <a:cxnLst/>
            <a:rect l="l" t="t" r="r" b="b"/>
            <a:pathLst>
              <a:path w="6007098" h="3311525">
                <a:moveTo>
                  <a:pt x="0" y="0"/>
                </a:moveTo>
                <a:lnTo>
                  <a:pt x="6007098" y="0"/>
                </a:lnTo>
                <a:lnTo>
                  <a:pt x="6007098" y="3311525"/>
                </a:lnTo>
                <a:lnTo>
                  <a:pt x="0" y="3311525"/>
                </a:lnTo>
                <a:lnTo>
                  <a:pt x="0" y="0"/>
                </a:lnTo>
                <a:close/>
              </a:path>
            </a:pathLst>
          </a:custGeom>
          <a:solidFill>
            <a:srgbClr val="FEE8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5475" y="1905000"/>
            <a:ext cx="6007098" cy="3311524"/>
          </a:xfrm>
          <a:custGeom>
            <a:avLst/>
            <a:gdLst/>
            <a:ahLst/>
            <a:cxnLst/>
            <a:rect l="l" t="t" r="r" b="b"/>
            <a:pathLst>
              <a:path w="6007098" h="3311524">
                <a:moveTo>
                  <a:pt x="0" y="0"/>
                </a:moveTo>
                <a:lnTo>
                  <a:pt x="6007098" y="0"/>
                </a:lnTo>
                <a:lnTo>
                  <a:pt x="6007098" y="3311524"/>
                </a:lnTo>
                <a:lnTo>
                  <a:pt x="0" y="331152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7537" y="5221288"/>
            <a:ext cx="6002335" cy="1636711"/>
          </a:xfrm>
          <a:custGeom>
            <a:avLst/>
            <a:gdLst/>
            <a:ahLst/>
            <a:cxnLst/>
            <a:rect l="l" t="t" r="r" b="b"/>
            <a:pathLst>
              <a:path w="6002335" h="1636711">
                <a:moveTo>
                  <a:pt x="0" y="0"/>
                </a:moveTo>
                <a:lnTo>
                  <a:pt x="6002335" y="0"/>
                </a:lnTo>
                <a:lnTo>
                  <a:pt x="6002335" y="1636711"/>
                </a:lnTo>
                <a:lnTo>
                  <a:pt x="0" y="1636711"/>
                </a:lnTo>
                <a:lnTo>
                  <a:pt x="0" y="0"/>
                </a:lnTo>
                <a:close/>
              </a:path>
            </a:pathLst>
          </a:custGeom>
          <a:solidFill>
            <a:srgbClr val="FF82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7537" y="5221288"/>
            <a:ext cx="6002335" cy="1636710"/>
          </a:xfrm>
          <a:custGeom>
            <a:avLst/>
            <a:gdLst/>
            <a:ahLst/>
            <a:cxnLst/>
            <a:rect l="l" t="t" r="r" b="b"/>
            <a:pathLst>
              <a:path w="6002335" h="1636710">
                <a:moveTo>
                  <a:pt x="0" y="0"/>
                </a:moveTo>
                <a:lnTo>
                  <a:pt x="6002335" y="0"/>
                </a:lnTo>
                <a:lnTo>
                  <a:pt x="6002335" y="1636710"/>
                </a:lnTo>
              </a:path>
              <a:path w="6002335" h="1636710">
                <a:moveTo>
                  <a:pt x="0" y="1636710"/>
                </a:moveTo>
                <a:lnTo>
                  <a:pt x="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5325" y="2633663"/>
            <a:ext cx="5949948" cy="15874"/>
          </a:xfrm>
          <a:custGeom>
            <a:avLst/>
            <a:gdLst/>
            <a:ahLst/>
            <a:cxnLst/>
            <a:rect l="l" t="t" r="r" b="b"/>
            <a:pathLst>
              <a:path w="5949948" h="15874">
                <a:moveTo>
                  <a:pt x="0" y="15874"/>
                </a:moveTo>
                <a:lnTo>
                  <a:pt x="5949948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5475" y="3335338"/>
            <a:ext cx="5954710" cy="1587"/>
          </a:xfrm>
          <a:custGeom>
            <a:avLst/>
            <a:gdLst/>
            <a:ahLst/>
            <a:cxnLst/>
            <a:rect l="l" t="t" r="r" b="b"/>
            <a:pathLst>
              <a:path w="5954710" h="1587">
                <a:moveTo>
                  <a:pt x="0" y="0"/>
                </a:moveTo>
                <a:lnTo>
                  <a:pt x="5954710" y="15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5475" y="3983037"/>
            <a:ext cx="5956298" cy="1586"/>
          </a:xfrm>
          <a:custGeom>
            <a:avLst/>
            <a:gdLst/>
            <a:ahLst/>
            <a:cxnLst/>
            <a:rect l="l" t="t" r="r" b="b"/>
            <a:pathLst>
              <a:path w="5956298" h="1586">
                <a:moveTo>
                  <a:pt x="0" y="0"/>
                </a:moveTo>
                <a:lnTo>
                  <a:pt x="5956298" y="158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02037" y="1930400"/>
            <a:ext cx="1587" cy="2027237"/>
          </a:xfrm>
          <a:custGeom>
            <a:avLst/>
            <a:gdLst/>
            <a:ahLst/>
            <a:cxnLst/>
            <a:rect l="l" t="t" r="r" b="b"/>
            <a:pathLst>
              <a:path w="1587" h="2027237">
                <a:moveTo>
                  <a:pt x="0" y="0"/>
                </a:moveTo>
                <a:lnTo>
                  <a:pt x="1587" y="202723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28837" y="1965325"/>
            <a:ext cx="1586" cy="658812"/>
          </a:xfrm>
          <a:custGeom>
            <a:avLst/>
            <a:gdLst/>
            <a:ahLst/>
            <a:cxnLst/>
            <a:rect l="l" t="t" r="r" b="b"/>
            <a:pathLst>
              <a:path w="1586" h="658812">
                <a:moveTo>
                  <a:pt x="0" y="0"/>
                </a:moveTo>
                <a:lnTo>
                  <a:pt x="1586" y="65881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4937" y="1965325"/>
            <a:ext cx="1587" cy="658812"/>
          </a:xfrm>
          <a:custGeom>
            <a:avLst/>
            <a:gdLst/>
            <a:ahLst/>
            <a:cxnLst/>
            <a:rect l="l" t="t" r="r" b="b"/>
            <a:pathLst>
              <a:path w="1587" h="658812">
                <a:moveTo>
                  <a:pt x="0" y="0"/>
                </a:moveTo>
                <a:lnTo>
                  <a:pt x="1587" y="65881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87387" y="2074228"/>
            <a:ext cx="6680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39700">
              <a:lnSpc>
                <a:spcPts val="1600"/>
              </a:lnSpc>
            </a:pPr>
            <a:r>
              <a:rPr sz="1400" b="1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-bit </a:t>
            </a:r>
            <a:r>
              <a:rPr sz="1400" b="1" spc="-80" dirty="0">
                <a:solidFill>
                  <a:srgbClr val="777777"/>
                </a:solidFill>
                <a:latin typeface="Arial"/>
                <a:cs typeface="Arial"/>
              </a:rPr>
              <a:t>V</a:t>
            </a: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ers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58912" y="1985040"/>
            <a:ext cx="628650" cy="640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0">
              <a:lnSpc>
                <a:spcPct val="98200"/>
              </a:lnSpc>
            </a:pPr>
            <a:r>
              <a:rPr sz="1400" b="1" dirty="0">
                <a:solidFill>
                  <a:srgbClr val="777777"/>
                </a:solidFill>
                <a:latin typeface="Arial"/>
                <a:cs typeface="Arial"/>
              </a:rPr>
              <a:t>4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-bit Header Length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79637" y="1981200"/>
            <a:ext cx="1327150" cy="643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 algn="ctr">
              <a:lnSpc>
                <a:spcPct val="100000"/>
              </a:lnSpc>
            </a:pPr>
            <a:r>
              <a:rPr sz="1400" b="1" dirty="0">
                <a:solidFill>
                  <a:srgbClr val="777777"/>
                </a:solidFill>
                <a:latin typeface="Arial"/>
                <a:cs typeface="Arial"/>
              </a:rPr>
              <a:t>8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-bit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b="1" spc="-114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1400" b="1" spc="0" dirty="0">
                <a:solidFill>
                  <a:srgbClr val="777777"/>
                </a:solidFill>
                <a:latin typeface="Arial"/>
                <a:cs typeface="Arial"/>
              </a:rPr>
              <a:t>y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pe</a:t>
            </a: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of</a:t>
            </a: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777777"/>
                </a:solidFill>
                <a:latin typeface="Arial"/>
                <a:cs typeface="Arial"/>
              </a:rPr>
              <a:t>Serv</a:t>
            </a: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ice</a:t>
            </a:r>
            <a:endParaRPr sz="14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(</a:t>
            </a:r>
            <a:r>
              <a:rPr sz="1400" b="1" spc="-40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OS</a:t>
            </a:r>
            <a:r>
              <a:rPr sz="1400" b="1" spc="-1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40162" y="2152650"/>
            <a:ext cx="257302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777777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ota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l 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Length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777777"/>
                </a:solidFill>
                <a:latin typeface="Arial"/>
                <a:cs typeface="Arial"/>
              </a:rPr>
              <a:t>(Bytes)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8725" y="2903538"/>
            <a:ext cx="1888489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777777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Identification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62437" y="2663825"/>
            <a:ext cx="1587" cy="658812"/>
          </a:xfrm>
          <a:custGeom>
            <a:avLst/>
            <a:gdLst/>
            <a:ahLst/>
            <a:cxnLst/>
            <a:rect l="l" t="t" r="r" b="b"/>
            <a:pathLst>
              <a:path w="1587" h="658812">
                <a:moveTo>
                  <a:pt x="0" y="0"/>
                </a:moveTo>
                <a:lnTo>
                  <a:pt x="1587" y="65881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89350" y="2783839"/>
            <a:ext cx="49022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8100">
              <a:lnSpc>
                <a:spcPts val="1600"/>
              </a:lnSpc>
            </a:pPr>
            <a:r>
              <a:rPr sz="1400" b="1" dirty="0">
                <a:solidFill>
                  <a:srgbClr val="777777"/>
                </a:solidFill>
                <a:latin typeface="Arial"/>
                <a:cs typeface="Arial"/>
              </a:rPr>
              <a:t>3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-bit </a:t>
            </a:r>
            <a:r>
              <a:rPr sz="1400" b="1" spc="-15" dirty="0">
                <a:solidFill>
                  <a:srgbClr val="777777"/>
                </a:solidFill>
                <a:latin typeface="Arial"/>
                <a:cs typeface="Arial"/>
              </a:rPr>
              <a:t>Flags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00550" y="2900363"/>
            <a:ext cx="219329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777777"/>
                </a:solidFill>
                <a:latin typeface="Arial"/>
                <a:cs typeface="Arial"/>
              </a:rPr>
              <a:t>13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Fragment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777777"/>
                </a:solidFill>
                <a:latin typeface="Arial"/>
                <a:cs typeface="Arial"/>
              </a:rPr>
              <a:t>Offset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92337" y="3362325"/>
            <a:ext cx="1586" cy="601662"/>
          </a:xfrm>
          <a:custGeom>
            <a:avLst/>
            <a:gdLst/>
            <a:ahLst/>
            <a:cxnLst/>
            <a:rect l="l" t="t" r="r" b="b"/>
            <a:pathLst>
              <a:path w="1586" h="601662">
                <a:moveTo>
                  <a:pt x="0" y="0"/>
                </a:moveTo>
                <a:lnTo>
                  <a:pt x="1586" y="60166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98525" y="3456940"/>
            <a:ext cx="1079500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0" marR="12700" indent="-101600">
              <a:lnSpc>
                <a:spcPts val="1600"/>
              </a:lnSpc>
            </a:pPr>
            <a:r>
              <a:rPr sz="1400" b="1" dirty="0">
                <a:solidFill>
                  <a:srgbClr val="777777"/>
                </a:solidFill>
                <a:latin typeface="Arial"/>
                <a:cs typeface="Arial"/>
              </a:rPr>
              <a:t>8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-bit</a:t>
            </a: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ime 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to Live</a:t>
            </a:r>
            <a:r>
              <a:rPr sz="14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777777"/>
                </a:solidFill>
                <a:latin typeface="Arial"/>
                <a:cs typeface="Arial"/>
              </a:rPr>
              <a:t>(TTL)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47901" y="3538539"/>
            <a:ext cx="133540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777777"/>
                </a:solidFill>
                <a:latin typeface="Arial"/>
                <a:cs typeface="Arial"/>
              </a:rPr>
              <a:t>8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777777"/>
                </a:solidFill>
                <a:latin typeface="Arial"/>
                <a:cs typeface="Arial"/>
              </a:rPr>
              <a:t>Pr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otocol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57637" y="3556000"/>
            <a:ext cx="239712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777777"/>
                </a:solidFill>
                <a:latin typeface="Arial"/>
                <a:cs typeface="Arial"/>
              </a:rPr>
              <a:t>16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777777"/>
                </a:solidFill>
                <a:latin typeface="Arial"/>
                <a:cs typeface="Arial"/>
              </a:rPr>
              <a:t>Hea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der</a:t>
            </a:r>
            <a:r>
              <a:rPr sz="1600" b="1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777777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777777"/>
                </a:solidFill>
                <a:latin typeface="Arial"/>
                <a:cs typeface="Arial"/>
              </a:rPr>
              <a:t>hecksum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25475" y="4630738"/>
            <a:ext cx="5967410" cy="1586"/>
          </a:xfrm>
          <a:custGeom>
            <a:avLst/>
            <a:gdLst/>
            <a:ahLst/>
            <a:cxnLst/>
            <a:rect l="l" t="t" r="r" b="b"/>
            <a:pathLst>
              <a:path w="5967410" h="1586">
                <a:moveTo>
                  <a:pt x="0" y="0"/>
                </a:moveTo>
                <a:lnTo>
                  <a:pt x="5967410" y="158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449512" y="4198937"/>
            <a:ext cx="241998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Source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58987" y="4824412"/>
            <a:ext cx="3154045" cy="2023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460" algn="ctr">
              <a:lnSpc>
                <a:spcPct val="100000"/>
              </a:lnSpc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32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-bit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Des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tination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IP</a:t>
            </a:r>
            <a:r>
              <a:rPr sz="16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ddress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</a:pPr>
            <a:r>
              <a:rPr sz="1600" b="1" dirty="0">
                <a:latin typeface="Arial"/>
                <a:cs typeface="Arial"/>
              </a:rPr>
              <a:t>Pay</a:t>
            </a:r>
            <a:r>
              <a:rPr sz="1600" b="1" spc="-10" dirty="0">
                <a:latin typeface="Arial"/>
                <a:cs typeface="Arial"/>
              </a:rPr>
              <a:t>load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(rema</a:t>
            </a:r>
            <a:r>
              <a:rPr sz="1600" b="1" spc="-10" dirty="0">
                <a:latin typeface="Arial"/>
                <a:cs typeface="Arial"/>
              </a:rPr>
              <a:t>inder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messa</a:t>
            </a:r>
            <a:r>
              <a:rPr sz="1600" b="1" spc="-10" dirty="0">
                <a:latin typeface="Arial"/>
                <a:cs typeface="Arial"/>
              </a:rPr>
              <a:t>ge)</a:t>
            </a:r>
            <a:endParaRPr sz="1600">
              <a:latin typeface="Arial"/>
              <a:cs typeface="Arial"/>
            </a:endParaRPr>
          </a:p>
          <a:p>
            <a:pPr marL="5080" algn="ctr">
              <a:lnSpc>
                <a:spcPts val="1660"/>
              </a:lnSpc>
            </a:pPr>
            <a:r>
              <a:rPr sz="1400" b="1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5080" algn="ctr">
              <a:lnSpc>
                <a:spcPts val="1600"/>
              </a:lnSpc>
            </a:pPr>
            <a:r>
              <a:rPr sz="1400" b="1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965988" y="1916113"/>
            <a:ext cx="1547" cy="979487"/>
          </a:xfrm>
          <a:custGeom>
            <a:avLst/>
            <a:gdLst/>
            <a:ahLst/>
            <a:cxnLst/>
            <a:rect l="l" t="t" r="r" b="b"/>
            <a:pathLst>
              <a:path w="1547" h="979487">
                <a:moveTo>
                  <a:pt x="0" y="0"/>
                </a:moveTo>
                <a:lnTo>
                  <a:pt x="1547" y="97948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27970" y="1890713"/>
            <a:ext cx="76198" cy="76259"/>
          </a:xfrm>
          <a:custGeom>
            <a:avLst/>
            <a:gdLst/>
            <a:ahLst/>
            <a:cxnLst/>
            <a:rect l="l" t="t" r="r" b="b"/>
            <a:pathLst>
              <a:path w="76198" h="76259">
                <a:moveTo>
                  <a:pt x="37978" y="0"/>
                </a:moveTo>
                <a:lnTo>
                  <a:pt x="0" y="76259"/>
                </a:lnTo>
                <a:lnTo>
                  <a:pt x="38059" y="50800"/>
                </a:lnTo>
                <a:lnTo>
                  <a:pt x="63478" y="50800"/>
                </a:lnTo>
                <a:lnTo>
                  <a:pt x="37978" y="0"/>
                </a:lnTo>
                <a:close/>
              </a:path>
              <a:path w="76198" h="76259">
                <a:moveTo>
                  <a:pt x="63478" y="50800"/>
                </a:moveTo>
                <a:lnTo>
                  <a:pt x="38059" y="50800"/>
                </a:lnTo>
                <a:lnTo>
                  <a:pt x="76198" y="76140"/>
                </a:lnTo>
                <a:lnTo>
                  <a:pt x="63478" y="50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81798" y="2895600"/>
            <a:ext cx="1958974" cy="1477962"/>
          </a:xfrm>
          <a:custGeom>
            <a:avLst/>
            <a:gdLst/>
            <a:ahLst/>
            <a:cxnLst/>
            <a:rect l="l" t="t" r="r" b="b"/>
            <a:pathLst>
              <a:path w="1958974" h="1477962">
                <a:moveTo>
                  <a:pt x="0" y="0"/>
                </a:moveTo>
                <a:lnTo>
                  <a:pt x="1958974" y="0"/>
                </a:lnTo>
                <a:lnTo>
                  <a:pt x="1958974" y="1477962"/>
                </a:lnTo>
                <a:lnTo>
                  <a:pt x="0" y="1477962"/>
                </a:lnTo>
                <a:lnTo>
                  <a:pt x="0" y="0"/>
                </a:lnTo>
                <a:close/>
              </a:path>
            </a:pathLst>
          </a:custGeom>
          <a:ln w="158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7217" y="2905297"/>
            <a:ext cx="1762297" cy="3782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37217" y="3171305"/>
            <a:ext cx="1787236" cy="3782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37217" y="3449782"/>
            <a:ext cx="1837112" cy="3782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37217" y="3715789"/>
            <a:ext cx="1267690" cy="3823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37217" y="3994265"/>
            <a:ext cx="989214" cy="3823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859585" y="2941421"/>
            <a:ext cx="1765935" cy="137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500"/>
              </a:lnSpc>
            </a:pPr>
            <a:r>
              <a:rPr sz="1800" b="1" i="1" dirty="0">
                <a:latin typeface="Arial"/>
                <a:cs typeface="Arial"/>
              </a:rPr>
              <a:t>Header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lik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letter </a:t>
            </a:r>
            <a:r>
              <a:rPr sz="1800" b="1" spc="0" dirty="0">
                <a:latin typeface="Arial"/>
                <a:cs typeface="Arial"/>
              </a:rPr>
              <a:t>e</a:t>
            </a:r>
            <a:r>
              <a:rPr sz="1800" b="1" spc="-15" dirty="0">
                <a:latin typeface="Arial"/>
                <a:cs typeface="Arial"/>
              </a:rPr>
              <a:t>nve</a:t>
            </a:r>
            <a:r>
              <a:rPr sz="1800" b="1" spc="-10" dirty="0">
                <a:latin typeface="Arial"/>
                <a:cs typeface="Arial"/>
              </a:rPr>
              <a:t>lope: c</a:t>
            </a:r>
            <a:r>
              <a:rPr sz="1800" b="1" spc="-15" dirty="0">
                <a:latin typeface="Arial"/>
                <a:cs typeface="Arial"/>
              </a:rPr>
              <a:t>onta</a:t>
            </a:r>
            <a:r>
              <a:rPr sz="1800" b="1" spc="-10" dirty="0">
                <a:latin typeface="Arial"/>
                <a:cs typeface="Arial"/>
              </a:rPr>
              <a:t>ins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ll </a:t>
            </a:r>
            <a:r>
              <a:rPr sz="1800" b="1" spc="-10" dirty="0">
                <a:latin typeface="Arial"/>
                <a:cs typeface="Arial"/>
              </a:rPr>
              <a:t>info nee</a:t>
            </a:r>
            <a:r>
              <a:rPr sz="1800" b="1" spc="-15" dirty="0">
                <a:latin typeface="Arial"/>
                <a:cs typeface="Arial"/>
              </a:rPr>
              <a:t>ded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delivery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65948" y="4400550"/>
            <a:ext cx="1538" cy="796924"/>
          </a:xfrm>
          <a:custGeom>
            <a:avLst/>
            <a:gdLst/>
            <a:ahLst/>
            <a:cxnLst/>
            <a:rect l="l" t="t" r="r" b="b"/>
            <a:pathLst>
              <a:path w="1538" h="796924">
                <a:moveTo>
                  <a:pt x="0" y="0"/>
                </a:moveTo>
                <a:lnTo>
                  <a:pt x="1538" y="7969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29290" y="5146601"/>
            <a:ext cx="76198" cy="76273"/>
          </a:xfrm>
          <a:custGeom>
            <a:avLst/>
            <a:gdLst/>
            <a:ahLst/>
            <a:cxnLst/>
            <a:rect l="l" t="t" r="r" b="b"/>
            <a:pathLst>
              <a:path w="76198" h="76273">
                <a:moveTo>
                  <a:pt x="0" y="147"/>
                </a:moveTo>
                <a:lnTo>
                  <a:pt x="38246" y="76273"/>
                </a:lnTo>
                <a:lnTo>
                  <a:pt x="63523" y="25473"/>
                </a:lnTo>
                <a:lnTo>
                  <a:pt x="38148" y="25473"/>
                </a:lnTo>
                <a:lnTo>
                  <a:pt x="0" y="147"/>
                </a:lnTo>
                <a:close/>
              </a:path>
              <a:path w="76198" h="76273">
                <a:moveTo>
                  <a:pt x="76198" y="0"/>
                </a:moveTo>
                <a:lnTo>
                  <a:pt x="38148" y="25473"/>
                </a:lnTo>
                <a:lnTo>
                  <a:pt x="63523" y="25473"/>
                </a:lnTo>
                <a:lnTo>
                  <a:pt x="761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51839" y="1341437"/>
            <a:ext cx="2582545" cy="314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IP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=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Inter</a:t>
            </a:r>
            <a:r>
              <a:rPr sz="2000" b="1" spc="-15" dirty="0">
                <a:latin typeface="Arial"/>
                <a:cs typeface="Arial"/>
              </a:rPr>
              <a:t>net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i="1" spc="0" dirty="0">
                <a:latin typeface="Arial"/>
                <a:cs typeface="Arial"/>
              </a:rPr>
              <a:t>Pr</a:t>
            </a:r>
            <a:r>
              <a:rPr sz="2000" b="1" i="1" spc="-15" dirty="0">
                <a:latin typeface="Arial"/>
                <a:cs typeface="Arial"/>
              </a:rPr>
              <a:t>otoc</a:t>
            </a:r>
            <a:r>
              <a:rPr sz="2000" b="1" i="1" spc="-10" dirty="0">
                <a:latin typeface="Arial"/>
                <a:cs typeface="Arial"/>
              </a:rPr>
              <a:t>ol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1143001"/>
            <a:ext cx="0" cy="5562598"/>
          </a:xfrm>
          <a:custGeom>
            <a:avLst/>
            <a:gdLst/>
            <a:ahLst/>
            <a:cxnLst/>
            <a:rect l="l" t="t" r="r" b="b"/>
            <a:pathLst>
              <a:path h="5562598">
                <a:moveTo>
                  <a:pt x="0" y="0"/>
                </a:moveTo>
                <a:lnTo>
                  <a:pt x="0" y="5562598"/>
                </a:lnTo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1"/>
            <a:ext cx="8839197" cy="6553198"/>
          </a:xfrm>
          <a:custGeom>
            <a:avLst/>
            <a:gdLst/>
            <a:ahLst/>
            <a:cxnLst/>
            <a:rect l="l" t="t" r="r" b="b"/>
            <a:pathLst>
              <a:path w="8839197" h="6553198">
                <a:moveTo>
                  <a:pt x="0" y="271564"/>
                </a:moveTo>
                <a:lnTo>
                  <a:pt x="3554" y="227515"/>
                </a:lnTo>
                <a:lnTo>
                  <a:pt x="13844" y="185729"/>
                </a:lnTo>
                <a:lnTo>
                  <a:pt x="30311" y="146765"/>
                </a:lnTo>
                <a:lnTo>
                  <a:pt x="52396" y="111182"/>
                </a:lnTo>
                <a:lnTo>
                  <a:pt x="79539" y="79539"/>
                </a:lnTo>
                <a:lnTo>
                  <a:pt x="111182" y="52396"/>
                </a:lnTo>
                <a:lnTo>
                  <a:pt x="146765" y="30311"/>
                </a:lnTo>
                <a:lnTo>
                  <a:pt x="185729" y="13844"/>
                </a:lnTo>
                <a:lnTo>
                  <a:pt x="227515" y="3554"/>
                </a:lnTo>
                <a:lnTo>
                  <a:pt x="271564" y="0"/>
                </a:lnTo>
                <a:lnTo>
                  <a:pt x="8567632" y="0"/>
                </a:lnTo>
                <a:lnTo>
                  <a:pt x="8611681" y="3554"/>
                </a:lnTo>
                <a:lnTo>
                  <a:pt x="8653468" y="13844"/>
                </a:lnTo>
                <a:lnTo>
                  <a:pt x="8692432" y="30311"/>
                </a:lnTo>
                <a:lnTo>
                  <a:pt x="8728015" y="52396"/>
                </a:lnTo>
                <a:lnTo>
                  <a:pt x="8759658" y="79539"/>
                </a:lnTo>
                <a:lnTo>
                  <a:pt x="8786801" y="111182"/>
                </a:lnTo>
                <a:lnTo>
                  <a:pt x="8808886" y="146765"/>
                </a:lnTo>
                <a:lnTo>
                  <a:pt x="8825353" y="185729"/>
                </a:lnTo>
                <a:lnTo>
                  <a:pt x="8835643" y="227515"/>
                </a:lnTo>
                <a:lnTo>
                  <a:pt x="8839197" y="271564"/>
                </a:lnTo>
                <a:lnTo>
                  <a:pt x="8839197" y="6281633"/>
                </a:lnTo>
                <a:lnTo>
                  <a:pt x="8835643" y="6325682"/>
                </a:lnTo>
                <a:lnTo>
                  <a:pt x="8825353" y="6367468"/>
                </a:lnTo>
                <a:lnTo>
                  <a:pt x="8808886" y="6406432"/>
                </a:lnTo>
                <a:lnTo>
                  <a:pt x="8786801" y="6442015"/>
                </a:lnTo>
                <a:lnTo>
                  <a:pt x="8759658" y="6473658"/>
                </a:lnTo>
                <a:lnTo>
                  <a:pt x="8728015" y="6500801"/>
                </a:lnTo>
                <a:lnTo>
                  <a:pt x="8692432" y="6522886"/>
                </a:lnTo>
                <a:lnTo>
                  <a:pt x="8653468" y="6539353"/>
                </a:lnTo>
                <a:lnTo>
                  <a:pt x="8611681" y="6549643"/>
                </a:lnTo>
                <a:lnTo>
                  <a:pt x="8567632" y="6553198"/>
                </a:lnTo>
                <a:lnTo>
                  <a:pt x="271564" y="6553198"/>
                </a:lnTo>
                <a:lnTo>
                  <a:pt x="227515" y="6549643"/>
                </a:lnTo>
                <a:lnTo>
                  <a:pt x="185729" y="6539353"/>
                </a:lnTo>
                <a:lnTo>
                  <a:pt x="146765" y="6522886"/>
                </a:lnTo>
                <a:lnTo>
                  <a:pt x="111182" y="6500801"/>
                </a:lnTo>
                <a:lnTo>
                  <a:pt x="79539" y="6473658"/>
                </a:lnTo>
                <a:lnTo>
                  <a:pt x="52396" y="6442015"/>
                </a:lnTo>
                <a:lnTo>
                  <a:pt x="30311" y="6406432"/>
                </a:lnTo>
                <a:lnTo>
                  <a:pt x="13844" y="6367468"/>
                </a:lnTo>
                <a:lnTo>
                  <a:pt x="3554" y="6325682"/>
                </a:lnTo>
                <a:lnTo>
                  <a:pt x="0" y="6281633"/>
                </a:lnTo>
                <a:lnTo>
                  <a:pt x="0" y="271564"/>
                </a:lnTo>
                <a:close/>
              </a:path>
            </a:pathLst>
          </a:custGeom>
          <a:ln w="285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27438" y="6370319"/>
            <a:ext cx="1143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Key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C</a:t>
            </a:r>
            <a:r>
              <a:rPr sz="3600" b="1" spc="-30" dirty="0">
                <a:latin typeface="Arial"/>
                <a:cs typeface="Arial"/>
              </a:rPr>
              <a:t>on</a:t>
            </a:r>
            <a:r>
              <a:rPr sz="3600" b="1" spc="0" dirty="0">
                <a:latin typeface="Arial"/>
                <a:cs typeface="Arial"/>
              </a:rPr>
              <a:t>ce</a:t>
            </a:r>
            <a:r>
              <a:rPr sz="3600" b="1" spc="-30" dirty="0">
                <a:latin typeface="Arial"/>
                <a:cs typeface="Arial"/>
              </a:rPr>
              <a:t>p</a:t>
            </a:r>
            <a:r>
              <a:rPr sz="3600" b="1" spc="0" dirty="0">
                <a:latin typeface="Arial"/>
                <a:cs typeface="Arial"/>
              </a:rPr>
              <a:t>t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0" dirty="0">
                <a:latin typeface="Arial"/>
                <a:cs typeface="Arial"/>
              </a:rPr>
              <a:t>#2: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i="1" spc="0" dirty="0">
                <a:latin typeface="Arial"/>
                <a:cs typeface="Arial"/>
              </a:rPr>
              <a:t>D</a:t>
            </a:r>
            <a:r>
              <a:rPr sz="3600" b="1" i="1" spc="-30" dirty="0">
                <a:latin typeface="Arial"/>
                <a:cs typeface="Arial"/>
              </a:rPr>
              <a:t>u</a:t>
            </a:r>
            <a:r>
              <a:rPr sz="3600" b="1" i="1" spc="0" dirty="0">
                <a:latin typeface="Arial"/>
                <a:cs typeface="Arial"/>
              </a:rPr>
              <a:t>m</a:t>
            </a:r>
            <a:r>
              <a:rPr sz="3600" b="1" i="1" spc="-25" dirty="0">
                <a:latin typeface="Arial"/>
                <a:cs typeface="Arial"/>
              </a:rPr>
              <a:t>b</a:t>
            </a:r>
            <a:r>
              <a:rPr sz="3600" b="1" i="1" spc="-5" dirty="0">
                <a:latin typeface="Arial"/>
                <a:cs typeface="Arial"/>
              </a:rPr>
              <a:t> </a:t>
            </a:r>
            <a:r>
              <a:rPr sz="3600" b="1" i="1" spc="0" dirty="0">
                <a:latin typeface="Arial"/>
                <a:cs typeface="Arial"/>
              </a:rPr>
              <a:t>Ne</a:t>
            </a:r>
            <a:r>
              <a:rPr sz="3600" b="1" i="1" spc="-15" dirty="0">
                <a:latin typeface="Arial"/>
                <a:cs typeface="Arial"/>
              </a:rPr>
              <a:t>t</a:t>
            </a:r>
            <a:r>
              <a:rPr sz="3600" b="1" i="1" spc="-35" dirty="0">
                <a:latin typeface="Arial"/>
                <a:cs typeface="Arial"/>
              </a:rPr>
              <a:t>w</a:t>
            </a:r>
            <a:r>
              <a:rPr sz="3600" b="1" i="1" spc="-30" dirty="0">
                <a:latin typeface="Arial"/>
                <a:cs typeface="Arial"/>
              </a:rPr>
              <a:t>o</a:t>
            </a:r>
            <a:r>
              <a:rPr sz="3600" b="1" i="1" spc="0" dirty="0">
                <a:latin typeface="Arial"/>
                <a:cs typeface="Arial"/>
              </a:rPr>
              <a:t>rk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39" y="1266200"/>
            <a:ext cx="8476615" cy="493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92405" indent="-342900" algn="just">
              <a:lnSpc>
                <a:spcPct val="99700"/>
              </a:lnSpc>
              <a:buFont typeface="Arial"/>
              <a:buChar char="•"/>
              <a:tabLst>
                <a:tab pos="354965" algn="l"/>
              </a:tabLst>
            </a:pPr>
            <a:r>
              <a:rPr sz="2800" spc="-25" dirty="0">
                <a:latin typeface="Arial"/>
                <a:cs typeface="Arial"/>
              </a:rPr>
              <a:t>Original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Internet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design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in</a:t>
            </a:r>
            <a:r>
              <a:rPr sz="2800" spc="-10" dirty="0">
                <a:latin typeface="Arial"/>
                <a:cs typeface="Arial"/>
              </a:rPr>
              <a:t>terior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nodes</a:t>
            </a:r>
            <a:r>
              <a:rPr sz="2800" spc="-5" dirty="0">
                <a:latin typeface="Arial"/>
                <a:cs typeface="Arial"/>
              </a:rPr>
              <a:t> (</a:t>
            </a:r>
            <a:r>
              <a:rPr sz="2800" spc="465" dirty="0">
                <a:latin typeface="Arial"/>
                <a:cs typeface="Arial"/>
              </a:rPr>
              <a:t>“</a:t>
            </a:r>
            <a:r>
              <a:rPr sz="2800" spc="465" dirty="0">
                <a:solidFill>
                  <a:srgbClr val="0000FF"/>
                </a:solidFill>
                <a:latin typeface="Arial"/>
                <a:cs typeface="Arial"/>
              </a:rPr>
              <a:t>rou</a:t>
            </a:r>
            <a:r>
              <a:rPr sz="2800" spc="-10" dirty="0">
                <a:solidFill>
                  <a:srgbClr val="0000FF"/>
                </a:solidFill>
                <a:latin typeface="Arial"/>
                <a:cs typeface="Arial"/>
              </a:rPr>
              <a:t>ter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800" spc="465" dirty="0">
                <a:latin typeface="Arial"/>
                <a:cs typeface="Arial"/>
              </a:rPr>
              <a:t>”) have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u="heavy" spc="0" dirty="0">
                <a:latin typeface="Arial"/>
                <a:cs typeface="Arial"/>
              </a:rPr>
              <a:t>no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knowledge*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ongoing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conne</a:t>
            </a:r>
            <a:r>
              <a:rPr sz="2800" spc="-15" dirty="0">
                <a:latin typeface="Arial"/>
                <a:cs typeface="Arial"/>
              </a:rPr>
              <a:t>ctions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going </a:t>
            </a:r>
            <a:r>
              <a:rPr sz="2800" spc="-10" dirty="0">
                <a:latin typeface="Arial"/>
                <a:cs typeface="Arial"/>
              </a:rPr>
              <a:t>through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9"/>
              </a:spcBef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b="1" dirty="0">
                <a:solidFill>
                  <a:srgbClr val="777777"/>
                </a:solidFill>
                <a:latin typeface="Arial"/>
                <a:cs typeface="Arial"/>
              </a:rPr>
              <a:t>No</a:t>
            </a:r>
            <a:r>
              <a:rPr sz="2800" b="1" spc="-5" dirty="0">
                <a:solidFill>
                  <a:srgbClr val="777777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: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how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you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pi</a:t>
            </a:r>
            <a:r>
              <a:rPr sz="2800" spc="-15" dirty="0">
                <a:solidFill>
                  <a:srgbClr val="777777"/>
                </a:solidFill>
                <a:latin typeface="Arial"/>
                <a:cs typeface="Arial"/>
              </a:rPr>
              <a:t>cture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the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77777"/>
                </a:solidFill>
                <a:latin typeface="Arial"/>
                <a:cs typeface="Arial"/>
              </a:rPr>
              <a:t>telephone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777777"/>
                </a:solidFill>
                <a:latin typeface="Arial"/>
                <a:cs typeface="Arial"/>
              </a:rPr>
              <a:t>system</a:t>
            </a:r>
            <a:r>
              <a:rPr sz="28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777777"/>
                </a:solidFill>
                <a:latin typeface="Arial"/>
                <a:cs typeface="Arial"/>
              </a:rPr>
              <a:t>works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45"/>
              </a:spcBef>
              <a:buClr>
                <a:srgbClr val="777777"/>
              </a:buClr>
              <a:buFont typeface="Arial"/>
              <a:buChar char="–"/>
              <a:tabLst>
                <a:tab pos="755650" algn="l"/>
              </a:tabLst>
            </a:pPr>
            <a:r>
              <a:rPr sz="2400" spc="-30" dirty="0">
                <a:solidFill>
                  <a:srgbClr val="777777"/>
                </a:solidFill>
                <a:latin typeface="Arial"/>
                <a:cs typeface="Arial"/>
              </a:rPr>
              <a:t>W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hich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in</a:t>
            </a:r>
            <a:r>
              <a:rPr sz="2400" spc="-10" dirty="0">
                <a:solidFill>
                  <a:srgbClr val="777777"/>
                </a:solidFill>
                <a:latin typeface="Arial"/>
                <a:cs typeface="Arial"/>
              </a:rPr>
              <a:t>ternally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77777"/>
                </a:solidFill>
                <a:latin typeface="Arial"/>
                <a:cs typeface="Arial"/>
              </a:rPr>
              <a:t>tracks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all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77777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777777"/>
                </a:solidFill>
                <a:latin typeface="Arial"/>
                <a:cs typeface="Arial"/>
              </a:rPr>
              <a:t>ctive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voice</a:t>
            </a:r>
            <a:r>
              <a:rPr sz="2400" spc="-5" dirty="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777777"/>
                </a:solidFill>
                <a:latin typeface="Arial"/>
                <a:cs typeface="Arial"/>
              </a:rPr>
              <a:t>calls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12"/>
              </a:spcBef>
              <a:buClr>
                <a:srgbClr val="777777"/>
              </a:buClr>
              <a:buFont typeface="Arial"/>
              <a:buChar char="–"/>
            </a:pPr>
            <a:endParaRPr sz="600"/>
          </a:p>
          <a:p>
            <a:pPr lvl="1">
              <a:lnSpc>
                <a:spcPts val="1000"/>
              </a:lnSpc>
              <a:buClr>
                <a:srgbClr val="777777"/>
              </a:buClr>
              <a:buFont typeface="Arial"/>
              <a:buChar char="–"/>
            </a:pPr>
            <a:endParaRPr sz="10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800" spc="-10" dirty="0">
                <a:latin typeface="Arial"/>
                <a:cs typeface="Arial"/>
              </a:rPr>
              <a:t>In</a:t>
            </a:r>
            <a:r>
              <a:rPr sz="2800" spc="-15" dirty="0">
                <a:latin typeface="Arial"/>
                <a:cs typeface="Arial"/>
              </a:rPr>
              <a:t>stead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0" dirty="0">
                <a:solidFill>
                  <a:srgbClr val="0000FF"/>
                </a:solidFill>
                <a:latin typeface="Arial"/>
                <a:cs typeface="Arial"/>
              </a:rPr>
              <a:t>po</a:t>
            </a:r>
            <a:r>
              <a:rPr sz="2800" spc="-15" dirty="0">
                <a:solidFill>
                  <a:srgbClr val="0000FF"/>
                </a:solidFill>
                <a:latin typeface="Arial"/>
                <a:cs typeface="Arial"/>
              </a:rPr>
              <a:t>stal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0000FF"/>
                </a:solidFill>
                <a:latin typeface="Arial"/>
                <a:cs typeface="Arial"/>
              </a:rPr>
              <a:t>syste</a:t>
            </a:r>
            <a:r>
              <a:rPr sz="2800" spc="-20" dirty="0">
                <a:solidFill>
                  <a:srgbClr val="0000FF"/>
                </a:solidFill>
                <a:latin typeface="Arial"/>
                <a:cs typeface="Arial"/>
              </a:rPr>
              <a:t>m!</a:t>
            </a:r>
            <a:endParaRPr sz="2800">
              <a:latin typeface="Arial"/>
              <a:cs typeface="Arial"/>
            </a:endParaRPr>
          </a:p>
          <a:p>
            <a:pPr marL="749300" lvl="1" indent="-279400">
              <a:lnSpc>
                <a:spcPct val="100000"/>
              </a:lnSpc>
              <a:spcBef>
                <a:spcPts val="345"/>
              </a:spcBef>
              <a:buClr>
                <a:srgbClr val="777777"/>
              </a:buClr>
              <a:buFont typeface="Arial"/>
              <a:buChar char="–"/>
              <a:tabLst>
                <a:tab pos="755650" algn="l"/>
              </a:tabLst>
            </a:pPr>
            <a:r>
              <a:rPr sz="2400" spc="0" dirty="0">
                <a:latin typeface="Arial"/>
                <a:cs typeface="Arial"/>
              </a:rPr>
              <a:t>Each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Internet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message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spc="0" dirty="0">
                <a:latin typeface="Arial"/>
                <a:cs typeface="Arial"/>
              </a:rPr>
              <a:t>“packe</a:t>
            </a:r>
            <a:r>
              <a:rPr sz="2400" spc="-15" dirty="0">
                <a:latin typeface="Arial"/>
                <a:cs typeface="Arial"/>
              </a:rPr>
              <a:t>t</a:t>
            </a:r>
            <a:r>
              <a:rPr sz="2400" spc="0" dirty="0">
                <a:latin typeface="Arial"/>
                <a:cs typeface="Arial"/>
              </a:rPr>
              <a:t>”)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sel</a:t>
            </a:r>
            <a:r>
              <a:rPr sz="2400" spc="-10" dirty="0">
                <a:latin typeface="Arial"/>
                <a:cs typeface="Arial"/>
              </a:rPr>
              <a:t>f-contained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19"/>
              </a:spcBef>
              <a:buClr>
                <a:srgbClr val="777777"/>
              </a:buClr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Interior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rou</a:t>
            </a:r>
            <a:r>
              <a:rPr sz="2400" spc="-10" dirty="0">
                <a:latin typeface="Arial"/>
                <a:cs typeface="Arial"/>
              </a:rPr>
              <a:t>ters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look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stination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address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forward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20"/>
              </a:spcBef>
              <a:buClr>
                <a:srgbClr val="777777"/>
              </a:buClr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If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you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wan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sma</a:t>
            </a:r>
            <a:r>
              <a:rPr sz="2400" spc="-10" dirty="0">
                <a:latin typeface="Arial"/>
                <a:cs typeface="Arial"/>
              </a:rPr>
              <a:t>rts,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build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“</a:t>
            </a:r>
            <a:r>
              <a:rPr sz="2400" i="1" spc="0" dirty="0">
                <a:solidFill>
                  <a:srgbClr val="008000"/>
                </a:solidFill>
                <a:latin typeface="Arial"/>
                <a:cs typeface="Arial"/>
              </a:rPr>
              <a:t>end</a:t>
            </a:r>
            <a:r>
              <a:rPr sz="2400" i="1" spc="-10" dirty="0">
                <a:solidFill>
                  <a:srgbClr val="008000"/>
                </a:solidFill>
                <a:latin typeface="Arial"/>
                <a:cs typeface="Arial"/>
              </a:rPr>
              <a:t>-to-en</a:t>
            </a:r>
            <a:r>
              <a:rPr sz="2400" i="1" spc="-5" dirty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spc="0" dirty="0">
                <a:latin typeface="Arial"/>
                <a:cs typeface="Arial"/>
              </a:rPr>
              <a:t>”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no</a:t>
            </a:r>
            <a:r>
              <a:rPr sz="2400" spc="0" dirty="0">
                <a:latin typeface="Arial"/>
                <a:cs typeface="Arial"/>
              </a:rPr>
              <a:t>t “hop-by-ho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0" dirty="0"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749300" marR="977900" lvl="1" indent="-279400">
              <a:lnSpc>
                <a:spcPts val="2810"/>
              </a:lnSpc>
              <a:spcBef>
                <a:spcPts val="470"/>
              </a:spcBef>
              <a:buClr>
                <a:srgbClr val="777777"/>
              </a:buClr>
              <a:buFont typeface="Arial"/>
              <a:buChar char="–"/>
              <a:tabLst>
                <a:tab pos="755650" algn="l"/>
              </a:tabLst>
            </a:pPr>
            <a:r>
              <a:rPr sz="2400" spc="0" dirty="0">
                <a:latin typeface="Arial"/>
                <a:cs typeface="Arial"/>
              </a:rPr>
              <a:t>Buys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simplici</a:t>
            </a:r>
            <a:r>
              <a:rPr sz="2400" spc="-10" dirty="0">
                <a:latin typeface="Arial"/>
                <a:cs typeface="Arial"/>
              </a:rPr>
              <a:t>ty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&amp;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robu</a:t>
            </a:r>
            <a:r>
              <a:rPr sz="2400" spc="-10" dirty="0">
                <a:latin typeface="Arial"/>
                <a:cs typeface="Arial"/>
              </a:rPr>
              <a:t>stness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co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shi</a:t>
            </a:r>
            <a:r>
              <a:rPr sz="2400" spc="-10" dirty="0">
                <a:latin typeface="Arial"/>
                <a:cs typeface="Arial"/>
              </a:rPr>
              <a:t>fting complexity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end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39" y="6329679"/>
            <a:ext cx="509524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dirty="0">
                <a:latin typeface="Arial"/>
                <a:cs typeface="Arial"/>
              </a:rPr>
              <a:t>*	</a:t>
            </a:r>
            <a:r>
              <a:rPr sz="1800" spc="-15" dirty="0">
                <a:latin typeface="Arial"/>
                <a:cs typeface="Arial"/>
              </a:rPr>
              <a:t>Today’s</a:t>
            </a:r>
            <a:r>
              <a:rPr sz="1800" spc="-5" dirty="0">
                <a:latin typeface="Arial"/>
                <a:cs typeface="Arial"/>
              </a:rPr>
              <a:t> Internet </a:t>
            </a:r>
            <a:r>
              <a:rPr sz="1800" spc="0" dirty="0">
                <a:latin typeface="Arial"/>
                <a:cs typeface="Arial"/>
              </a:rPr>
              <a:t>is</a:t>
            </a:r>
            <a:r>
              <a:rPr sz="1800" spc="-5" dirty="0">
                <a:latin typeface="Arial"/>
                <a:cs typeface="Arial"/>
              </a:rPr>
              <a:t> full </a:t>
            </a:r>
            <a:r>
              <a:rPr sz="1800" spc="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 </a:t>
            </a:r>
            <a:r>
              <a:rPr sz="1800" spc="0" dirty="0">
                <a:latin typeface="Arial"/>
                <a:cs typeface="Arial"/>
              </a:rPr>
              <a:t>hacks</a:t>
            </a:r>
            <a:r>
              <a:rPr sz="1800" spc="-5" dirty="0">
                <a:latin typeface="Arial"/>
                <a:cs typeface="Arial"/>
              </a:rPr>
              <a:t> that </a:t>
            </a:r>
            <a:r>
              <a:rPr sz="1800" spc="0" dirty="0">
                <a:latin typeface="Arial"/>
                <a:cs typeface="Arial"/>
              </a:rPr>
              <a:t>viola</a:t>
            </a:r>
            <a:r>
              <a:rPr sz="1800" spc="-5" dirty="0">
                <a:latin typeface="Arial"/>
                <a:cs typeface="Arial"/>
              </a:rPr>
              <a:t>te this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0999" y="6248400"/>
            <a:ext cx="8610597" cy="1"/>
          </a:xfrm>
          <a:custGeom>
            <a:avLst/>
            <a:gdLst/>
            <a:ahLst/>
            <a:cxnLst/>
            <a:rect l="l" t="t" r="r" b="b"/>
            <a:pathLst>
              <a:path w="8610597" h="1">
                <a:moveTo>
                  <a:pt x="0" y="0"/>
                </a:moveTo>
                <a:lnTo>
                  <a:pt x="8610597" y="1"/>
                </a:lnTo>
              </a:path>
            </a:pathLst>
          </a:custGeom>
          <a:ln w="15874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1998" y="4267200"/>
            <a:ext cx="1219199" cy="380999"/>
          </a:xfrm>
          <a:custGeom>
            <a:avLst/>
            <a:gdLst/>
            <a:ahLst/>
            <a:cxnLst/>
            <a:rect l="l" t="t" r="r" b="b"/>
            <a:pathLst>
              <a:path w="1219199" h="380999">
                <a:moveTo>
                  <a:pt x="0" y="0"/>
                </a:moveTo>
                <a:lnTo>
                  <a:pt x="1219199" y="0"/>
                </a:lnTo>
                <a:lnTo>
                  <a:pt x="1219199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F88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4208</Words>
  <Application>Microsoft Office PowerPoint</Application>
  <PresentationFormat>全屏显示(4:3)</PresentationFormat>
  <Paragraphs>1262</Paragraphs>
  <Slides>75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75</vt:i4>
      </vt:variant>
    </vt:vector>
  </HeadingPairs>
  <TitlesOfParts>
    <vt:vector size="86" baseType="lpstr">
      <vt:lpstr>Gill Sans</vt:lpstr>
      <vt:lpstr>Lucida Grande</vt:lpstr>
      <vt:lpstr>等线</vt:lpstr>
      <vt:lpstr>Arial</vt:lpstr>
      <vt:lpstr>Calibri</vt:lpstr>
      <vt:lpstr>Comic Sans MS</vt:lpstr>
      <vt:lpstr>Consolas</vt:lpstr>
      <vt:lpstr>Courier New</vt:lpstr>
      <vt:lpstr>Tahoma</vt:lpstr>
      <vt:lpstr>Times New Roman</vt:lpstr>
      <vt:lpstr>Office Theme</vt:lpstr>
      <vt:lpstr>PowerPoint 演示文稿</vt:lpstr>
      <vt:lpstr>Local-Area Networks</vt:lpstr>
      <vt:lpstr>Local-Area Networks: Packets</vt:lpstr>
      <vt:lpstr>Wide-Area Networks</vt:lpstr>
      <vt:lpstr>Wide-Area Networks</vt:lpstr>
      <vt:lpstr>Key Concept #1: Protocols</vt:lpstr>
      <vt:lpstr>Key Concept #2: Dumb Network</vt:lpstr>
      <vt:lpstr>PowerPoint 演示文稿</vt:lpstr>
      <vt:lpstr>Key Concept #2: Dumb Network</vt:lpstr>
      <vt:lpstr>Key Concept #3: Layering</vt:lpstr>
      <vt:lpstr>Internet Layering (“Protocol Stack”)</vt:lpstr>
      <vt:lpstr>Horizontal View of a Single Packet</vt:lpstr>
      <vt:lpstr>Vertical View of a Single Packet</vt:lpstr>
      <vt:lpstr>Internet Layering (“Protocol Stack”)</vt:lpstr>
      <vt:lpstr>Layer 1: Physical Layer</vt:lpstr>
      <vt:lpstr>Layer 2: Link Layer</vt:lpstr>
      <vt:lpstr>Layer 3: (Inter)Network Layer (IP)</vt:lpstr>
      <vt:lpstr>Layer 4: Transport Layer</vt:lpstr>
      <vt:lpstr>Layer 7: Application Layer</vt:lpstr>
      <vt:lpstr>Internet Layering (“Protocol Stack”)</vt:lpstr>
      <vt:lpstr>Internet Layering (“Protocol Stack”)</vt:lpstr>
      <vt:lpstr>PowerPoint 演示文稿</vt:lpstr>
      <vt:lpstr>Hop-By-Hop vs. End-to-End Layers</vt:lpstr>
      <vt:lpstr>Hop-By-Hop vs. End-to-End Layers</vt:lpstr>
      <vt:lpstr>Hop-By-Hop vs. End-to-End Layers</vt:lpstr>
      <vt:lpstr>Layer 3: (Inter)Network Layer (IP)</vt:lpstr>
      <vt:lpstr>IP Packet Structure</vt:lpstr>
      <vt:lpstr>IP Packet Structure</vt:lpstr>
      <vt:lpstr>IP Packet Structure</vt:lpstr>
      <vt:lpstr>IP Packet Structure</vt:lpstr>
      <vt:lpstr>IP Packet Header (Continued)</vt:lpstr>
      <vt:lpstr>Postal Envelopes:</vt:lpstr>
      <vt:lpstr>Analogy of IP to Postal Envelopes:</vt:lpstr>
      <vt:lpstr>IP:“Best Effort ” Packet Delivery</vt:lpstr>
      <vt:lpstr>PowerPoint 演示文稿</vt:lpstr>
      <vt:lpstr>Layer 4: Transport Layer</vt:lpstr>
      <vt:lpstr>PowerPoint 演示文稿</vt:lpstr>
      <vt:lpstr>TCP “Bytestream” Service</vt:lpstr>
      <vt:lpstr>Bidirectional communication:</vt:lpstr>
      <vt:lpstr>TCP Header</vt:lpstr>
      <vt:lpstr>TCP Header</vt:lpstr>
      <vt:lpstr>PowerPoint 演示文稿</vt:lpstr>
      <vt:lpstr>TCP Header</vt:lpstr>
      <vt:lpstr>TCP Header</vt:lpstr>
      <vt:lpstr>TCP Header</vt:lpstr>
      <vt:lpstr>TCP Header</vt:lpstr>
      <vt:lpstr>TCP Header</vt:lpstr>
      <vt:lpstr>Sequence Numbers</vt:lpstr>
      <vt:lpstr>TCP Header</vt:lpstr>
      <vt:lpstr>Establishing a TCP Connection</vt:lpstr>
      <vt:lpstr>Timing Diagram: 3-Way Handshaking</vt:lpstr>
      <vt:lpstr>PowerPoint 演示文稿</vt:lpstr>
      <vt:lpstr>Layer 7: Application Layer</vt:lpstr>
      <vt:lpstr>PowerPoint 演示文稿</vt:lpstr>
      <vt:lpstr>PowerPoint 演示文稿</vt:lpstr>
      <vt:lpstr>Host Names vs. IP addresses</vt:lpstr>
      <vt:lpstr>IP Packet Structure</vt:lpstr>
      <vt:lpstr>IP Packet Header Fields (Continued)</vt:lpstr>
      <vt:lpstr>Example: E-Mail Message Using MIME</vt:lpstr>
      <vt:lpstr>Example With Received Header</vt:lpstr>
      <vt:lpstr>IP Packet Structure</vt:lpstr>
      <vt:lpstr>IP Packet Header Fields</vt:lpstr>
      <vt:lpstr>Sample Email (SMTP) interaction</vt:lpstr>
      <vt:lpstr>Future Internet Architecture (FIA) Awards - 2010</vt:lpstr>
      <vt:lpstr>Mobility First</vt:lpstr>
      <vt:lpstr>eXpressive Internet Architecture (XIA) </vt:lpstr>
      <vt:lpstr>Named Data Networking (NDN) </vt:lpstr>
      <vt:lpstr>The problem</vt:lpstr>
      <vt:lpstr>Communication v. Distribution</vt:lpstr>
      <vt:lpstr>Today</vt:lpstr>
      <vt:lpstr>NDN approach</vt:lpstr>
      <vt:lpstr>We envision replacing this:</vt:lpstr>
      <vt:lpstr>With THIS:</vt:lpstr>
      <vt:lpstr>Future Internet Architecture Next Phase (FIA-NP) Awards - 2014</vt:lpstr>
      <vt:lpstr>Group 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Haojin</dc:creator>
  <cp:lastModifiedBy> </cp:lastModifiedBy>
  <cp:revision>22</cp:revision>
  <dcterms:created xsi:type="dcterms:W3CDTF">2016-05-10T14:06:18Z</dcterms:created>
  <dcterms:modified xsi:type="dcterms:W3CDTF">2019-05-07T12:04:52Z</dcterms:modified>
</cp:coreProperties>
</file>