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3004800" cy="9753600"/>
  <p:notesSz cx="9928225" cy="679767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80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392" cy="340769"/>
          </a:xfrm>
          <a:prstGeom prst="rect">
            <a:avLst/>
          </a:prstGeom>
        </p:spPr>
        <p:txBody>
          <a:bodyPr vert="horz" lIns="67199" tIns="33600" rIns="67199" bIns="33600" rtlCol="0"/>
          <a:lstStyle>
            <a:lvl1pPr algn="l">
              <a:defRPr sz="9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623409" y="0"/>
            <a:ext cx="4302392" cy="340769"/>
          </a:xfrm>
          <a:prstGeom prst="rect">
            <a:avLst/>
          </a:prstGeom>
        </p:spPr>
        <p:txBody>
          <a:bodyPr vert="horz" lIns="67199" tIns="33600" rIns="67199" bIns="33600" rtlCol="0"/>
          <a:lstStyle>
            <a:lvl1pPr algn="r">
              <a:defRPr sz="900"/>
            </a:lvl1pPr>
          </a:lstStyle>
          <a:p>
            <a:fld id="{E81B6539-88AF-4DB6-8B3E-E69283A22877}" type="datetimeFigureOut">
              <a:rPr lang="zh-CN" altLang="en-US" smtClean="0"/>
              <a:t>2017/6/14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1" y="6456906"/>
            <a:ext cx="4302392" cy="340769"/>
          </a:xfrm>
          <a:prstGeom prst="rect">
            <a:avLst/>
          </a:prstGeom>
        </p:spPr>
        <p:txBody>
          <a:bodyPr vert="horz" lIns="67199" tIns="33600" rIns="67199" bIns="33600" rtlCol="0" anchor="b"/>
          <a:lstStyle>
            <a:lvl1pPr algn="l">
              <a:defRPr sz="9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623409" y="6456906"/>
            <a:ext cx="4302392" cy="340769"/>
          </a:xfrm>
          <a:prstGeom prst="rect">
            <a:avLst/>
          </a:prstGeom>
        </p:spPr>
        <p:txBody>
          <a:bodyPr vert="horz" lIns="67199" tIns="33600" rIns="67199" bIns="33600" rtlCol="0" anchor="b"/>
          <a:lstStyle>
            <a:lvl1pPr algn="r">
              <a:defRPr sz="900"/>
            </a:lvl1pPr>
          </a:lstStyle>
          <a:p>
            <a:fld id="{45D739AD-EB14-4ECB-A6E5-4C97FDB3B8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0016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392" cy="340769"/>
          </a:xfrm>
          <a:prstGeom prst="rect">
            <a:avLst/>
          </a:prstGeom>
        </p:spPr>
        <p:txBody>
          <a:bodyPr vert="horz" lIns="67199" tIns="33600" rIns="67199" bIns="33600" rtlCol="0"/>
          <a:lstStyle>
            <a:lvl1pPr algn="l">
              <a:defRPr sz="9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623409" y="0"/>
            <a:ext cx="4302392" cy="340769"/>
          </a:xfrm>
          <a:prstGeom prst="rect">
            <a:avLst/>
          </a:prstGeom>
        </p:spPr>
        <p:txBody>
          <a:bodyPr vert="horz" lIns="67199" tIns="33600" rIns="67199" bIns="33600" rtlCol="0"/>
          <a:lstStyle>
            <a:lvl1pPr algn="r">
              <a:defRPr sz="900"/>
            </a:lvl1pPr>
          </a:lstStyle>
          <a:p>
            <a:fld id="{08B45112-B17B-4B15-B894-85035BCCA991}" type="datetimeFigureOut">
              <a:rPr lang="zh-CN" altLang="en-US" smtClean="0"/>
              <a:t>2017/6/14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60700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7199" tIns="33600" rIns="67199" bIns="3360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92581" y="3271603"/>
            <a:ext cx="7943065" cy="2676363"/>
          </a:xfrm>
          <a:prstGeom prst="rect">
            <a:avLst/>
          </a:prstGeom>
        </p:spPr>
        <p:txBody>
          <a:bodyPr vert="horz" lIns="67199" tIns="33600" rIns="67199" bIns="3360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6456906"/>
            <a:ext cx="4302392" cy="340769"/>
          </a:xfrm>
          <a:prstGeom prst="rect">
            <a:avLst/>
          </a:prstGeom>
        </p:spPr>
        <p:txBody>
          <a:bodyPr vert="horz" lIns="67199" tIns="33600" rIns="67199" bIns="33600" rtlCol="0" anchor="b"/>
          <a:lstStyle>
            <a:lvl1pPr algn="l">
              <a:defRPr sz="9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623409" y="6456906"/>
            <a:ext cx="4302392" cy="340769"/>
          </a:xfrm>
          <a:prstGeom prst="rect">
            <a:avLst/>
          </a:prstGeom>
        </p:spPr>
        <p:txBody>
          <a:bodyPr vert="horz" lIns="67199" tIns="33600" rIns="67199" bIns="33600" rtlCol="0" anchor="b"/>
          <a:lstStyle>
            <a:lvl1pPr algn="r">
              <a:defRPr sz="900"/>
            </a:lvl1pPr>
          </a:lstStyle>
          <a:p>
            <a:fld id="{7D3D699A-0DB3-4083-8978-07292933D3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232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75360" y="3023616"/>
            <a:ext cx="11054080" cy="2048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59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97471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62300" y="441959"/>
            <a:ext cx="6680200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22400" y="1562100"/>
            <a:ext cx="10160000" cy="355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21632" y="9070848"/>
            <a:ext cx="4161535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337300" y="9336278"/>
            <a:ext cx="305434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8100" y="2641079"/>
            <a:ext cx="10377170" cy="147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0" marR="5080" indent="-152400">
              <a:lnSpc>
                <a:spcPts val="6200"/>
              </a:lnSpc>
            </a:pPr>
            <a:r>
              <a:rPr sz="5200" spc="-10" dirty="0">
                <a:latin typeface="Arial"/>
                <a:cs typeface="Arial"/>
              </a:rPr>
              <a:t>T</a:t>
            </a:r>
            <a:r>
              <a:rPr sz="5200" dirty="0">
                <a:latin typeface="Arial"/>
                <a:cs typeface="Arial"/>
              </a:rPr>
              <a:t>he</a:t>
            </a:r>
            <a:r>
              <a:rPr sz="5200" spc="-5" dirty="0">
                <a:latin typeface="Arial"/>
                <a:cs typeface="Arial"/>
              </a:rPr>
              <a:t> </a:t>
            </a:r>
            <a:r>
              <a:rPr sz="5200" dirty="0">
                <a:latin typeface="Arial"/>
                <a:cs typeface="Arial"/>
              </a:rPr>
              <a:t>Price</a:t>
            </a:r>
            <a:r>
              <a:rPr sz="5200" spc="-5" dirty="0">
                <a:latin typeface="Arial"/>
                <a:cs typeface="Arial"/>
              </a:rPr>
              <a:t> </a:t>
            </a:r>
            <a:r>
              <a:rPr sz="5200" dirty="0">
                <a:latin typeface="Arial"/>
                <a:cs typeface="Arial"/>
              </a:rPr>
              <a:t>o</a:t>
            </a:r>
            <a:r>
              <a:rPr sz="5200" spc="-5" dirty="0">
                <a:latin typeface="Arial"/>
                <a:cs typeface="Arial"/>
              </a:rPr>
              <a:t>f </a:t>
            </a:r>
            <a:r>
              <a:rPr sz="5200" spc="-10" dirty="0">
                <a:latin typeface="Arial"/>
                <a:cs typeface="Arial"/>
              </a:rPr>
              <a:t>F</a:t>
            </a:r>
            <a:r>
              <a:rPr sz="5200" dirty="0">
                <a:latin typeface="Arial"/>
                <a:cs typeface="Arial"/>
              </a:rPr>
              <a:t>ree</a:t>
            </a:r>
            <a:r>
              <a:rPr sz="5200" spc="-5" dirty="0">
                <a:latin typeface="Arial"/>
                <a:cs typeface="Arial"/>
              </a:rPr>
              <a:t>: </a:t>
            </a:r>
            <a:r>
              <a:rPr sz="5200" dirty="0">
                <a:latin typeface="Arial"/>
                <a:cs typeface="Arial"/>
              </a:rPr>
              <a:t>Privacy</a:t>
            </a:r>
            <a:r>
              <a:rPr sz="5200" spc="-5" dirty="0">
                <a:latin typeface="Arial"/>
                <a:cs typeface="Arial"/>
              </a:rPr>
              <a:t> </a:t>
            </a:r>
            <a:r>
              <a:rPr sz="5200" dirty="0">
                <a:latin typeface="Arial"/>
                <a:cs typeface="Arial"/>
              </a:rPr>
              <a:t>Leakage in</a:t>
            </a:r>
            <a:r>
              <a:rPr sz="5200" spc="-5" dirty="0">
                <a:latin typeface="Arial"/>
                <a:cs typeface="Arial"/>
              </a:rPr>
              <a:t> </a:t>
            </a:r>
            <a:r>
              <a:rPr sz="5200" dirty="0">
                <a:latin typeface="Arial"/>
                <a:cs typeface="Arial"/>
              </a:rPr>
              <a:t>Personalized</a:t>
            </a:r>
            <a:r>
              <a:rPr sz="5200" spc="-5" dirty="0">
                <a:latin typeface="Arial"/>
                <a:cs typeface="Arial"/>
              </a:rPr>
              <a:t> </a:t>
            </a:r>
            <a:r>
              <a:rPr sz="5200" dirty="0">
                <a:latin typeface="Arial"/>
                <a:cs typeface="Arial"/>
              </a:rPr>
              <a:t>Mobile</a:t>
            </a:r>
            <a:r>
              <a:rPr sz="5200" spc="-5" dirty="0">
                <a:latin typeface="Arial"/>
                <a:cs typeface="Arial"/>
              </a:rPr>
              <a:t> </a:t>
            </a:r>
            <a:r>
              <a:rPr sz="5200" spc="-10" dirty="0">
                <a:latin typeface="Arial"/>
                <a:cs typeface="Arial"/>
              </a:rPr>
              <a:t>I</a:t>
            </a:r>
            <a:r>
              <a:rPr sz="5200" dirty="0">
                <a:latin typeface="Arial"/>
                <a:cs typeface="Arial"/>
              </a:rPr>
              <a:t>n-App</a:t>
            </a:r>
            <a:r>
              <a:rPr sz="5200" spc="-290" dirty="0">
                <a:latin typeface="Arial"/>
                <a:cs typeface="Arial"/>
              </a:rPr>
              <a:t> </a:t>
            </a:r>
            <a:r>
              <a:rPr sz="5200" dirty="0">
                <a:latin typeface="Arial"/>
                <a:cs typeface="Arial"/>
              </a:rPr>
              <a:t>Ads</a:t>
            </a:r>
            <a:endParaRPr sz="5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14650" y="4876800"/>
            <a:ext cx="7164070" cy="2473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46200" marR="5080" indent="-1333500">
              <a:lnSpc>
                <a:spcPct val="102600"/>
              </a:lnSpc>
            </a:pPr>
            <a:r>
              <a:rPr sz="3250" spc="-215" dirty="0">
                <a:latin typeface="Arial"/>
                <a:cs typeface="Arial"/>
              </a:rPr>
              <a:t>W</a:t>
            </a:r>
            <a:r>
              <a:rPr sz="3250" spc="10" dirty="0">
                <a:latin typeface="Arial"/>
                <a:cs typeface="Arial"/>
              </a:rPr>
              <a:t>ei</a:t>
            </a:r>
            <a:r>
              <a:rPr sz="3250" spc="5" dirty="0">
                <a:latin typeface="Arial"/>
                <a:cs typeface="Arial"/>
              </a:rPr>
              <a:t> </a:t>
            </a:r>
            <a:r>
              <a:rPr sz="3250" spc="50" dirty="0">
                <a:latin typeface="Arial"/>
                <a:cs typeface="Arial"/>
              </a:rPr>
              <a:t>Meng,</a:t>
            </a:r>
            <a:r>
              <a:rPr sz="3250" spc="5" dirty="0">
                <a:latin typeface="Arial"/>
                <a:cs typeface="Arial"/>
              </a:rPr>
              <a:t> </a:t>
            </a:r>
            <a:r>
              <a:rPr sz="3250" spc="-45" dirty="0">
                <a:latin typeface="Arial"/>
                <a:cs typeface="Arial"/>
              </a:rPr>
              <a:t>Ren</a:t>
            </a:r>
            <a:r>
              <a:rPr sz="3250" spc="5" dirty="0">
                <a:latin typeface="Arial"/>
                <a:cs typeface="Arial"/>
              </a:rPr>
              <a:t> </a:t>
            </a:r>
            <a:r>
              <a:rPr sz="3250" spc="50" dirty="0">
                <a:latin typeface="Arial"/>
                <a:cs typeface="Arial"/>
              </a:rPr>
              <a:t>Ding,</a:t>
            </a:r>
            <a:r>
              <a:rPr sz="3250" spc="5" dirty="0">
                <a:latin typeface="Arial"/>
                <a:cs typeface="Arial"/>
              </a:rPr>
              <a:t> </a:t>
            </a:r>
            <a:r>
              <a:rPr sz="3250" spc="-20" dirty="0">
                <a:latin typeface="Arial"/>
                <a:cs typeface="Arial"/>
              </a:rPr>
              <a:t>Simon</a:t>
            </a:r>
            <a:r>
              <a:rPr sz="3250" spc="5" dirty="0">
                <a:latin typeface="Arial"/>
                <a:cs typeface="Arial"/>
              </a:rPr>
              <a:t> </a:t>
            </a:r>
            <a:r>
              <a:rPr sz="3250" spc="-590" dirty="0">
                <a:latin typeface="Arial"/>
                <a:cs typeface="Arial"/>
              </a:rPr>
              <a:t>P</a:t>
            </a:r>
            <a:r>
              <a:rPr sz="3250" spc="5" dirty="0">
                <a:latin typeface="Arial"/>
                <a:cs typeface="Arial"/>
              </a:rPr>
              <a:t>. </a:t>
            </a:r>
            <a:r>
              <a:rPr sz="3250" spc="45" dirty="0">
                <a:latin typeface="Arial"/>
                <a:cs typeface="Arial"/>
              </a:rPr>
              <a:t>Chung,</a:t>
            </a:r>
            <a:r>
              <a:rPr sz="3250" spc="20" dirty="0">
                <a:latin typeface="Arial"/>
                <a:cs typeface="Arial"/>
              </a:rPr>
              <a:t> </a:t>
            </a:r>
            <a:r>
              <a:rPr sz="3250" spc="-15" dirty="0">
                <a:latin typeface="Arial"/>
                <a:cs typeface="Arial"/>
              </a:rPr>
              <a:t>Steven</a:t>
            </a:r>
            <a:r>
              <a:rPr sz="3250" spc="5" dirty="0">
                <a:latin typeface="Arial"/>
                <a:cs typeface="Arial"/>
              </a:rPr>
              <a:t> </a:t>
            </a:r>
            <a:r>
              <a:rPr sz="3250" spc="15" dirty="0">
                <a:latin typeface="Arial"/>
                <a:cs typeface="Arial"/>
              </a:rPr>
              <a:t>Han,</a:t>
            </a:r>
            <a:r>
              <a:rPr sz="3250" spc="5" dirty="0">
                <a:latin typeface="Arial"/>
                <a:cs typeface="Arial"/>
              </a:rPr>
              <a:t> </a:t>
            </a:r>
            <a:r>
              <a:rPr sz="3250" spc="-215" dirty="0">
                <a:latin typeface="Arial"/>
                <a:cs typeface="Arial"/>
              </a:rPr>
              <a:t>W</a:t>
            </a:r>
            <a:r>
              <a:rPr sz="3250" spc="15" dirty="0">
                <a:latin typeface="Arial"/>
                <a:cs typeface="Arial"/>
              </a:rPr>
              <a:t>enke</a:t>
            </a:r>
            <a:r>
              <a:rPr sz="3250" spc="5" dirty="0">
                <a:latin typeface="Arial"/>
                <a:cs typeface="Arial"/>
              </a:rPr>
              <a:t> </a:t>
            </a:r>
            <a:r>
              <a:rPr sz="3250" spc="15" dirty="0">
                <a:latin typeface="Arial"/>
                <a:cs typeface="Arial"/>
              </a:rPr>
              <a:t>Lee</a:t>
            </a:r>
            <a:endParaRPr sz="32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3450" dirty="0">
              <a:latin typeface="Times New Roman"/>
              <a:cs typeface="Times New Roman"/>
            </a:endParaRPr>
          </a:p>
          <a:p>
            <a:pPr marL="711200" marR="708660" indent="863600">
              <a:lnSpc>
                <a:spcPct val="102600"/>
              </a:lnSpc>
            </a:pPr>
            <a:r>
              <a:rPr sz="3250" spc="15" dirty="0">
                <a:latin typeface="Arial"/>
                <a:cs typeface="Arial"/>
              </a:rPr>
              <a:t>Co</a:t>
            </a:r>
            <a:r>
              <a:rPr sz="3250" spc="5" dirty="0">
                <a:latin typeface="Arial"/>
                <a:cs typeface="Arial"/>
              </a:rPr>
              <a:t>ll</a:t>
            </a:r>
            <a:r>
              <a:rPr sz="3250" spc="15" dirty="0">
                <a:latin typeface="Arial"/>
                <a:cs typeface="Arial"/>
              </a:rPr>
              <a:t>ege</a:t>
            </a:r>
            <a:r>
              <a:rPr sz="3250" spc="5" dirty="0">
                <a:latin typeface="Arial"/>
                <a:cs typeface="Arial"/>
              </a:rPr>
              <a:t> </a:t>
            </a:r>
            <a:r>
              <a:rPr sz="3250" spc="15" dirty="0">
                <a:latin typeface="Arial"/>
                <a:cs typeface="Arial"/>
              </a:rPr>
              <a:t>o</a:t>
            </a:r>
            <a:r>
              <a:rPr sz="3250" spc="5" dirty="0">
                <a:latin typeface="Arial"/>
                <a:cs typeface="Arial"/>
              </a:rPr>
              <a:t>f </a:t>
            </a:r>
            <a:r>
              <a:rPr sz="3250" spc="15" dirty="0">
                <a:latin typeface="Arial"/>
                <a:cs typeface="Arial"/>
              </a:rPr>
              <a:t>Co</a:t>
            </a:r>
            <a:r>
              <a:rPr sz="3250" spc="20" dirty="0">
                <a:latin typeface="Arial"/>
                <a:cs typeface="Arial"/>
              </a:rPr>
              <a:t>mp</a:t>
            </a:r>
            <a:r>
              <a:rPr sz="3250" spc="15" dirty="0">
                <a:latin typeface="Arial"/>
                <a:cs typeface="Arial"/>
              </a:rPr>
              <a:t>u</a:t>
            </a:r>
            <a:r>
              <a:rPr sz="3250" dirty="0">
                <a:latin typeface="Arial"/>
                <a:cs typeface="Arial"/>
              </a:rPr>
              <a:t>t</a:t>
            </a:r>
            <a:r>
              <a:rPr sz="3250" spc="5" dirty="0">
                <a:latin typeface="Arial"/>
                <a:cs typeface="Arial"/>
              </a:rPr>
              <a:t>i</a:t>
            </a:r>
            <a:r>
              <a:rPr sz="3250" spc="15" dirty="0">
                <a:latin typeface="Arial"/>
                <a:cs typeface="Arial"/>
              </a:rPr>
              <a:t>ng</a:t>
            </a:r>
            <a:r>
              <a:rPr sz="3250" spc="5" dirty="0">
                <a:latin typeface="Arial"/>
                <a:cs typeface="Arial"/>
              </a:rPr>
              <a:t> </a:t>
            </a:r>
            <a:r>
              <a:rPr sz="3250" spc="15" dirty="0">
                <a:latin typeface="Arial"/>
                <a:cs typeface="Arial"/>
              </a:rPr>
              <a:t>Georg</a:t>
            </a:r>
            <a:r>
              <a:rPr sz="3250" spc="5" dirty="0">
                <a:latin typeface="Arial"/>
                <a:cs typeface="Arial"/>
              </a:rPr>
              <a:t>i</a:t>
            </a:r>
            <a:r>
              <a:rPr sz="3250" spc="15" dirty="0">
                <a:latin typeface="Arial"/>
                <a:cs typeface="Arial"/>
              </a:rPr>
              <a:t>a</a:t>
            </a:r>
            <a:r>
              <a:rPr sz="3250" spc="5" dirty="0">
                <a:latin typeface="Arial"/>
                <a:cs typeface="Arial"/>
              </a:rPr>
              <a:t> </a:t>
            </a:r>
            <a:r>
              <a:rPr sz="3250" dirty="0">
                <a:latin typeface="Arial"/>
                <a:cs typeface="Arial"/>
              </a:rPr>
              <a:t>I</a:t>
            </a:r>
            <a:r>
              <a:rPr sz="3250" spc="15" dirty="0">
                <a:latin typeface="Arial"/>
                <a:cs typeface="Arial"/>
              </a:rPr>
              <a:t>n</a:t>
            </a:r>
            <a:r>
              <a:rPr sz="3250" spc="10" dirty="0">
                <a:latin typeface="Arial"/>
                <a:cs typeface="Arial"/>
              </a:rPr>
              <a:t>s</a:t>
            </a:r>
            <a:r>
              <a:rPr sz="3250" dirty="0">
                <a:latin typeface="Arial"/>
                <a:cs typeface="Arial"/>
              </a:rPr>
              <a:t>t</a:t>
            </a:r>
            <a:r>
              <a:rPr sz="3250" spc="5" dirty="0">
                <a:latin typeface="Arial"/>
                <a:cs typeface="Arial"/>
              </a:rPr>
              <a:t>i</a:t>
            </a:r>
            <a:r>
              <a:rPr sz="3250" dirty="0">
                <a:latin typeface="Arial"/>
                <a:cs typeface="Arial"/>
              </a:rPr>
              <a:t>t</a:t>
            </a:r>
            <a:r>
              <a:rPr sz="3250" spc="15" dirty="0">
                <a:latin typeface="Arial"/>
                <a:cs typeface="Arial"/>
              </a:rPr>
              <a:t>u</a:t>
            </a:r>
            <a:r>
              <a:rPr sz="3250" dirty="0">
                <a:latin typeface="Arial"/>
                <a:cs typeface="Arial"/>
              </a:rPr>
              <a:t>t</a:t>
            </a:r>
            <a:r>
              <a:rPr sz="3250" spc="15" dirty="0">
                <a:latin typeface="Arial"/>
                <a:cs typeface="Arial"/>
              </a:rPr>
              <a:t>e</a:t>
            </a:r>
            <a:r>
              <a:rPr sz="3250" spc="5" dirty="0">
                <a:latin typeface="Arial"/>
                <a:cs typeface="Arial"/>
              </a:rPr>
              <a:t> </a:t>
            </a:r>
            <a:r>
              <a:rPr sz="3250" spc="15" dirty="0">
                <a:latin typeface="Arial"/>
                <a:cs typeface="Arial"/>
              </a:rPr>
              <a:t>o</a:t>
            </a:r>
            <a:r>
              <a:rPr sz="3250" spc="5" dirty="0">
                <a:latin typeface="Arial"/>
                <a:cs typeface="Arial"/>
              </a:rPr>
              <a:t>f</a:t>
            </a:r>
            <a:r>
              <a:rPr sz="3250" spc="-50" dirty="0">
                <a:latin typeface="Arial"/>
                <a:cs typeface="Arial"/>
              </a:rPr>
              <a:t> </a:t>
            </a:r>
            <a:r>
              <a:rPr sz="3250" spc="-350" dirty="0">
                <a:latin typeface="Arial"/>
                <a:cs typeface="Arial"/>
              </a:rPr>
              <a:t>T</a:t>
            </a:r>
            <a:r>
              <a:rPr sz="3250" spc="15" dirty="0">
                <a:latin typeface="Arial"/>
                <a:cs typeface="Arial"/>
              </a:rPr>
              <a:t>echno</a:t>
            </a:r>
            <a:r>
              <a:rPr sz="3250" spc="5" dirty="0">
                <a:latin typeface="Arial"/>
                <a:cs typeface="Arial"/>
              </a:rPr>
              <a:t>l</a:t>
            </a:r>
            <a:r>
              <a:rPr sz="3250" spc="15" dirty="0">
                <a:latin typeface="Arial"/>
                <a:cs typeface="Arial"/>
              </a:rPr>
              <a:t>ogy</a:t>
            </a:r>
            <a:endParaRPr sz="3250" dirty="0">
              <a:latin typeface="Arial"/>
              <a:cs typeface="Arial"/>
            </a:endParaRPr>
          </a:p>
        </p:txBody>
      </p:sp>
      <p:sp>
        <p:nvSpPr>
          <p:cNvPr id="4" name="object 3"/>
          <p:cNvSpPr txBox="1"/>
          <p:nvPr/>
        </p:nvSpPr>
        <p:spPr>
          <a:xfrm>
            <a:off x="2768600" y="7848600"/>
            <a:ext cx="7164070" cy="9963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46200" marR="5080" indent="-1333500" algn="ctr">
              <a:lnSpc>
                <a:spcPct val="102600"/>
              </a:lnSpc>
            </a:pPr>
            <a:r>
              <a:rPr lang="zh-CN" altLang="en-US" sz="3250" spc="-215" dirty="0" smtClean="0">
                <a:latin typeface="Arial"/>
                <a:cs typeface="Arial"/>
              </a:rPr>
              <a:t>孟岩</a:t>
            </a:r>
            <a:endParaRPr lang="en-US" altLang="zh-CN" sz="3250" spc="-215" dirty="0" smtClean="0">
              <a:latin typeface="Arial"/>
              <a:cs typeface="Arial"/>
            </a:endParaRPr>
          </a:p>
          <a:p>
            <a:pPr marL="1346200" marR="5080" indent="-1333500" algn="ctr">
              <a:lnSpc>
                <a:spcPct val="102600"/>
              </a:lnSpc>
            </a:pPr>
            <a:r>
              <a:rPr lang="en-US" sz="3250" spc="-215" dirty="0" smtClean="0">
                <a:latin typeface="Arial"/>
                <a:cs typeface="Arial"/>
              </a:rPr>
              <a:t>2017.6.14</a:t>
            </a:r>
            <a:endParaRPr sz="32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491870"/>
            <a:ext cx="11640820" cy="673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67735" algn="l"/>
                <a:tab pos="4763770" algn="l"/>
                <a:tab pos="6023610" algn="l"/>
                <a:tab pos="9755505" algn="l"/>
              </a:tabLst>
            </a:pPr>
            <a:r>
              <a:rPr sz="5100" spc="25" dirty="0"/>
              <a:t>Challenges	</a:t>
            </a:r>
            <a:r>
              <a:rPr sz="5100" spc="90" dirty="0"/>
              <a:t>and	Our	</a:t>
            </a:r>
            <a:r>
              <a:rPr sz="5100" spc="155" dirty="0"/>
              <a:t>App</a:t>
            </a:r>
            <a:r>
              <a:rPr sz="5100" spc="-10" dirty="0"/>
              <a:t>r</a:t>
            </a:r>
            <a:r>
              <a:rPr sz="5100" spc="45" dirty="0"/>
              <a:t>oaches</a:t>
            </a:r>
            <a:r>
              <a:rPr sz="5100" dirty="0"/>
              <a:t>	</a:t>
            </a:r>
            <a:r>
              <a:rPr sz="5100" spc="40" dirty="0"/>
              <a:t>(cont.)</a:t>
            </a:r>
            <a:endParaRPr sz="5100"/>
          </a:p>
        </p:txBody>
      </p:sp>
      <p:sp>
        <p:nvSpPr>
          <p:cNvPr id="3" name="object 3"/>
          <p:cNvSpPr txBox="1"/>
          <p:nvPr/>
        </p:nvSpPr>
        <p:spPr>
          <a:xfrm>
            <a:off x="665268" y="25111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4900" y="2467355"/>
            <a:ext cx="1053655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866900" algn="l"/>
                <a:tab pos="5093970" algn="l"/>
                <a:tab pos="6127115" algn="l"/>
                <a:tab pos="7296150" algn="l"/>
                <a:tab pos="8617585" algn="l"/>
              </a:tabLst>
            </a:pPr>
            <a:r>
              <a:rPr sz="3600" spc="20" dirty="0">
                <a:latin typeface="Arial"/>
                <a:cs typeface="Arial"/>
              </a:rPr>
              <a:t>Isolating	</a:t>
            </a:r>
            <a:r>
              <a:rPr sz="3600" spc="10" dirty="0">
                <a:latin typeface="Arial"/>
                <a:cs typeface="Arial"/>
              </a:rPr>
              <a:t>personalization	f</a:t>
            </a:r>
            <a:r>
              <a:rPr sz="3600" spc="-65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om	other	</a:t>
            </a:r>
            <a:r>
              <a:rPr sz="3600" spc="30" dirty="0">
                <a:latin typeface="Arial"/>
                <a:cs typeface="Arial"/>
              </a:rPr>
              <a:t>target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15" dirty="0">
                <a:latin typeface="Arial"/>
                <a:cs typeface="Arial"/>
              </a:rPr>
              <a:t>attributes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9768" y="35906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49400" y="3546855"/>
            <a:ext cx="931735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57300" algn="l"/>
                <a:tab pos="3289935" algn="l"/>
                <a:tab pos="4280535" algn="l"/>
                <a:tab pos="5543550" algn="l"/>
                <a:tab pos="6203950" algn="l"/>
              </a:tabLst>
            </a:pPr>
            <a:r>
              <a:rPr sz="3600" dirty="0">
                <a:latin typeface="Arial"/>
                <a:cs typeface="Arial"/>
              </a:rPr>
              <a:t>Many	</a:t>
            </a:r>
            <a:r>
              <a:rPr sz="3600" spc="15" dirty="0">
                <a:latin typeface="Arial"/>
                <a:cs typeface="Arial"/>
              </a:rPr>
              <a:t>attributes	may	a</a:t>
            </a:r>
            <a:r>
              <a:rPr sz="3600" spc="-65" dirty="0">
                <a:latin typeface="Arial"/>
                <a:cs typeface="Arial"/>
              </a:rPr>
              <a:t>f</a:t>
            </a:r>
            <a:r>
              <a:rPr sz="3600" spc="50" dirty="0">
                <a:latin typeface="Arial"/>
                <a:cs typeface="Arial"/>
              </a:rPr>
              <a:t>fect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95" dirty="0">
                <a:latin typeface="Arial"/>
                <a:cs typeface="Arial"/>
              </a:rPr>
              <a:t>ad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10" dirty="0">
                <a:latin typeface="Arial"/>
                <a:cs typeface="Arial"/>
              </a:rPr>
              <a:t>personalization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54269" y="46701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93900" y="4626355"/>
            <a:ext cx="9596120" cy="1028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00"/>
              </a:lnSpc>
              <a:tabLst>
                <a:tab pos="1003300" algn="l"/>
                <a:tab pos="1706880" algn="l"/>
                <a:tab pos="2367280" algn="l"/>
                <a:tab pos="3416935" algn="l"/>
                <a:tab pos="3772535" algn="l"/>
                <a:tab pos="4686935" algn="l"/>
                <a:tab pos="6355715" algn="l"/>
                <a:tab pos="7677150" algn="l"/>
              </a:tabLst>
            </a:pPr>
            <a:r>
              <a:rPr sz="3600" spc="130" dirty="0">
                <a:latin typeface="Arial"/>
                <a:cs typeface="Arial"/>
              </a:rPr>
              <a:t>App	</a:t>
            </a:r>
            <a:r>
              <a:rPr sz="3600" spc="35" dirty="0">
                <a:latin typeface="Arial"/>
                <a:cs typeface="Arial"/>
              </a:rPr>
              <a:t>developers	</a:t>
            </a:r>
            <a:r>
              <a:rPr sz="3600" spc="80" dirty="0">
                <a:latin typeface="Arial"/>
                <a:cs typeface="Arial"/>
              </a:rPr>
              <a:t>could	</a:t>
            </a:r>
            <a:r>
              <a:rPr sz="3600" spc="120" dirty="0">
                <a:latin typeface="Arial"/>
                <a:cs typeface="Arial"/>
              </a:rPr>
              <a:t>p</a:t>
            </a:r>
            <a:r>
              <a:rPr sz="3600" spc="5" dirty="0">
                <a:latin typeface="Arial"/>
                <a:cs typeface="Arial"/>
              </a:rPr>
              <a:t>r</a:t>
            </a:r>
            <a:r>
              <a:rPr sz="3600" spc="35" dirty="0">
                <a:latin typeface="Arial"/>
                <a:cs typeface="Arial"/>
              </a:rPr>
              <a:t>ovide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30" dirty="0">
                <a:latin typeface="Arial"/>
                <a:cs typeface="Arial"/>
              </a:rPr>
              <a:t>target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15" dirty="0">
                <a:latin typeface="Arial"/>
                <a:cs typeface="Arial"/>
              </a:rPr>
              <a:t>attributes</a:t>
            </a:r>
            <a:r>
              <a:rPr sz="3600" spc="1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th</a:t>
            </a:r>
            <a:r>
              <a:rPr sz="3600" spc="-65" dirty="0">
                <a:latin typeface="Arial"/>
                <a:cs typeface="Arial"/>
              </a:rPr>
              <a:t>r</a:t>
            </a:r>
            <a:r>
              <a:rPr sz="3600" spc="45" dirty="0">
                <a:latin typeface="Arial"/>
                <a:cs typeface="Arial"/>
              </a:rPr>
              <a:t>ough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95" dirty="0">
                <a:latin typeface="Arial"/>
                <a:cs typeface="Arial"/>
              </a:rPr>
              <a:t>ad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30" dirty="0">
                <a:latin typeface="Arial"/>
                <a:cs typeface="Arial"/>
              </a:rPr>
              <a:t>libra</a:t>
            </a:r>
            <a:r>
              <a:rPr sz="3600" spc="85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y	</a:t>
            </a:r>
            <a:r>
              <a:rPr sz="3600" spc="-55" dirty="0">
                <a:latin typeface="Arial"/>
                <a:cs typeface="Arial"/>
              </a:rPr>
              <a:t>APIs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54269" y="62957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93900" y="6251955"/>
            <a:ext cx="8630285" cy="1028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00"/>
              </a:lnSpc>
              <a:tabLst>
                <a:tab pos="952500" algn="l"/>
                <a:tab pos="1943100" algn="l"/>
                <a:tab pos="2603500" algn="l"/>
                <a:tab pos="5372735" algn="l"/>
                <a:tab pos="6795770" algn="l"/>
                <a:tab pos="7431405" algn="l"/>
              </a:tabLst>
            </a:pPr>
            <a:r>
              <a:rPr sz="3600" spc="65" dirty="0">
                <a:latin typeface="Arial"/>
                <a:cs typeface="Arial"/>
              </a:rPr>
              <a:t>Ads	may	</a:t>
            </a:r>
            <a:r>
              <a:rPr sz="3600" spc="95" dirty="0">
                <a:latin typeface="Arial"/>
                <a:cs typeface="Arial"/>
              </a:rPr>
              <a:t>be	</a:t>
            </a:r>
            <a:r>
              <a:rPr sz="3600" spc="30" dirty="0">
                <a:latin typeface="Arial"/>
                <a:cs typeface="Arial"/>
              </a:rPr>
              <a:t>personalized	</a:t>
            </a:r>
            <a:r>
              <a:rPr sz="3600" spc="75" dirty="0">
                <a:latin typeface="Arial"/>
                <a:cs typeface="Arial"/>
              </a:rPr>
              <a:t>based	on	user</a:t>
            </a:r>
            <a:r>
              <a:rPr sz="3600" spc="-270" dirty="0">
                <a:latin typeface="Arial"/>
                <a:cs typeface="Arial"/>
              </a:rPr>
              <a:t>’</a:t>
            </a:r>
            <a:r>
              <a:rPr sz="3600" dirty="0">
                <a:latin typeface="Arial"/>
                <a:cs typeface="Arial"/>
              </a:rPr>
              <a:t>s </a:t>
            </a:r>
            <a:r>
              <a:rPr sz="3600" spc="35" dirty="0">
                <a:latin typeface="Arial"/>
                <a:cs typeface="Arial"/>
              </a:rPr>
              <a:t>geolocation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09768" y="79213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49400" y="7877556"/>
            <a:ext cx="1002855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01700" algn="l"/>
                <a:tab pos="3129280" algn="l"/>
                <a:tab pos="5314315" algn="l"/>
                <a:tab pos="6356350" algn="l"/>
                <a:tab pos="6838950" algn="l"/>
                <a:tab pos="7474584" algn="l"/>
                <a:tab pos="9202420" algn="l"/>
              </a:tabLst>
            </a:pPr>
            <a:r>
              <a:rPr sz="3600" dirty="0">
                <a:latin typeface="Arial"/>
                <a:cs typeface="Arial"/>
              </a:rPr>
              <a:t>Our	</a:t>
            </a:r>
            <a:r>
              <a:rPr sz="3600" spc="110" dirty="0">
                <a:latin typeface="Arial"/>
                <a:cs typeface="Arial"/>
              </a:rPr>
              <a:t>app</a:t>
            </a:r>
            <a:r>
              <a:rPr sz="3600" dirty="0">
                <a:latin typeface="Arial"/>
                <a:cs typeface="Arial"/>
              </a:rPr>
              <a:t>r</a:t>
            </a:r>
            <a:r>
              <a:rPr sz="3600" spc="40" dirty="0">
                <a:latin typeface="Arial"/>
                <a:cs typeface="Arial"/>
              </a:rPr>
              <a:t>oach: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40" dirty="0">
                <a:latin typeface="Arial"/>
                <a:cs typeface="Arial"/>
              </a:rPr>
              <a:t>Collecting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45" dirty="0">
                <a:latin typeface="Arial"/>
                <a:cs typeface="Arial"/>
              </a:rPr>
              <a:t>data</a:t>
            </a:r>
            <a:r>
              <a:rPr sz="3600" dirty="0">
                <a:latin typeface="Arial"/>
                <a:cs typeface="Arial"/>
              </a:rPr>
              <a:t>	in	an	</a:t>
            </a:r>
            <a:r>
              <a:rPr sz="3600" spc="20" dirty="0">
                <a:solidFill>
                  <a:srgbClr val="FF9300"/>
                </a:solidFill>
                <a:latin typeface="Arial"/>
                <a:cs typeface="Arial"/>
              </a:rPr>
              <a:t>isolated</a:t>
            </a:r>
            <a:r>
              <a:rPr sz="3600" dirty="0">
                <a:solidFill>
                  <a:srgbClr val="FF9300"/>
                </a:solidFill>
                <a:latin typeface="Arial"/>
                <a:cs typeface="Arial"/>
              </a:rPr>
              <a:t>	</a:t>
            </a:r>
            <a:r>
              <a:rPr sz="3600" spc="130" dirty="0">
                <a:solidFill>
                  <a:srgbClr val="FF9300"/>
                </a:solidFill>
                <a:latin typeface="Arial"/>
                <a:cs typeface="Arial"/>
              </a:rPr>
              <a:t>app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03700" y="454659"/>
            <a:ext cx="4599305" cy="76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98245" algn="l"/>
              </a:tabLst>
            </a:pPr>
            <a:r>
              <a:rPr spc="165" dirty="0"/>
              <a:t>Ad	</a:t>
            </a:r>
            <a:r>
              <a:rPr spc="30" dirty="0"/>
              <a:t>Collection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5268" y="1955801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4900" y="1921255"/>
            <a:ext cx="558927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01700" algn="l"/>
                <a:tab pos="2578100" algn="l"/>
                <a:tab pos="3289300" algn="l"/>
                <a:tab pos="4763135" algn="l"/>
              </a:tabLst>
            </a:pPr>
            <a:r>
              <a:rPr sz="3600" dirty="0">
                <a:latin typeface="Arial"/>
                <a:cs typeface="Arial"/>
              </a:rPr>
              <a:t>Our	</a:t>
            </a:r>
            <a:r>
              <a:rPr sz="3600" spc="55" dirty="0">
                <a:latin typeface="Arial"/>
                <a:cs typeface="Arial"/>
              </a:rPr>
              <a:t>“Mobile	</a:t>
            </a:r>
            <a:r>
              <a:rPr sz="3600" spc="95" dirty="0">
                <a:latin typeface="Arial"/>
                <a:cs typeface="Arial"/>
              </a:rPr>
              <a:t>Ad	</a:t>
            </a:r>
            <a:r>
              <a:rPr sz="3600" spc="30" dirty="0">
                <a:latin typeface="Arial"/>
                <a:cs typeface="Arial"/>
              </a:rPr>
              <a:t>Study”	</a:t>
            </a:r>
            <a:r>
              <a:rPr sz="3600" spc="130" dirty="0">
                <a:latin typeface="Arial"/>
                <a:cs typeface="Arial"/>
              </a:rPr>
              <a:t>app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9768" y="3035301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49400" y="2988055"/>
            <a:ext cx="10510520" cy="1028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00"/>
              </a:lnSpc>
              <a:tabLst>
                <a:tab pos="2096135" algn="l"/>
                <a:tab pos="3408679" algn="l"/>
                <a:tab pos="4907915" algn="l"/>
                <a:tab pos="5416550" algn="l"/>
                <a:tab pos="6203950" algn="l"/>
                <a:tab pos="7219950" algn="l"/>
                <a:tab pos="8617585" algn="l"/>
              </a:tabLst>
            </a:pPr>
            <a:r>
              <a:rPr sz="3600" spc="25" dirty="0">
                <a:latin typeface="Arial"/>
                <a:cs typeface="Arial"/>
              </a:rPr>
              <a:t>Connects	user</a:t>
            </a:r>
            <a:r>
              <a:rPr sz="3600" spc="-270" dirty="0">
                <a:latin typeface="Arial"/>
                <a:cs typeface="Arial"/>
              </a:rPr>
              <a:t>’</a:t>
            </a:r>
            <a:r>
              <a:rPr sz="3600" dirty="0">
                <a:latin typeface="Arial"/>
                <a:cs typeface="Arial"/>
              </a:rPr>
              <a:t>s	</a:t>
            </a:r>
            <a:r>
              <a:rPr sz="3600" spc="65" dirty="0">
                <a:latin typeface="Arial"/>
                <a:cs typeface="Arial"/>
              </a:rPr>
              <a:t>device</a:t>
            </a:r>
            <a:r>
              <a:rPr sz="3600" dirty="0">
                <a:latin typeface="Arial"/>
                <a:cs typeface="Arial"/>
              </a:rPr>
              <a:t>	to	our	</a:t>
            </a:r>
            <a:r>
              <a:rPr sz="3600" spc="-135" dirty="0">
                <a:latin typeface="Arial"/>
                <a:cs typeface="Arial"/>
              </a:rPr>
              <a:t>VPN</a:t>
            </a:r>
            <a:r>
              <a:rPr sz="3600" dirty="0">
                <a:latin typeface="Arial"/>
                <a:cs typeface="Arial"/>
              </a:rPr>
              <a:t>	server	</a:t>
            </a:r>
            <a:r>
              <a:rPr sz="3600" spc="15" dirty="0">
                <a:latin typeface="Arial"/>
                <a:cs typeface="Arial"/>
              </a:rPr>
              <a:t>(Isolating</a:t>
            </a:r>
            <a:r>
              <a:rPr sz="3600" spc="10" dirty="0">
                <a:latin typeface="Arial"/>
                <a:cs typeface="Arial"/>
              </a:rPr>
              <a:t> </a:t>
            </a:r>
            <a:r>
              <a:rPr sz="3600" spc="30" dirty="0">
                <a:latin typeface="Arial"/>
                <a:cs typeface="Arial"/>
              </a:rPr>
              <a:t>geolocation)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9768" y="4660901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49400" y="4613655"/>
            <a:ext cx="652970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36700" algn="l"/>
                <a:tab pos="3162935" algn="l"/>
                <a:tab pos="4788535" algn="l"/>
                <a:tab pos="5678170" algn="l"/>
              </a:tabLst>
            </a:pPr>
            <a:r>
              <a:rPr sz="3600" spc="-35" dirty="0">
                <a:latin typeface="Arial"/>
                <a:cs typeface="Arial"/>
              </a:rPr>
              <a:t>Serves	</a:t>
            </a:r>
            <a:r>
              <a:rPr sz="3600" spc="30" dirty="0">
                <a:latin typeface="Arial"/>
                <a:cs typeface="Arial"/>
              </a:rPr>
              <a:t>Google	</a:t>
            </a:r>
            <a:r>
              <a:rPr sz="3600" spc="75" dirty="0">
                <a:latin typeface="Arial"/>
                <a:cs typeface="Arial"/>
              </a:rPr>
              <a:t>AdMob	</a:t>
            </a:r>
            <a:r>
              <a:rPr sz="3600" spc="65" dirty="0">
                <a:latin typeface="Arial"/>
                <a:cs typeface="Arial"/>
              </a:rPr>
              <a:t>ads	only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9768" y="5740401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49400" y="5693155"/>
            <a:ext cx="10383520" cy="157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00"/>
              </a:lnSpc>
              <a:tabLst>
                <a:tab pos="1909445" algn="l"/>
                <a:tab pos="2409190" algn="l"/>
                <a:tab pos="2545080" algn="l"/>
                <a:tab pos="3188335" algn="l"/>
                <a:tab pos="3865879" algn="l"/>
                <a:tab pos="3959225" algn="l"/>
                <a:tab pos="5364480" algn="l"/>
                <a:tab pos="5712460" algn="l"/>
                <a:tab pos="5898515" algn="l"/>
                <a:tab pos="6254115" algn="l"/>
                <a:tab pos="6475095" algn="l"/>
                <a:tab pos="7593330" algn="l"/>
                <a:tab pos="8253730" algn="l"/>
                <a:tab pos="8481695" algn="l"/>
                <a:tab pos="9658985" algn="l"/>
              </a:tabLst>
            </a:pPr>
            <a:r>
              <a:rPr sz="3600" spc="-135" dirty="0">
                <a:latin typeface="Arial"/>
                <a:cs typeface="Arial"/>
              </a:rPr>
              <a:t>Pr</a:t>
            </a:r>
            <a:r>
              <a:rPr sz="3600" spc="30" dirty="0">
                <a:latin typeface="Arial"/>
                <a:cs typeface="Arial"/>
              </a:rPr>
              <a:t>ovides</a:t>
            </a:r>
            <a:r>
              <a:rPr sz="3600" dirty="0">
                <a:latin typeface="Arial"/>
                <a:cs typeface="Arial"/>
              </a:rPr>
              <a:t>	no	</a:t>
            </a:r>
            <a:r>
              <a:rPr sz="3600" spc="30" dirty="0">
                <a:latin typeface="Arial"/>
                <a:cs typeface="Arial"/>
              </a:rPr>
              <a:t>target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15" dirty="0">
                <a:latin typeface="Arial"/>
                <a:cs typeface="Arial"/>
              </a:rPr>
              <a:t>attributes</a:t>
            </a:r>
            <a:r>
              <a:rPr sz="3600" dirty="0">
                <a:latin typeface="Arial"/>
                <a:cs typeface="Arial"/>
              </a:rPr>
              <a:t>	th</a:t>
            </a:r>
            <a:r>
              <a:rPr sz="3600" spc="-65" dirty="0">
                <a:latin typeface="Arial"/>
                <a:cs typeface="Arial"/>
              </a:rPr>
              <a:t>r</a:t>
            </a:r>
            <a:r>
              <a:rPr sz="3600" spc="45" dirty="0">
                <a:latin typeface="Arial"/>
                <a:cs typeface="Arial"/>
              </a:rPr>
              <a:t>ough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95" dirty="0">
                <a:latin typeface="Arial"/>
                <a:cs typeface="Arial"/>
              </a:rPr>
              <a:t>ad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30" dirty="0">
                <a:latin typeface="Arial"/>
                <a:cs typeface="Arial"/>
              </a:rPr>
              <a:t>libra</a:t>
            </a:r>
            <a:r>
              <a:rPr sz="3600" spc="85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y	</a:t>
            </a:r>
            <a:r>
              <a:rPr sz="3600" spc="-70" dirty="0">
                <a:latin typeface="Arial"/>
                <a:cs typeface="Arial"/>
              </a:rPr>
              <a:t>API</a:t>
            </a:r>
            <a:r>
              <a:rPr sz="3600" spc="-35" dirty="0">
                <a:latin typeface="Arial"/>
                <a:cs typeface="Arial"/>
              </a:rPr>
              <a:t> </a:t>
            </a:r>
            <a:r>
              <a:rPr sz="3600" spc="15" dirty="0">
                <a:latin typeface="Arial"/>
                <a:cs typeface="Arial"/>
              </a:rPr>
              <a:t>(Isolating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-14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other	info</a:t>
            </a:r>
            <a:r>
              <a:rPr sz="3600" spc="60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mation,	not	</a:t>
            </a:r>
            <a:r>
              <a:rPr sz="3600" spc="65" dirty="0">
                <a:latin typeface="Arial"/>
                <a:cs typeface="Arial"/>
              </a:rPr>
              <a:t>including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65" dirty="0">
                <a:latin typeface="Arial"/>
                <a:cs typeface="Arial"/>
              </a:rPr>
              <a:t>device</a:t>
            </a:r>
            <a:r>
              <a:rPr sz="3600" spc="3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info</a:t>
            </a:r>
            <a:r>
              <a:rPr sz="3600" spc="60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mation	that	</a:t>
            </a:r>
            <a:r>
              <a:rPr sz="3600" spc="-145" dirty="0">
                <a:latin typeface="Arial"/>
                <a:cs typeface="Arial"/>
              </a:rPr>
              <a:t> </a:t>
            </a:r>
            <a:r>
              <a:rPr sz="3600" spc="95" dirty="0">
                <a:latin typeface="Arial"/>
                <a:cs typeface="Arial"/>
              </a:rPr>
              <a:t>ad</a:t>
            </a:r>
            <a:r>
              <a:rPr sz="3600" dirty="0">
                <a:latin typeface="Arial"/>
                <a:cs typeface="Arial"/>
              </a:rPr>
              <a:t>		</a:t>
            </a:r>
            <a:r>
              <a:rPr sz="3600" spc="30" dirty="0">
                <a:latin typeface="Arial"/>
                <a:cs typeface="Arial"/>
              </a:rPr>
              <a:t>libra</a:t>
            </a:r>
            <a:r>
              <a:rPr sz="3600" spc="85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y	</a:t>
            </a:r>
            <a:r>
              <a:rPr sz="3600" spc="65" dirty="0">
                <a:latin typeface="Arial"/>
                <a:cs typeface="Arial"/>
              </a:rPr>
              <a:t>can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55" dirty="0">
                <a:latin typeface="Arial"/>
                <a:cs typeface="Arial"/>
              </a:rPr>
              <a:t>access)</a:t>
            </a:r>
            <a:endParaRPr sz="3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09768" y="7912101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49400" y="7864856"/>
            <a:ext cx="10774045" cy="1028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00"/>
              </a:lnSpc>
              <a:tabLst>
                <a:tab pos="1638300" algn="l"/>
                <a:tab pos="1790700" algn="l"/>
                <a:tab pos="2553335" algn="l"/>
                <a:tab pos="3239135" algn="l"/>
                <a:tab pos="3747770" algn="l"/>
                <a:tab pos="5577205" algn="l"/>
                <a:tab pos="6745605" algn="l"/>
                <a:tab pos="7635240" algn="l"/>
                <a:tab pos="9261475" algn="l"/>
              </a:tabLst>
            </a:pPr>
            <a:r>
              <a:rPr sz="3600" spc="25" dirty="0">
                <a:latin typeface="Arial"/>
                <a:cs typeface="Arial"/>
              </a:rPr>
              <a:t>Collects	the	list	of	</a:t>
            </a:r>
            <a:r>
              <a:rPr sz="3600" spc="20" dirty="0">
                <a:latin typeface="Arial"/>
                <a:cs typeface="Arial"/>
              </a:rPr>
              <a:t>installed	</a:t>
            </a:r>
            <a:r>
              <a:rPr sz="3600" spc="95" dirty="0">
                <a:latin typeface="Arial"/>
                <a:cs typeface="Arial"/>
              </a:rPr>
              <a:t>apps	that	</a:t>
            </a:r>
            <a:r>
              <a:rPr sz="3600" spc="55" dirty="0">
                <a:latin typeface="Arial"/>
                <a:cs typeface="Arial"/>
              </a:rPr>
              <a:t>include	</a:t>
            </a:r>
            <a:r>
              <a:rPr sz="3600" spc="30" dirty="0">
                <a:latin typeface="Arial"/>
                <a:cs typeface="Arial"/>
              </a:rPr>
              <a:t>Google</a:t>
            </a:r>
            <a:r>
              <a:rPr sz="3600" spc="15" dirty="0">
                <a:latin typeface="Arial"/>
                <a:cs typeface="Arial"/>
              </a:rPr>
              <a:t> </a:t>
            </a:r>
            <a:r>
              <a:rPr sz="3600" spc="75" dirty="0">
                <a:latin typeface="Arial"/>
                <a:cs typeface="Arial"/>
              </a:rPr>
              <a:t>AdMob	</a:t>
            </a:r>
            <a:r>
              <a:rPr sz="3600" spc="-70" dirty="0">
                <a:latin typeface="Arial"/>
                <a:cs typeface="Arial"/>
              </a:rPr>
              <a:t>SDK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5300" y="441959"/>
            <a:ext cx="6928484" cy="787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07335" algn="l"/>
              </a:tabLst>
            </a:pPr>
            <a:r>
              <a:rPr spc="45" dirty="0"/>
              <a:t>Subject	</a:t>
            </a:r>
            <a:r>
              <a:rPr dirty="0"/>
              <a:t>Recruitment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5268" y="27778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4900" y="2734055"/>
            <a:ext cx="1093597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12900" algn="l"/>
                <a:tab pos="4103370" algn="l"/>
                <a:tab pos="5145405" algn="l"/>
                <a:tab pos="5781040" algn="l"/>
                <a:tab pos="7585075" algn="l"/>
                <a:tab pos="10075545" algn="l"/>
              </a:tabLst>
            </a:pPr>
            <a:r>
              <a:rPr sz="3600" dirty="0">
                <a:latin typeface="Arial"/>
                <a:cs typeface="Arial"/>
              </a:rPr>
              <a:t>Human	</a:t>
            </a:r>
            <a:r>
              <a:rPr sz="3600" spc="30" dirty="0">
                <a:latin typeface="Arial"/>
                <a:cs typeface="Arial"/>
              </a:rPr>
              <a:t>Intelligence	</a:t>
            </a:r>
            <a:r>
              <a:rPr sz="3600" spc="-600" dirty="0">
                <a:latin typeface="Arial"/>
                <a:cs typeface="Arial"/>
              </a:rPr>
              <a:t>T</a:t>
            </a:r>
            <a:r>
              <a:rPr sz="3600" dirty="0">
                <a:latin typeface="Arial"/>
                <a:cs typeface="Arial"/>
              </a:rPr>
              <a:t>ask	on	Amazon	</a:t>
            </a:r>
            <a:r>
              <a:rPr sz="3600" spc="40" dirty="0">
                <a:latin typeface="Arial"/>
                <a:cs typeface="Arial"/>
              </a:rPr>
              <a:t>Mechanical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-535" dirty="0">
                <a:latin typeface="Arial"/>
                <a:cs typeface="Arial"/>
              </a:rPr>
              <a:t>T</a:t>
            </a:r>
            <a:r>
              <a:rPr sz="3600" dirty="0">
                <a:latin typeface="Arial"/>
                <a:cs typeface="Arial"/>
              </a:rPr>
              <a:t>urk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9768" y="38573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49400" y="3813555"/>
            <a:ext cx="9629775" cy="1028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00"/>
              </a:lnSpc>
              <a:tabLst>
                <a:tab pos="1859280" algn="l"/>
                <a:tab pos="2120900" algn="l"/>
                <a:tab pos="2773680" algn="l"/>
                <a:tab pos="5009515" algn="l"/>
                <a:tab pos="5644515" algn="l"/>
                <a:tab pos="7126605" algn="l"/>
              </a:tabLst>
            </a:pPr>
            <a:r>
              <a:rPr sz="3600" spc="20" dirty="0">
                <a:latin typeface="Arial"/>
                <a:cs typeface="Arial"/>
              </a:rPr>
              <a:t>Complete	</a:t>
            </a:r>
            <a:r>
              <a:rPr sz="3600" spc="15" dirty="0">
                <a:latin typeface="Arial"/>
                <a:cs typeface="Arial"/>
              </a:rPr>
              <a:t>questionnai</a:t>
            </a:r>
            <a:r>
              <a:rPr sz="3600" spc="-55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e	</a:t>
            </a:r>
            <a:r>
              <a:rPr sz="3600" spc="-65" dirty="0">
                <a:latin typeface="Arial"/>
                <a:cs typeface="Arial"/>
              </a:rPr>
              <a:t>r</a:t>
            </a:r>
            <a:r>
              <a:rPr sz="3600" spc="55" dirty="0">
                <a:latin typeface="Arial"/>
                <a:cs typeface="Arial"/>
              </a:rPr>
              <a:t>ega</a:t>
            </a:r>
            <a:r>
              <a:rPr sz="3600" spc="-35" dirty="0">
                <a:latin typeface="Arial"/>
                <a:cs typeface="Arial"/>
              </a:rPr>
              <a:t>r</a:t>
            </a:r>
            <a:r>
              <a:rPr sz="3600" spc="95" dirty="0">
                <a:latin typeface="Arial"/>
                <a:cs typeface="Arial"/>
              </a:rPr>
              <a:t>ding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75" dirty="0">
                <a:latin typeface="Arial"/>
                <a:cs typeface="Arial"/>
              </a:rPr>
              <a:t>pa</a:t>
            </a:r>
            <a:r>
              <a:rPr sz="3600" spc="100" dirty="0">
                <a:latin typeface="Arial"/>
                <a:cs typeface="Arial"/>
              </a:rPr>
              <a:t>r</a:t>
            </a:r>
            <a:r>
              <a:rPr sz="3600" spc="50" dirty="0">
                <a:latin typeface="Arial"/>
                <a:cs typeface="Arial"/>
              </a:rPr>
              <a:t>ticipant</a:t>
            </a:r>
            <a:r>
              <a:rPr sz="3600" spc="-270" dirty="0">
                <a:latin typeface="Arial"/>
                <a:cs typeface="Arial"/>
              </a:rPr>
              <a:t>’</a:t>
            </a:r>
            <a:r>
              <a:rPr sz="3600" dirty="0">
                <a:latin typeface="Arial"/>
                <a:cs typeface="Arial"/>
              </a:rPr>
              <a:t>s inte</a:t>
            </a:r>
            <a:r>
              <a:rPr sz="3600" spc="-65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ests	</a:t>
            </a:r>
            <a:r>
              <a:rPr sz="3600" spc="65" dirty="0">
                <a:latin typeface="Arial"/>
                <a:cs typeface="Arial"/>
              </a:rPr>
              <a:t>and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70" dirty="0">
                <a:latin typeface="Arial"/>
                <a:cs typeface="Arial"/>
              </a:rPr>
              <a:t>demographic</a:t>
            </a:r>
            <a:r>
              <a:rPr sz="3600" dirty="0">
                <a:latin typeface="Arial"/>
                <a:cs typeface="Arial"/>
              </a:rPr>
              <a:t>	info</a:t>
            </a:r>
            <a:r>
              <a:rPr sz="3600" spc="60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mation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9768" y="54829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49400" y="5439155"/>
            <a:ext cx="10029190" cy="1028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00"/>
              </a:lnSpc>
              <a:tabLst>
                <a:tab pos="952500" algn="l"/>
                <a:tab pos="1638300" algn="l"/>
                <a:tab pos="1739900" algn="l"/>
                <a:tab pos="2781935" algn="l"/>
                <a:tab pos="4866005" algn="l"/>
                <a:tab pos="5805805" algn="l"/>
                <a:tab pos="6314440" algn="l"/>
                <a:tab pos="7330440" algn="l"/>
                <a:tab pos="8220709" algn="l"/>
                <a:tab pos="9109710" algn="l"/>
              </a:tabLst>
            </a:pPr>
            <a:r>
              <a:rPr sz="3600" dirty="0">
                <a:latin typeface="Arial"/>
                <a:cs typeface="Arial"/>
              </a:rPr>
              <a:t>Use	our		</a:t>
            </a:r>
            <a:r>
              <a:rPr sz="3600" spc="45" dirty="0">
                <a:latin typeface="Arial"/>
                <a:cs typeface="Arial"/>
              </a:rPr>
              <a:t>data	</a:t>
            </a:r>
            <a:r>
              <a:rPr sz="3600" spc="40" dirty="0">
                <a:latin typeface="Arial"/>
                <a:cs typeface="Arial"/>
              </a:rPr>
              <a:t>collection	</a:t>
            </a:r>
            <a:r>
              <a:rPr sz="3600" spc="130" dirty="0">
                <a:latin typeface="Arial"/>
                <a:cs typeface="Arial"/>
              </a:rPr>
              <a:t>app	to	</a:t>
            </a:r>
            <a:r>
              <a:rPr sz="3600" spc="45" dirty="0">
                <a:latin typeface="Arial"/>
                <a:cs typeface="Arial"/>
              </a:rPr>
              <a:t>load	100	</a:t>
            </a:r>
            <a:r>
              <a:rPr sz="3600" spc="65" dirty="0">
                <a:latin typeface="Arial"/>
                <a:cs typeface="Arial"/>
              </a:rPr>
              <a:t>ads	f</a:t>
            </a:r>
            <a:r>
              <a:rPr sz="3600" spc="-65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om </a:t>
            </a:r>
            <a:r>
              <a:rPr sz="3600" spc="30" dirty="0">
                <a:latin typeface="Arial"/>
                <a:cs typeface="Arial"/>
              </a:rPr>
              <a:t>Google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75" dirty="0">
                <a:latin typeface="Arial"/>
                <a:cs typeface="Arial"/>
              </a:rPr>
              <a:t>AdMob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5268" y="71085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04900" y="7064756"/>
            <a:ext cx="8843645" cy="1028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00"/>
              </a:lnSpc>
              <a:tabLst>
                <a:tab pos="791845" algn="l"/>
                <a:tab pos="2799715" algn="l"/>
                <a:tab pos="3689350" algn="l"/>
                <a:tab pos="4781550" algn="l"/>
                <a:tab pos="7034530" algn="l"/>
                <a:tab pos="8067675" algn="l"/>
              </a:tabLst>
            </a:pPr>
            <a:r>
              <a:rPr sz="3600" spc="-265" dirty="0">
                <a:latin typeface="Arial"/>
                <a:cs typeface="Arial"/>
              </a:rPr>
              <a:t>W</a:t>
            </a:r>
            <a:r>
              <a:rPr sz="3600" dirty="0">
                <a:latin typeface="Arial"/>
                <a:cs typeface="Arial"/>
              </a:rPr>
              <a:t>e	</a:t>
            </a:r>
            <a:r>
              <a:rPr sz="3600" spc="65" dirty="0">
                <a:latin typeface="Arial"/>
                <a:cs typeface="Arial"/>
              </a:rPr>
              <a:t>collected</a:t>
            </a:r>
            <a:r>
              <a:rPr sz="3600" dirty="0">
                <a:latin typeface="Arial"/>
                <a:cs typeface="Arial"/>
              </a:rPr>
              <a:t>	217	</a:t>
            </a:r>
            <a:r>
              <a:rPr sz="3600" spc="35" dirty="0">
                <a:latin typeface="Arial"/>
                <a:cs typeface="Arial"/>
              </a:rPr>
              <a:t>valid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-65" dirty="0">
                <a:latin typeface="Arial"/>
                <a:cs typeface="Arial"/>
              </a:rPr>
              <a:t>r</a:t>
            </a:r>
            <a:r>
              <a:rPr sz="3600" spc="20" dirty="0">
                <a:latin typeface="Arial"/>
                <a:cs typeface="Arial"/>
              </a:rPr>
              <a:t>esponses</a:t>
            </a:r>
            <a:r>
              <a:rPr sz="3600" dirty="0">
                <a:latin typeface="Arial"/>
                <a:cs typeface="Arial"/>
              </a:rPr>
              <a:t>	f</a:t>
            </a:r>
            <a:r>
              <a:rPr sz="3600" spc="-65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om	284 </a:t>
            </a:r>
            <a:r>
              <a:rPr sz="3600" spc="75" dirty="0">
                <a:latin typeface="Arial"/>
                <a:cs typeface="Arial"/>
              </a:rPr>
              <a:t>pa</a:t>
            </a:r>
            <a:r>
              <a:rPr sz="3600" spc="100" dirty="0">
                <a:latin typeface="Arial"/>
                <a:cs typeface="Arial"/>
              </a:rPr>
              <a:t>r</a:t>
            </a:r>
            <a:r>
              <a:rPr sz="3600" spc="40" dirty="0">
                <a:latin typeface="Arial"/>
                <a:cs typeface="Arial"/>
              </a:rPr>
              <a:t>ticipants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07335" algn="l"/>
              </a:tabLst>
            </a:pPr>
            <a:r>
              <a:rPr spc="45" dirty="0"/>
              <a:t>Subject	</a:t>
            </a:r>
            <a:r>
              <a:rPr spc="25" dirty="0"/>
              <a:t>Distribution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6050" y="1492250"/>
          <a:ext cx="12700000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62000">
                <a:tc gridSpan="2">
                  <a:txBody>
                    <a:bodyPr/>
                    <a:lstStyle/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Gender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365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63550">
                        <a:lnSpc>
                          <a:spcPct val="100000"/>
                        </a:lnSpc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litical</a:t>
                      </a:r>
                      <a:r>
                        <a:rPr sz="26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Aff</a:t>
                      </a: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liati</a:t>
                      </a: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365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Pare</a:t>
                      </a: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tal</a:t>
                      </a: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Stat</a:t>
                      </a: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365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Income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365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Female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385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Male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7950" marR="100965" indent="190500">
                        <a:lnSpc>
                          <a:spcPts val="26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Inde- pendent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87350" marR="202565" indent="-177800">
                        <a:lnSpc>
                          <a:spcPts val="26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Demo- crat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36550" marR="159385" indent="-177800">
                        <a:lnSpc>
                          <a:spcPts val="26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Repub- lican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22250" marR="224790" indent="76200">
                        <a:lnSpc>
                          <a:spcPts val="26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Not a pa</a:t>
                      </a:r>
                      <a:r>
                        <a:rPr sz="2200" spc="-4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ent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2200" spc="-4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ent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&lt; $30K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60350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$30K-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298450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$60K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&gt; $60K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1206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95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R="317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43.78%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122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56.22%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108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49.77%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80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36.87%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29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13.36%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128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58.99%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89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41.01%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107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49.31%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67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30.87%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43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19.82%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solidFill>
                      <a:srgbClr val="E3E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6050" y="4032250"/>
          <a:ext cx="12700000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62000">
                <a:tc gridSpan="3">
                  <a:txBody>
                    <a:bodyPr/>
                    <a:lstStyle/>
                    <a:p>
                      <a:pPr marL="1250950">
                        <a:lnSpc>
                          <a:spcPct val="100000"/>
                        </a:lnSpc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Religion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365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819150">
                        <a:lnSpc>
                          <a:spcPct val="100000"/>
                        </a:lnSpc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Marital</a:t>
                      </a: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Stat</a:t>
                      </a: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365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du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cati</a:t>
                      </a: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365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20320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Atheist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3350" marR="114935" indent="21590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Non- Christian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Christian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Single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Married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25450" marR="122555" indent="-292100">
                        <a:lnSpc>
                          <a:spcPts val="26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Separa- ted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22250" marR="203835" indent="114300">
                        <a:lnSpc>
                          <a:spcPts val="26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High school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38150" marR="80010" indent="-355600">
                        <a:lnSpc>
                          <a:spcPts val="26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Associa- tes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Bachelor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7950" marR="67945" indent="-38100">
                        <a:lnSpc>
                          <a:spcPts val="26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Master &amp; Doctoral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1206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83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R="317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37.79%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47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21.66%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88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40.55%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124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57.14%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73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33.64%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20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444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9.22%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78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35.94%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50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23.04%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71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32.72%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18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8.30%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solidFill>
                      <a:srgbClr val="E3E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46050" y="6572250"/>
          <a:ext cx="12700000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62000">
                <a:tc gridSpan="5"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Age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365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Et</a:t>
                      </a: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hn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icity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365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27940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18-24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25-34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35-44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45-54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8735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55+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Other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Hispanic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Asian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2550" marR="80010" indent="13970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African American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74650" marR="168275" indent="-203200">
                        <a:lnSpc>
                          <a:spcPts val="26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Cauca- sian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1206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45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R="317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20.74%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106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48.85%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47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21.66%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14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444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6.45%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5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444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2.30%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8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444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3.69%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12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444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5.53%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12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444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5.53%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23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10.60%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162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74.65%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solidFill>
                      <a:srgbClr val="E3E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6600" y="441959"/>
            <a:ext cx="9003030" cy="787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07335" algn="l"/>
                <a:tab pos="6787515" algn="l"/>
              </a:tabLst>
            </a:pPr>
            <a:r>
              <a:rPr spc="45" dirty="0"/>
              <a:t>Subject	</a:t>
            </a:r>
            <a:r>
              <a:rPr spc="55" dirty="0"/>
              <a:t>distribution	</a:t>
            </a:r>
            <a:r>
              <a:rPr spc="45" dirty="0"/>
              <a:t>(cont.)</a:t>
            </a:r>
          </a:p>
        </p:txBody>
      </p:sp>
      <p:sp>
        <p:nvSpPr>
          <p:cNvPr id="3" name="object 3"/>
          <p:cNvSpPr/>
          <p:nvPr/>
        </p:nvSpPr>
        <p:spPr>
          <a:xfrm>
            <a:off x="1205979" y="3546628"/>
            <a:ext cx="390525" cy="880744"/>
          </a:xfrm>
          <a:custGeom>
            <a:avLst/>
            <a:gdLst/>
            <a:ahLst/>
            <a:cxnLst/>
            <a:rect l="l" t="t" r="r" b="b"/>
            <a:pathLst>
              <a:path w="390525" h="880745">
                <a:moveTo>
                  <a:pt x="0" y="880338"/>
                </a:moveTo>
                <a:lnTo>
                  <a:pt x="390042" y="880338"/>
                </a:lnTo>
                <a:lnTo>
                  <a:pt x="390042" y="0"/>
                </a:lnTo>
                <a:lnTo>
                  <a:pt x="0" y="0"/>
                </a:lnTo>
                <a:lnTo>
                  <a:pt x="0" y="880338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05979" y="3546628"/>
            <a:ext cx="390525" cy="880744"/>
          </a:xfrm>
          <a:custGeom>
            <a:avLst/>
            <a:gdLst/>
            <a:ahLst/>
            <a:cxnLst/>
            <a:rect l="l" t="t" r="r" b="b"/>
            <a:pathLst>
              <a:path w="390525" h="880745">
                <a:moveTo>
                  <a:pt x="0" y="880338"/>
                </a:moveTo>
                <a:lnTo>
                  <a:pt x="390042" y="880338"/>
                </a:lnTo>
                <a:lnTo>
                  <a:pt x="390042" y="0"/>
                </a:lnTo>
                <a:lnTo>
                  <a:pt x="0" y="0"/>
                </a:lnTo>
                <a:lnTo>
                  <a:pt x="0" y="880338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3532" y="3828335"/>
            <a:ext cx="390525" cy="598805"/>
          </a:xfrm>
          <a:custGeom>
            <a:avLst/>
            <a:gdLst/>
            <a:ahLst/>
            <a:cxnLst/>
            <a:rect l="l" t="t" r="r" b="b"/>
            <a:pathLst>
              <a:path w="390525" h="598804">
                <a:moveTo>
                  <a:pt x="0" y="598630"/>
                </a:moveTo>
                <a:lnTo>
                  <a:pt x="390042" y="598630"/>
                </a:lnTo>
                <a:lnTo>
                  <a:pt x="390042" y="0"/>
                </a:lnTo>
                <a:lnTo>
                  <a:pt x="0" y="0"/>
                </a:lnTo>
                <a:lnTo>
                  <a:pt x="0" y="59863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93532" y="3828335"/>
            <a:ext cx="390525" cy="598805"/>
          </a:xfrm>
          <a:custGeom>
            <a:avLst/>
            <a:gdLst/>
            <a:ahLst/>
            <a:cxnLst/>
            <a:rect l="l" t="t" r="r" b="b"/>
            <a:pathLst>
              <a:path w="390525" h="598804">
                <a:moveTo>
                  <a:pt x="0" y="598630"/>
                </a:moveTo>
                <a:lnTo>
                  <a:pt x="390042" y="598630"/>
                </a:lnTo>
                <a:lnTo>
                  <a:pt x="390042" y="0"/>
                </a:lnTo>
                <a:lnTo>
                  <a:pt x="0" y="0"/>
                </a:lnTo>
                <a:lnTo>
                  <a:pt x="0" y="598630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81085" y="3487938"/>
            <a:ext cx="390525" cy="939165"/>
          </a:xfrm>
          <a:custGeom>
            <a:avLst/>
            <a:gdLst/>
            <a:ahLst/>
            <a:cxnLst/>
            <a:rect l="l" t="t" r="r" b="b"/>
            <a:pathLst>
              <a:path w="390525" h="939164">
                <a:moveTo>
                  <a:pt x="0" y="939027"/>
                </a:moveTo>
                <a:lnTo>
                  <a:pt x="390042" y="939027"/>
                </a:lnTo>
                <a:lnTo>
                  <a:pt x="390042" y="0"/>
                </a:lnTo>
                <a:lnTo>
                  <a:pt x="0" y="0"/>
                </a:lnTo>
                <a:lnTo>
                  <a:pt x="0" y="939027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81085" y="3487938"/>
            <a:ext cx="390525" cy="939165"/>
          </a:xfrm>
          <a:custGeom>
            <a:avLst/>
            <a:gdLst/>
            <a:ahLst/>
            <a:cxnLst/>
            <a:rect l="l" t="t" r="r" b="b"/>
            <a:pathLst>
              <a:path w="390525" h="939164">
                <a:moveTo>
                  <a:pt x="0" y="939027"/>
                </a:moveTo>
                <a:lnTo>
                  <a:pt x="390042" y="939027"/>
                </a:lnTo>
                <a:lnTo>
                  <a:pt x="390042" y="0"/>
                </a:lnTo>
                <a:lnTo>
                  <a:pt x="0" y="0"/>
                </a:lnTo>
                <a:lnTo>
                  <a:pt x="0" y="939027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68638" y="3194491"/>
            <a:ext cx="390525" cy="1232535"/>
          </a:xfrm>
          <a:custGeom>
            <a:avLst/>
            <a:gdLst/>
            <a:ahLst/>
            <a:cxnLst/>
            <a:rect l="l" t="t" r="r" b="b"/>
            <a:pathLst>
              <a:path w="390525" h="1232535">
                <a:moveTo>
                  <a:pt x="0" y="1232474"/>
                </a:moveTo>
                <a:lnTo>
                  <a:pt x="390042" y="1232474"/>
                </a:lnTo>
                <a:lnTo>
                  <a:pt x="390042" y="0"/>
                </a:lnTo>
                <a:lnTo>
                  <a:pt x="0" y="0"/>
                </a:lnTo>
                <a:lnTo>
                  <a:pt x="0" y="1232474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68638" y="3194491"/>
            <a:ext cx="390525" cy="1232535"/>
          </a:xfrm>
          <a:custGeom>
            <a:avLst/>
            <a:gdLst/>
            <a:ahLst/>
            <a:cxnLst/>
            <a:rect l="l" t="t" r="r" b="b"/>
            <a:pathLst>
              <a:path w="390525" h="1232535">
                <a:moveTo>
                  <a:pt x="0" y="1232474"/>
                </a:moveTo>
                <a:lnTo>
                  <a:pt x="390042" y="1232474"/>
                </a:lnTo>
                <a:lnTo>
                  <a:pt x="390042" y="0"/>
                </a:lnTo>
                <a:lnTo>
                  <a:pt x="0" y="0"/>
                </a:lnTo>
                <a:lnTo>
                  <a:pt x="0" y="1232474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56191" y="2994948"/>
            <a:ext cx="390525" cy="1432560"/>
          </a:xfrm>
          <a:custGeom>
            <a:avLst/>
            <a:gdLst/>
            <a:ahLst/>
            <a:cxnLst/>
            <a:rect l="l" t="t" r="r" b="b"/>
            <a:pathLst>
              <a:path w="390525" h="1432560">
                <a:moveTo>
                  <a:pt x="0" y="1432017"/>
                </a:moveTo>
                <a:lnTo>
                  <a:pt x="390042" y="1432017"/>
                </a:lnTo>
                <a:lnTo>
                  <a:pt x="390042" y="0"/>
                </a:lnTo>
                <a:lnTo>
                  <a:pt x="0" y="0"/>
                </a:lnTo>
                <a:lnTo>
                  <a:pt x="0" y="1432017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56191" y="2994948"/>
            <a:ext cx="390525" cy="1432560"/>
          </a:xfrm>
          <a:custGeom>
            <a:avLst/>
            <a:gdLst/>
            <a:ahLst/>
            <a:cxnLst/>
            <a:rect l="l" t="t" r="r" b="b"/>
            <a:pathLst>
              <a:path w="390525" h="1432560">
                <a:moveTo>
                  <a:pt x="0" y="1432017"/>
                </a:moveTo>
                <a:lnTo>
                  <a:pt x="390042" y="1432017"/>
                </a:lnTo>
                <a:lnTo>
                  <a:pt x="390042" y="0"/>
                </a:lnTo>
                <a:lnTo>
                  <a:pt x="0" y="0"/>
                </a:lnTo>
                <a:lnTo>
                  <a:pt x="0" y="1432017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43743" y="2185036"/>
            <a:ext cx="390525" cy="2242185"/>
          </a:xfrm>
          <a:custGeom>
            <a:avLst/>
            <a:gdLst/>
            <a:ahLst/>
            <a:cxnLst/>
            <a:rect l="l" t="t" r="r" b="b"/>
            <a:pathLst>
              <a:path w="390525" h="2242185">
                <a:moveTo>
                  <a:pt x="0" y="2241929"/>
                </a:moveTo>
                <a:lnTo>
                  <a:pt x="390042" y="2241929"/>
                </a:lnTo>
                <a:lnTo>
                  <a:pt x="390042" y="0"/>
                </a:lnTo>
                <a:lnTo>
                  <a:pt x="0" y="0"/>
                </a:lnTo>
                <a:lnTo>
                  <a:pt x="0" y="2241929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643743" y="2185036"/>
            <a:ext cx="390525" cy="2242185"/>
          </a:xfrm>
          <a:custGeom>
            <a:avLst/>
            <a:gdLst/>
            <a:ahLst/>
            <a:cxnLst/>
            <a:rect l="l" t="t" r="r" b="b"/>
            <a:pathLst>
              <a:path w="390525" h="2242185">
                <a:moveTo>
                  <a:pt x="0" y="2241929"/>
                </a:moveTo>
                <a:lnTo>
                  <a:pt x="390042" y="2241929"/>
                </a:lnTo>
                <a:lnTo>
                  <a:pt x="390042" y="0"/>
                </a:lnTo>
                <a:lnTo>
                  <a:pt x="0" y="0"/>
                </a:lnTo>
                <a:lnTo>
                  <a:pt x="0" y="2241929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31297" y="3241443"/>
            <a:ext cx="390525" cy="1185545"/>
          </a:xfrm>
          <a:custGeom>
            <a:avLst/>
            <a:gdLst/>
            <a:ahLst/>
            <a:cxnLst/>
            <a:rect l="l" t="t" r="r" b="b"/>
            <a:pathLst>
              <a:path w="390525" h="1185545">
                <a:moveTo>
                  <a:pt x="0" y="1185522"/>
                </a:moveTo>
                <a:lnTo>
                  <a:pt x="390042" y="1185522"/>
                </a:lnTo>
                <a:lnTo>
                  <a:pt x="390042" y="0"/>
                </a:lnTo>
                <a:lnTo>
                  <a:pt x="0" y="0"/>
                </a:lnTo>
                <a:lnTo>
                  <a:pt x="0" y="1185522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31297" y="3241443"/>
            <a:ext cx="390525" cy="1185545"/>
          </a:xfrm>
          <a:custGeom>
            <a:avLst/>
            <a:gdLst/>
            <a:ahLst/>
            <a:cxnLst/>
            <a:rect l="l" t="t" r="r" b="b"/>
            <a:pathLst>
              <a:path w="390525" h="1185545">
                <a:moveTo>
                  <a:pt x="0" y="1185522"/>
                </a:moveTo>
                <a:lnTo>
                  <a:pt x="390042" y="1185522"/>
                </a:lnTo>
                <a:lnTo>
                  <a:pt x="390042" y="0"/>
                </a:lnTo>
                <a:lnTo>
                  <a:pt x="0" y="0"/>
                </a:lnTo>
                <a:lnTo>
                  <a:pt x="0" y="1185522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18850" y="2525434"/>
            <a:ext cx="390525" cy="1901825"/>
          </a:xfrm>
          <a:custGeom>
            <a:avLst/>
            <a:gdLst/>
            <a:ahLst/>
            <a:cxnLst/>
            <a:rect l="l" t="t" r="r" b="b"/>
            <a:pathLst>
              <a:path w="390525" h="1901825">
                <a:moveTo>
                  <a:pt x="0" y="1901530"/>
                </a:moveTo>
                <a:lnTo>
                  <a:pt x="390042" y="1901530"/>
                </a:lnTo>
                <a:lnTo>
                  <a:pt x="390042" y="0"/>
                </a:lnTo>
                <a:lnTo>
                  <a:pt x="0" y="0"/>
                </a:lnTo>
                <a:lnTo>
                  <a:pt x="0" y="190153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618850" y="2525434"/>
            <a:ext cx="390525" cy="1901825"/>
          </a:xfrm>
          <a:custGeom>
            <a:avLst/>
            <a:gdLst/>
            <a:ahLst/>
            <a:cxnLst/>
            <a:rect l="l" t="t" r="r" b="b"/>
            <a:pathLst>
              <a:path w="390525" h="1901825">
                <a:moveTo>
                  <a:pt x="0" y="1901530"/>
                </a:moveTo>
                <a:lnTo>
                  <a:pt x="390042" y="1901530"/>
                </a:lnTo>
                <a:lnTo>
                  <a:pt x="390042" y="0"/>
                </a:lnTo>
                <a:lnTo>
                  <a:pt x="0" y="0"/>
                </a:lnTo>
                <a:lnTo>
                  <a:pt x="0" y="1901530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06403" y="2220250"/>
            <a:ext cx="390525" cy="2207260"/>
          </a:xfrm>
          <a:custGeom>
            <a:avLst/>
            <a:gdLst/>
            <a:ahLst/>
            <a:cxnLst/>
            <a:rect l="l" t="t" r="r" b="b"/>
            <a:pathLst>
              <a:path w="390525" h="2207260">
                <a:moveTo>
                  <a:pt x="0" y="2206715"/>
                </a:moveTo>
                <a:lnTo>
                  <a:pt x="390042" y="2206715"/>
                </a:lnTo>
                <a:lnTo>
                  <a:pt x="390042" y="0"/>
                </a:lnTo>
                <a:lnTo>
                  <a:pt x="0" y="0"/>
                </a:lnTo>
                <a:lnTo>
                  <a:pt x="0" y="2206715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106403" y="2220250"/>
            <a:ext cx="390525" cy="2207260"/>
          </a:xfrm>
          <a:custGeom>
            <a:avLst/>
            <a:gdLst/>
            <a:ahLst/>
            <a:cxnLst/>
            <a:rect l="l" t="t" r="r" b="b"/>
            <a:pathLst>
              <a:path w="390525" h="2207260">
                <a:moveTo>
                  <a:pt x="0" y="2206715"/>
                </a:moveTo>
                <a:lnTo>
                  <a:pt x="390042" y="2206715"/>
                </a:lnTo>
                <a:lnTo>
                  <a:pt x="390042" y="0"/>
                </a:lnTo>
                <a:lnTo>
                  <a:pt x="0" y="0"/>
                </a:lnTo>
                <a:lnTo>
                  <a:pt x="0" y="2206715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93956" y="4227422"/>
            <a:ext cx="390525" cy="200025"/>
          </a:xfrm>
          <a:custGeom>
            <a:avLst/>
            <a:gdLst/>
            <a:ahLst/>
            <a:cxnLst/>
            <a:rect l="l" t="t" r="r" b="b"/>
            <a:pathLst>
              <a:path w="390525" h="200025">
                <a:moveTo>
                  <a:pt x="0" y="199543"/>
                </a:moveTo>
                <a:lnTo>
                  <a:pt x="390042" y="199543"/>
                </a:lnTo>
                <a:lnTo>
                  <a:pt x="390042" y="0"/>
                </a:lnTo>
                <a:lnTo>
                  <a:pt x="0" y="0"/>
                </a:lnTo>
                <a:lnTo>
                  <a:pt x="0" y="199543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593956" y="4227422"/>
            <a:ext cx="390525" cy="200025"/>
          </a:xfrm>
          <a:custGeom>
            <a:avLst/>
            <a:gdLst/>
            <a:ahLst/>
            <a:cxnLst/>
            <a:rect l="l" t="t" r="r" b="b"/>
            <a:pathLst>
              <a:path w="390525" h="200025">
                <a:moveTo>
                  <a:pt x="0" y="199543"/>
                </a:moveTo>
                <a:lnTo>
                  <a:pt x="390042" y="199543"/>
                </a:lnTo>
                <a:lnTo>
                  <a:pt x="390042" y="0"/>
                </a:lnTo>
                <a:lnTo>
                  <a:pt x="0" y="0"/>
                </a:lnTo>
                <a:lnTo>
                  <a:pt x="0" y="199543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81509" y="3781383"/>
            <a:ext cx="390525" cy="645795"/>
          </a:xfrm>
          <a:custGeom>
            <a:avLst/>
            <a:gdLst/>
            <a:ahLst/>
            <a:cxnLst/>
            <a:rect l="l" t="t" r="r" b="b"/>
            <a:pathLst>
              <a:path w="390525" h="645795">
                <a:moveTo>
                  <a:pt x="0" y="645582"/>
                </a:moveTo>
                <a:lnTo>
                  <a:pt x="390042" y="645582"/>
                </a:lnTo>
                <a:lnTo>
                  <a:pt x="390042" y="0"/>
                </a:lnTo>
                <a:lnTo>
                  <a:pt x="0" y="0"/>
                </a:lnTo>
                <a:lnTo>
                  <a:pt x="0" y="645582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081509" y="3781383"/>
            <a:ext cx="390525" cy="645795"/>
          </a:xfrm>
          <a:custGeom>
            <a:avLst/>
            <a:gdLst/>
            <a:ahLst/>
            <a:cxnLst/>
            <a:rect l="l" t="t" r="r" b="b"/>
            <a:pathLst>
              <a:path w="390525" h="645795">
                <a:moveTo>
                  <a:pt x="0" y="645582"/>
                </a:moveTo>
                <a:lnTo>
                  <a:pt x="390042" y="645582"/>
                </a:lnTo>
                <a:lnTo>
                  <a:pt x="390042" y="0"/>
                </a:lnTo>
                <a:lnTo>
                  <a:pt x="0" y="0"/>
                </a:lnTo>
                <a:lnTo>
                  <a:pt x="0" y="645582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69061" y="2067658"/>
            <a:ext cx="390525" cy="2359660"/>
          </a:xfrm>
          <a:custGeom>
            <a:avLst/>
            <a:gdLst/>
            <a:ahLst/>
            <a:cxnLst/>
            <a:rect l="l" t="t" r="r" b="b"/>
            <a:pathLst>
              <a:path w="390525" h="2359660">
                <a:moveTo>
                  <a:pt x="0" y="2359307"/>
                </a:moveTo>
                <a:lnTo>
                  <a:pt x="390042" y="2359307"/>
                </a:lnTo>
                <a:lnTo>
                  <a:pt x="390042" y="0"/>
                </a:lnTo>
                <a:lnTo>
                  <a:pt x="0" y="0"/>
                </a:lnTo>
                <a:lnTo>
                  <a:pt x="0" y="2359307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569061" y="2067658"/>
            <a:ext cx="390525" cy="2359660"/>
          </a:xfrm>
          <a:custGeom>
            <a:avLst/>
            <a:gdLst/>
            <a:ahLst/>
            <a:cxnLst/>
            <a:rect l="l" t="t" r="r" b="b"/>
            <a:pathLst>
              <a:path w="390525" h="2359660">
                <a:moveTo>
                  <a:pt x="0" y="2359307"/>
                </a:moveTo>
                <a:lnTo>
                  <a:pt x="390042" y="2359307"/>
                </a:lnTo>
                <a:lnTo>
                  <a:pt x="390042" y="0"/>
                </a:lnTo>
                <a:lnTo>
                  <a:pt x="0" y="0"/>
                </a:lnTo>
                <a:lnTo>
                  <a:pt x="0" y="2359307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056615" y="3969190"/>
            <a:ext cx="390525" cy="457834"/>
          </a:xfrm>
          <a:custGeom>
            <a:avLst/>
            <a:gdLst/>
            <a:ahLst/>
            <a:cxnLst/>
            <a:rect l="l" t="t" r="r" b="b"/>
            <a:pathLst>
              <a:path w="390525" h="457835">
                <a:moveTo>
                  <a:pt x="0" y="457775"/>
                </a:moveTo>
                <a:lnTo>
                  <a:pt x="390042" y="457775"/>
                </a:lnTo>
                <a:lnTo>
                  <a:pt x="390042" y="0"/>
                </a:lnTo>
                <a:lnTo>
                  <a:pt x="0" y="0"/>
                </a:lnTo>
                <a:lnTo>
                  <a:pt x="0" y="457775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056615" y="3969190"/>
            <a:ext cx="390525" cy="457834"/>
          </a:xfrm>
          <a:custGeom>
            <a:avLst/>
            <a:gdLst/>
            <a:ahLst/>
            <a:cxnLst/>
            <a:rect l="l" t="t" r="r" b="b"/>
            <a:pathLst>
              <a:path w="390525" h="457835">
                <a:moveTo>
                  <a:pt x="0" y="457775"/>
                </a:moveTo>
                <a:lnTo>
                  <a:pt x="390042" y="457775"/>
                </a:lnTo>
                <a:lnTo>
                  <a:pt x="390042" y="0"/>
                </a:lnTo>
                <a:lnTo>
                  <a:pt x="0" y="0"/>
                </a:lnTo>
                <a:lnTo>
                  <a:pt x="0" y="457775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544168" y="4368276"/>
            <a:ext cx="390525" cy="59055"/>
          </a:xfrm>
          <a:custGeom>
            <a:avLst/>
            <a:gdLst/>
            <a:ahLst/>
            <a:cxnLst/>
            <a:rect l="l" t="t" r="r" b="b"/>
            <a:pathLst>
              <a:path w="390525" h="59054">
                <a:moveTo>
                  <a:pt x="0" y="58689"/>
                </a:moveTo>
                <a:lnTo>
                  <a:pt x="390042" y="58689"/>
                </a:lnTo>
                <a:lnTo>
                  <a:pt x="390042" y="0"/>
                </a:lnTo>
                <a:lnTo>
                  <a:pt x="0" y="0"/>
                </a:lnTo>
                <a:lnTo>
                  <a:pt x="0" y="58689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544168" y="4368276"/>
            <a:ext cx="390525" cy="59055"/>
          </a:xfrm>
          <a:custGeom>
            <a:avLst/>
            <a:gdLst/>
            <a:ahLst/>
            <a:cxnLst/>
            <a:rect l="l" t="t" r="r" b="b"/>
            <a:pathLst>
              <a:path w="390525" h="59054">
                <a:moveTo>
                  <a:pt x="0" y="58689"/>
                </a:moveTo>
                <a:lnTo>
                  <a:pt x="390042" y="58689"/>
                </a:lnTo>
                <a:lnTo>
                  <a:pt x="390042" y="0"/>
                </a:lnTo>
                <a:lnTo>
                  <a:pt x="0" y="0"/>
                </a:lnTo>
                <a:lnTo>
                  <a:pt x="0" y="58689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031721" y="3429249"/>
            <a:ext cx="390525" cy="998219"/>
          </a:xfrm>
          <a:custGeom>
            <a:avLst/>
            <a:gdLst/>
            <a:ahLst/>
            <a:cxnLst/>
            <a:rect l="l" t="t" r="r" b="b"/>
            <a:pathLst>
              <a:path w="390525" h="998220">
                <a:moveTo>
                  <a:pt x="0" y="997716"/>
                </a:moveTo>
                <a:lnTo>
                  <a:pt x="390042" y="997716"/>
                </a:lnTo>
                <a:lnTo>
                  <a:pt x="390042" y="0"/>
                </a:lnTo>
                <a:lnTo>
                  <a:pt x="0" y="0"/>
                </a:lnTo>
                <a:lnTo>
                  <a:pt x="0" y="997716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031721" y="3429249"/>
            <a:ext cx="390525" cy="998219"/>
          </a:xfrm>
          <a:custGeom>
            <a:avLst/>
            <a:gdLst/>
            <a:ahLst/>
            <a:cxnLst/>
            <a:rect l="l" t="t" r="r" b="b"/>
            <a:pathLst>
              <a:path w="390525" h="998220">
                <a:moveTo>
                  <a:pt x="0" y="997716"/>
                </a:moveTo>
                <a:lnTo>
                  <a:pt x="390042" y="997716"/>
                </a:lnTo>
                <a:lnTo>
                  <a:pt x="390042" y="0"/>
                </a:lnTo>
                <a:lnTo>
                  <a:pt x="0" y="0"/>
                </a:lnTo>
                <a:lnTo>
                  <a:pt x="0" y="997716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519273" y="4297849"/>
            <a:ext cx="390525" cy="129539"/>
          </a:xfrm>
          <a:custGeom>
            <a:avLst/>
            <a:gdLst/>
            <a:ahLst/>
            <a:cxnLst/>
            <a:rect l="l" t="t" r="r" b="b"/>
            <a:pathLst>
              <a:path w="390525" h="129539">
                <a:moveTo>
                  <a:pt x="0" y="129116"/>
                </a:moveTo>
                <a:lnTo>
                  <a:pt x="390042" y="129116"/>
                </a:lnTo>
                <a:lnTo>
                  <a:pt x="390042" y="0"/>
                </a:lnTo>
                <a:lnTo>
                  <a:pt x="0" y="0"/>
                </a:lnTo>
                <a:lnTo>
                  <a:pt x="0" y="129116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519273" y="4297849"/>
            <a:ext cx="390525" cy="129539"/>
          </a:xfrm>
          <a:custGeom>
            <a:avLst/>
            <a:gdLst/>
            <a:ahLst/>
            <a:cxnLst/>
            <a:rect l="l" t="t" r="r" b="b"/>
            <a:pathLst>
              <a:path w="390525" h="129539">
                <a:moveTo>
                  <a:pt x="0" y="129116"/>
                </a:moveTo>
                <a:lnTo>
                  <a:pt x="390042" y="129116"/>
                </a:lnTo>
                <a:lnTo>
                  <a:pt x="390042" y="0"/>
                </a:lnTo>
                <a:lnTo>
                  <a:pt x="0" y="0"/>
                </a:lnTo>
                <a:lnTo>
                  <a:pt x="0" y="129116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006827" y="1997231"/>
            <a:ext cx="390525" cy="2430145"/>
          </a:xfrm>
          <a:custGeom>
            <a:avLst/>
            <a:gdLst/>
            <a:ahLst/>
            <a:cxnLst/>
            <a:rect l="l" t="t" r="r" b="b"/>
            <a:pathLst>
              <a:path w="390525" h="2430145">
                <a:moveTo>
                  <a:pt x="0" y="2429734"/>
                </a:moveTo>
                <a:lnTo>
                  <a:pt x="390042" y="2429734"/>
                </a:lnTo>
                <a:lnTo>
                  <a:pt x="390042" y="0"/>
                </a:lnTo>
                <a:lnTo>
                  <a:pt x="0" y="0"/>
                </a:lnTo>
                <a:lnTo>
                  <a:pt x="0" y="2429734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006827" y="1997231"/>
            <a:ext cx="390525" cy="2430145"/>
          </a:xfrm>
          <a:custGeom>
            <a:avLst/>
            <a:gdLst/>
            <a:ahLst/>
            <a:cxnLst/>
            <a:rect l="l" t="t" r="r" b="b"/>
            <a:pathLst>
              <a:path w="390525" h="2430145">
                <a:moveTo>
                  <a:pt x="0" y="2429734"/>
                </a:moveTo>
                <a:lnTo>
                  <a:pt x="390042" y="2429734"/>
                </a:lnTo>
                <a:lnTo>
                  <a:pt x="390042" y="0"/>
                </a:lnTo>
                <a:lnTo>
                  <a:pt x="0" y="0"/>
                </a:lnTo>
                <a:lnTo>
                  <a:pt x="0" y="2429734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494380" y="3769646"/>
            <a:ext cx="390525" cy="657860"/>
          </a:xfrm>
          <a:custGeom>
            <a:avLst/>
            <a:gdLst/>
            <a:ahLst/>
            <a:cxnLst/>
            <a:rect l="l" t="t" r="r" b="b"/>
            <a:pathLst>
              <a:path w="390525" h="657860">
                <a:moveTo>
                  <a:pt x="0" y="657319"/>
                </a:moveTo>
                <a:lnTo>
                  <a:pt x="390042" y="657319"/>
                </a:lnTo>
                <a:lnTo>
                  <a:pt x="390042" y="0"/>
                </a:lnTo>
                <a:lnTo>
                  <a:pt x="0" y="0"/>
                </a:lnTo>
                <a:lnTo>
                  <a:pt x="0" y="657319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494380" y="3769646"/>
            <a:ext cx="390525" cy="657860"/>
          </a:xfrm>
          <a:custGeom>
            <a:avLst/>
            <a:gdLst/>
            <a:ahLst/>
            <a:cxnLst/>
            <a:rect l="l" t="t" r="r" b="b"/>
            <a:pathLst>
              <a:path w="390525" h="657860">
                <a:moveTo>
                  <a:pt x="0" y="657319"/>
                </a:moveTo>
                <a:lnTo>
                  <a:pt x="390042" y="657319"/>
                </a:lnTo>
                <a:lnTo>
                  <a:pt x="390042" y="0"/>
                </a:lnTo>
                <a:lnTo>
                  <a:pt x="0" y="0"/>
                </a:lnTo>
                <a:lnTo>
                  <a:pt x="0" y="657319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981933" y="4409359"/>
            <a:ext cx="390525" cy="0"/>
          </a:xfrm>
          <a:custGeom>
            <a:avLst/>
            <a:gdLst/>
            <a:ahLst/>
            <a:cxnLst/>
            <a:rect l="l" t="t" r="r" b="b"/>
            <a:pathLst>
              <a:path w="390525">
                <a:moveTo>
                  <a:pt x="0" y="0"/>
                </a:moveTo>
                <a:lnTo>
                  <a:pt x="390042" y="0"/>
                </a:lnTo>
              </a:path>
            </a:pathLst>
          </a:custGeom>
          <a:ln w="352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981933" y="4391752"/>
            <a:ext cx="390525" cy="35560"/>
          </a:xfrm>
          <a:custGeom>
            <a:avLst/>
            <a:gdLst/>
            <a:ahLst/>
            <a:cxnLst/>
            <a:rect l="l" t="t" r="r" b="b"/>
            <a:pathLst>
              <a:path w="390525" h="35560">
                <a:moveTo>
                  <a:pt x="0" y="35213"/>
                </a:moveTo>
                <a:lnTo>
                  <a:pt x="390042" y="35213"/>
                </a:lnTo>
                <a:lnTo>
                  <a:pt x="390042" y="0"/>
                </a:lnTo>
                <a:lnTo>
                  <a:pt x="0" y="0"/>
                </a:lnTo>
                <a:lnTo>
                  <a:pt x="0" y="35213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469485" y="3898762"/>
            <a:ext cx="390525" cy="528320"/>
          </a:xfrm>
          <a:custGeom>
            <a:avLst/>
            <a:gdLst/>
            <a:ahLst/>
            <a:cxnLst/>
            <a:rect l="l" t="t" r="r" b="b"/>
            <a:pathLst>
              <a:path w="390525" h="528320">
                <a:moveTo>
                  <a:pt x="0" y="528203"/>
                </a:moveTo>
                <a:lnTo>
                  <a:pt x="390042" y="528203"/>
                </a:lnTo>
                <a:lnTo>
                  <a:pt x="390042" y="0"/>
                </a:lnTo>
                <a:lnTo>
                  <a:pt x="0" y="0"/>
                </a:lnTo>
                <a:lnTo>
                  <a:pt x="0" y="528203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469485" y="3898762"/>
            <a:ext cx="390525" cy="528320"/>
          </a:xfrm>
          <a:custGeom>
            <a:avLst/>
            <a:gdLst/>
            <a:ahLst/>
            <a:cxnLst/>
            <a:rect l="l" t="t" r="r" b="b"/>
            <a:pathLst>
              <a:path w="390525" h="528320">
                <a:moveTo>
                  <a:pt x="0" y="528203"/>
                </a:moveTo>
                <a:lnTo>
                  <a:pt x="390042" y="528203"/>
                </a:lnTo>
                <a:lnTo>
                  <a:pt x="390042" y="0"/>
                </a:lnTo>
                <a:lnTo>
                  <a:pt x="0" y="0"/>
                </a:lnTo>
                <a:lnTo>
                  <a:pt x="0" y="528203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0957039" y="4409359"/>
            <a:ext cx="390525" cy="0"/>
          </a:xfrm>
          <a:custGeom>
            <a:avLst/>
            <a:gdLst/>
            <a:ahLst/>
            <a:cxnLst/>
            <a:rect l="l" t="t" r="r" b="b"/>
            <a:pathLst>
              <a:path w="390525">
                <a:moveTo>
                  <a:pt x="0" y="0"/>
                </a:moveTo>
                <a:lnTo>
                  <a:pt x="390043" y="0"/>
                </a:lnTo>
              </a:path>
            </a:pathLst>
          </a:custGeom>
          <a:ln w="35213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0957039" y="4391752"/>
            <a:ext cx="390525" cy="35560"/>
          </a:xfrm>
          <a:custGeom>
            <a:avLst/>
            <a:gdLst/>
            <a:ahLst/>
            <a:cxnLst/>
            <a:rect l="l" t="t" r="r" b="b"/>
            <a:pathLst>
              <a:path w="390525" h="35560">
                <a:moveTo>
                  <a:pt x="0" y="35213"/>
                </a:moveTo>
                <a:lnTo>
                  <a:pt x="390043" y="35213"/>
                </a:lnTo>
                <a:lnTo>
                  <a:pt x="390043" y="0"/>
                </a:lnTo>
                <a:lnTo>
                  <a:pt x="0" y="0"/>
                </a:lnTo>
                <a:lnTo>
                  <a:pt x="0" y="35213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1444596" y="2959734"/>
            <a:ext cx="390525" cy="1467485"/>
          </a:xfrm>
          <a:custGeom>
            <a:avLst/>
            <a:gdLst/>
            <a:ahLst/>
            <a:cxnLst/>
            <a:rect l="l" t="t" r="r" b="b"/>
            <a:pathLst>
              <a:path w="390525" h="1467485">
                <a:moveTo>
                  <a:pt x="0" y="1467231"/>
                </a:moveTo>
                <a:lnTo>
                  <a:pt x="390042" y="1467231"/>
                </a:lnTo>
                <a:lnTo>
                  <a:pt x="390042" y="0"/>
                </a:lnTo>
                <a:lnTo>
                  <a:pt x="0" y="0"/>
                </a:lnTo>
                <a:lnTo>
                  <a:pt x="0" y="1467231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444596" y="2959734"/>
            <a:ext cx="390525" cy="1467485"/>
          </a:xfrm>
          <a:custGeom>
            <a:avLst/>
            <a:gdLst/>
            <a:ahLst/>
            <a:cxnLst/>
            <a:rect l="l" t="t" r="r" b="b"/>
            <a:pathLst>
              <a:path w="390525" h="1467485">
                <a:moveTo>
                  <a:pt x="0" y="1467231"/>
                </a:moveTo>
                <a:lnTo>
                  <a:pt x="390042" y="1467231"/>
                </a:lnTo>
                <a:lnTo>
                  <a:pt x="390042" y="0"/>
                </a:lnTo>
                <a:lnTo>
                  <a:pt x="0" y="0"/>
                </a:lnTo>
                <a:lnTo>
                  <a:pt x="0" y="1467231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932141" y="4215684"/>
            <a:ext cx="390525" cy="211454"/>
          </a:xfrm>
          <a:custGeom>
            <a:avLst/>
            <a:gdLst/>
            <a:ahLst/>
            <a:cxnLst/>
            <a:rect l="l" t="t" r="r" b="b"/>
            <a:pathLst>
              <a:path w="390525" h="211454">
                <a:moveTo>
                  <a:pt x="0" y="211281"/>
                </a:moveTo>
                <a:lnTo>
                  <a:pt x="390042" y="211281"/>
                </a:lnTo>
                <a:lnTo>
                  <a:pt x="390042" y="0"/>
                </a:lnTo>
                <a:lnTo>
                  <a:pt x="0" y="0"/>
                </a:lnTo>
                <a:lnTo>
                  <a:pt x="0" y="211281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1932141" y="4215684"/>
            <a:ext cx="390525" cy="211454"/>
          </a:xfrm>
          <a:custGeom>
            <a:avLst/>
            <a:gdLst/>
            <a:ahLst/>
            <a:cxnLst/>
            <a:rect l="l" t="t" r="r" b="b"/>
            <a:pathLst>
              <a:path w="390525" h="211454">
                <a:moveTo>
                  <a:pt x="0" y="211281"/>
                </a:moveTo>
                <a:lnTo>
                  <a:pt x="390042" y="211281"/>
                </a:lnTo>
                <a:lnTo>
                  <a:pt x="390042" y="0"/>
                </a:lnTo>
                <a:lnTo>
                  <a:pt x="0" y="0"/>
                </a:lnTo>
                <a:lnTo>
                  <a:pt x="0" y="211281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2419696" y="3617054"/>
            <a:ext cx="390525" cy="810260"/>
          </a:xfrm>
          <a:custGeom>
            <a:avLst/>
            <a:gdLst/>
            <a:ahLst/>
            <a:cxnLst/>
            <a:rect l="l" t="t" r="r" b="b"/>
            <a:pathLst>
              <a:path w="390525" h="810260">
                <a:moveTo>
                  <a:pt x="0" y="809911"/>
                </a:moveTo>
                <a:lnTo>
                  <a:pt x="390042" y="809911"/>
                </a:lnTo>
                <a:lnTo>
                  <a:pt x="390042" y="0"/>
                </a:lnTo>
                <a:lnTo>
                  <a:pt x="0" y="0"/>
                </a:lnTo>
                <a:lnTo>
                  <a:pt x="0" y="809911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2419696" y="3617054"/>
            <a:ext cx="390525" cy="810260"/>
          </a:xfrm>
          <a:custGeom>
            <a:avLst/>
            <a:gdLst/>
            <a:ahLst/>
            <a:cxnLst/>
            <a:rect l="l" t="t" r="r" b="b"/>
            <a:pathLst>
              <a:path w="390525" h="810260">
                <a:moveTo>
                  <a:pt x="0" y="809911"/>
                </a:moveTo>
                <a:lnTo>
                  <a:pt x="390042" y="809911"/>
                </a:lnTo>
                <a:lnTo>
                  <a:pt x="390042" y="0"/>
                </a:lnTo>
                <a:lnTo>
                  <a:pt x="0" y="0"/>
                </a:lnTo>
                <a:lnTo>
                  <a:pt x="0" y="809911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401000" y="4404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401000" y="4381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401000" y="1515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401000" y="1492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300476" y="7277657"/>
            <a:ext cx="205740" cy="188595"/>
          </a:xfrm>
          <a:custGeom>
            <a:avLst/>
            <a:gdLst/>
            <a:ahLst/>
            <a:cxnLst/>
            <a:rect l="l" t="t" r="r" b="b"/>
            <a:pathLst>
              <a:path w="205740" h="188595">
                <a:moveTo>
                  <a:pt x="205740" y="0"/>
                </a:moveTo>
                <a:lnTo>
                  <a:pt x="0" y="78458"/>
                </a:lnTo>
                <a:lnTo>
                  <a:pt x="0" y="110067"/>
                </a:lnTo>
                <a:lnTo>
                  <a:pt x="205740" y="188523"/>
                </a:lnTo>
                <a:lnTo>
                  <a:pt x="205740" y="159172"/>
                </a:lnTo>
                <a:lnTo>
                  <a:pt x="152965" y="140547"/>
                </a:lnTo>
                <a:lnTo>
                  <a:pt x="152965" y="132080"/>
                </a:lnTo>
                <a:lnTo>
                  <a:pt x="129821" y="132080"/>
                </a:lnTo>
                <a:lnTo>
                  <a:pt x="27376" y="94261"/>
                </a:lnTo>
                <a:lnTo>
                  <a:pt x="129821" y="56443"/>
                </a:lnTo>
                <a:lnTo>
                  <a:pt x="152965" y="56443"/>
                </a:lnTo>
                <a:lnTo>
                  <a:pt x="152965" y="47694"/>
                </a:lnTo>
                <a:lnTo>
                  <a:pt x="205740" y="29069"/>
                </a:lnTo>
                <a:lnTo>
                  <a:pt x="205740" y="0"/>
                </a:lnTo>
                <a:close/>
              </a:path>
              <a:path w="205740" h="188595">
                <a:moveTo>
                  <a:pt x="152965" y="56443"/>
                </a:moveTo>
                <a:lnTo>
                  <a:pt x="129821" y="56443"/>
                </a:lnTo>
                <a:lnTo>
                  <a:pt x="129821" y="132080"/>
                </a:lnTo>
                <a:lnTo>
                  <a:pt x="152965" y="132080"/>
                </a:lnTo>
                <a:lnTo>
                  <a:pt x="152965" y="564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348172" y="7159406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5" h="90804">
                <a:moveTo>
                  <a:pt x="27374" y="0"/>
                </a:moveTo>
                <a:lnTo>
                  <a:pt x="1410" y="0"/>
                </a:lnTo>
                <a:lnTo>
                  <a:pt x="845" y="2821"/>
                </a:lnTo>
                <a:lnTo>
                  <a:pt x="281" y="7054"/>
                </a:lnTo>
                <a:lnTo>
                  <a:pt x="281" y="9312"/>
                </a:lnTo>
                <a:lnTo>
                  <a:pt x="0" y="11289"/>
                </a:lnTo>
                <a:lnTo>
                  <a:pt x="16854" y="57248"/>
                </a:lnTo>
                <a:lnTo>
                  <a:pt x="27658" y="64910"/>
                </a:lnTo>
                <a:lnTo>
                  <a:pt x="3669" y="64910"/>
                </a:lnTo>
                <a:lnTo>
                  <a:pt x="3669" y="90310"/>
                </a:lnTo>
                <a:lnTo>
                  <a:pt x="158043" y="90310"/>
                </a:lnTo>
                <a:lnTo>
                  <a:pt x="158043" y="64910"/>
                </a:lnTo>
                <a:lnTo>
                  <a:pt x="76740" y="64910"/>
                </a:lnTo>
                <a:lnTo>
                  <a:pt x="64304" y="64093"/>
                </a:lnTo>
                <a:lnTo>
                  <a:pt x="29679" y="45779"/>
                </a:lnTo>
                <a:lnTo>
                  <a:pt x="22578" y="20319"/>
                </a:lnTo>
                <a:lnTo>
                  <a:pt x="22578" y="16369"/>
                </a:lnTo>
                <a:lnTo>
                  <a:pt x="23141" y="12700"/>
                </a:lnTo>
                <a:lnTo>
                  <a:pt x="23705" y="9312"/>
                </a:lnTo>
                <a:lnTo>
                  <a:pt x="24552" y="5925"/>
                </a:lnTo>
                <a:lnTo>
                  <a:pt x="25681" y="2821"/>
                </a:lnTo>
                <a:lnTo>
                  <a:pt x="273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308096" y="7055548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19" h="96520">
                <a:moveTo>
                  <a:pt x="198119" y="0"/>
                </a:moveTo>
                <a:lnTo>
                  <a:pt x="176954" y="0"/>
                </a:lnTo>
                <a:lnTo>
                  <a:pt x="176954" y="36689"/>
                </a:lnTo>
                <a:lnTo>
                  <a:pt x="175259" y="43743"/>
                </a:lnTo>
                <a:lnTo>
                  <a:pt x="171590" y="47130"/>
                </a:lnTo>
                <a:lnTo>
                  <a:pt x="168205" y="50518"/>
                </a:lnTo>
                <a:lnTo>
                  <a:pt x="160019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5" y="77610"/>
                </a:lnTo>
                <a:lnTo>
                  <a:pt x="43745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1" y="77416"/>
                </a:lnTo>
                <a:lnTo>
                  <a:pt x="194114" y="54939"/>
                </a:lnTo>
                <a:lnTo>
                  <a:pt x="198119" y="25963"/>
                </a:lnTo>
                <a:lnTo>
                  <a:pt x="198119" y="0"/>
                </a:lnTo>
                <a:close/>
              </a:path>
              <a:path w="198119" h="96520">
                <a:moveTo>
                  <a:pt x="63500" y="0"/>
                </a:moveTo>
                <a:lnTo>
                  <a:pt x="43745" y="0"/>
                </a:lnTo>
                <a:lnTo>
                  <a:pt x="43745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348289" y="6916329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7" y="25200"/>
                </a:moveTo>
                <a:lnTo>
                  <a:pt x="124906" y="25200"/>
                </a:lnTo>
                <a:lnTo>
                  <a:pt x="130833" y="28588"/>
                </a:lnTo>
                <a:lnTo>
                  <a:pt x="137292" y="40042"/>
                </a:lnTo>
                <a:lnTo>
                  <a:pt x="139825" y="51317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7" y="93540"/>
                </a:lnTo>
                <a:lnTo>
                  <a:pt x="131767" y="105307"/>
                </a:lnTo>
                <a:lnTo>
                  <a:pt x="126035" y="117206"/>
                </a:lnTo>
                <a:lnTo>
                  <a:pt x="154580" y="109982"/>
                </a:lnTo>
                <a:lnTo>
                  <a:pt x="157521" y="98261"/>
                </a:lnTo>
                <a:lnTo>
                  <a:pt x="159997" y="84469"/>
                </a:lnTo>
                <a:lnTo>
                  <a:pt x="161161" y="72746"/>
                </a:lnTo>
                <a:lnTo>
                  <a:pt x="161524" y="58562"/>
                </a:lnTo>
                <a:lnTo>
                  <a:pt x="160325" y="45787"/>
                </a:lnTo>
                <a:lnTo>
                  <a:pt x="157349" y="33798"/>
                </a:lnTo>
                <a:lnTo>
                  <a:pt x="153527" y="25200"/>
                </a:lnTo>
                <a:close/>
              </a:path>
              <a:path w="161925" h="117475">
                <a:moveTo>
                  <a:pt x="32055" y="7420"/>
                </a:moveTo>
                <a:lnTo>
                  <a:pt x="8066" y="7420"/>
                </a:lnTo>
                <a:lnTo>
                  <a:pt x="7146" y="10080"/>
                </a:lnTo>
                <a:lnTo>
                  <a:pt x="4177" y="20799"/>
                </a:lnTo>
                <a:lnTo>
                  <a:pt x="1340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19"/>
                </a:lnTo>
                <a:lnTo>
                  <a:pt x="20474" y="109096"/>
                </a:lnTo>
                <a:lnTo>
                  <a:pt x="46031" y="116073"/>
                </a:lnTo>
                <a:lnTo>
                  <a:pt x="57176" y="114514"/>
                </a:lnTo>
                <a:lnTo>
                  <a:pt x="67907" y="108951"/>
                </a:lnTo>
                <a:lnTo>
                  <a:pt x="79538" y="97654"/>
                </a:lnTo>
                <a:lnTo>
                  <a:pt x="82302" y="91522"/>
                </a:lnTo>
                <a:lnTo>
                  <a:pt x="36572" y="91522"/>
                </a:lnTo>
                <a:lnTo>
                  <a:pt x="30926" y="88419"/>
                </a:lnTo>
                <a:lnTo>
                  <a:pt x="25560" y="79669"/>
                </a:lnTo>
                <a:lnTo>
                  <a:pt x="22176" y="68530"/>
                </a:lnTo>
                <a:lnTo>
                  <a:pt x="21048" y="53706"/>
                </a:lnTo>
                <a:lnTo>
                  <a:pt x="21048" y="45520"/>
                </a:lnTo>
                <a:lnTo>
                  <a:pt x="22177" y="37619"/>
                </a:lnTo>
                <a:lnTo>
                  <a:pt x="23872" y="29717"/>
                </a:lnTo>
                <a:lnTo>
                  <a:pt x="25846" y="22097"/>
                </a:lnTo>
                <a:lnTo>
                  <a:pt x="28668" y="14759"/>
                </a:lnTo>
                <a:lnTo>
                  <a:pt x="32055" y="7420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3" y="62219"/>
                </a:lnTo>
                <a:lnTo>
                  <a:pt x="62461" y="76119"/>
                </a:lnTo>
                <a:lnTo>
                  <a:pt x="58021" y="84750"/>
                </a:lnTo>
                <a:lnTo>
                  <a:pt x="54633" y="89266"/>
                </a:lnTo>
                <a:lnTo>
                  <a:pt x="50117" y="91522"/>
                </a:lnTo>
                <a:lnTo>
                  <a:pt x="82302" y="91522"/>
                </a:lnTo>
                <a:lnTo>
                  <a:pt x="84746" y="86101"/>
                </a:lnTo>
                <a:lnTo>
                  <a:pt x="88783" y="71486"/>
                </a:lnTo>
                <a:lnTo>
                  <a:pt x="92967" y="53369"/>
                </a:lnTo>
                <a:lnTo>
                  <a:pt x="97173" y="40196"/>
                </a:lnTo>
                <a:lnTo>
                  <a:pt x="101483" y="32257"/>
                </a:lnTo>
                <a:lnTo>
                  <a:pt x="105152" y="27740"/>
                </a:lnTo>
                <a:lnTo>
                  <a:pt x="110513" y="25200"/>
                </a:lnTo>
                <a:lnTo>
                  <a:pt x="153527" y="25200"/>
                </a:lnTo>
                <a:lnTo>
                  <a:pt x="152209" y="22235"/>
                </a:lnTo>
                <a:lnTo>
                  <a:pt x="144521" y="10739"/>
                </a:lnTo>
                <a:lnTo>
                  <a:pt x="135412" y="4417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297106" y="6600606"/>
            <a:ext cx="212725" cy="193040"/>
          </a:xfrm>
          <a:custGeom>
            <a:avLst/>
            <a:gdLst/>
            <a:ahLst/>
            <a:cxnLst/>
            <a:rect l="l" t="t" r="r" b="b"/>
            <a:pathLst>
              <a:path w="212725" h="193040">
                <a:moveTo>
                  <a:pt x="121645" y="161149"/>
                </a:moveTo>
                <a:lnTo>
                  <a:pt x="77594" y="161149"/>
                </a:lnTo>
                <a:lnTo>
                  <a:pt x="87742" y="162333"/>
                </a:lnTo>
                <a:lnTo>
                  <a:pt x="96183" y="171406"/>
                </a:lnTo>
                <a:lnTo>
                  <a:pt x="139287" y="192648"/>
                </a:lnTo>
                <a:lnTo>
                  <a:pt x="155753" y="192928"/>
                </a:lnTo>
                <a:lnTo>
                  <a:pt x="167068" y="190169"/>
                </a:lnTo>
                <a:lnTo>
                  <a:pt x="178048" y="184865"/>
                </a:lnTo>
                <a:lnTo>
                  <a:pt x="188979" y="176575"/>
                </a:lnTo>
                <a:lnTo>
                  <a:pt x="198047" y="167057"/>
                </a:lnTo>
                <a:lnTo>
                  <a:pt x="142634" y="167057"/>
                </a:lnTo>
                <a:lnTo>
                  <a:pt x="131115" y="165207"/>
                </a:lnTo>
                <a:lnTo>
                  <a:pt x="121645" y="161149"/>
                </a:lnTo>
                <a:close/>
              </a:path>
              <a:path w="212725" h="193040">
                <a:moveTo>
                  <a:pt x="34696" y="68298"/>
                </a:moveTo>
                <a:lnTo>
                  <a:pt x="1611" y="94488"/>
                </a:lnTo>
                <a:lnTo>
                  <a:pt x="0" y="121072"/>
                </a:lnTo>
                <a:lnTo>
                  <a:pt x="2112" y="133811"/>
                </a:lnTo>
                <a:lnTo>
                  <a:pt x="35563" y="168559"/>
                </a:lnTo>
                <a:lnTo>
                  <a:pt x="49089" y="170180"/>
                </a:lnTo>
                <a:lnTo>
                  <a:pt x="54734" y="170180"/>
                </a:lnTo>
                <a:lnTo>
                  <a:pt x="60378" y="169050"/>
                </a:lnTo>
                <a:lnTo>
                  <a:pt x="71667" y="164534"/>
                </a:lnTo>
                <a:lnTo>
                  <a:pt x="77594" y="161149"/>
                </a:lnTo>
                <a:lnTo>
                  <a:pt x="121645" y="161149"/>
                </a:lnTo>
                <a:lnTo>
                  <a:pt x="118115" y="159636"/>
                </a:lnTo>
                <a:lnTo>
                  <a:pt x="108277" y="152550"/>
                </a:lnTo>
                <a:lnTo>
                  <a:pt x="99613" y="143932"/>
                </a:lnTo>
                <a:lnTo>
                  <a:pt x="40905" y="143932"/>
                </a:lnTo>
                <a:lnTo>
                  <a:pt x="34131" y="141110"/>
                </a:lnTo>
                <a:lnTo>
                  <a:pt x="29051" y="134901"/>
                </a:lnTo>
                <a:lnTo>
                  <a:pt x="23971" y="128974"/>
                </a:lnTo>
                <a:lnTo>
                  <a:pt x="21431" y="121072"/>
                </a:lnTo>
                <a:lnTo>
                  <a:pt x="21431" y="105269"/>
                </a:lnTo>
                <a:lnTo>
                  <a:pt x="22560" y="98778"/>
                </a:lnTo>
                <a:lnTo>
                  <a:pt x="27103" y="84042"/>
                </a:lnTo>
                <a:lnTo>
                  <a:pt x="30463" y="76481"/>
                </a:lnTo>
                <a:lnTo>
                  <a:pt x="34696" y="68298"/>
                </a:lnTo>
                <a:close/>
              </a:path>
              <a:path w="212725" h="193040">
                <a:moveTo>
                  <a:pt x="202273" y="74133"/>
                </a:moveTo>
                <a:lnTo>
                  <a:pt x="176848" y="74133"/>
                </a:lnTo>
                <a:lnTo>
                  <a:pt x="182885" y="84101"/>
                </a:lnTo>
                <a:lnTo>
                  <a:pt x="188521" y="98063"/>
                </a:lnTo>
                <a:lnTo>
                  <a:pt x="189978" y="109317"/>
                </a:lnTo>
                <a:lnTo>
                  <a:pt x="189874" y="126094"/>
                </a:lnTo>
                <a:lnTo>
                  <a:pt x="186419" y="136757"/>
                </a:lnTo>
                <a:lnTo>
                  <a:pt x="179419" y="147984"/>
                </a:lnTo>
                <a:lnTo>
                  <a:pt x="167890" y="160502"/>
                </a:lnTo>
                <a:lnTo>
                  <a:pt x="156345" y="165437"/>
                </a:lnTo>
                <a:lnTo>
                  <a:pt x="142634" y="167057"/>
                </a:lnTo>
                <a:lnTo>
                  <a:pt x="198047" y="167057"/>
                </a:lnTo>
                <a:lnTo>
                  <a:pt x="211942" y="129330"/>
                </a:lnTo>
                <a:lnTo>
                  <a:pt x="212685" y="113945"/>
                </a:lnTo>
                <a:lnTo>
                  <a:pt x="211511" y="103210"/>
                </a:lnTo>
                <a:lnTo>
                  <a:pt x="208567" y="90964"/>
                </a:lnTo>
                <a:lnTo>
                  <a:pt x="203321" y="75932"/>
                </a:lnTo>
                <a:lnTo>
                  <a:pt x="202273" y="74133"/>
                </a:lnTo>
                <a:close/>
              </a:path>
              <a:path w="212725" h="193040">
                <a:moveTo>
                  <a:pt x="98760" y="9594"/>
                </a:moveTo>
                <a:lnTo>
                  <a:pt x="106735" y="35979"/>
                </a:lnTo>
                <a:lnTo>
                  <a:pt x="118784" y="38143"/>
                </a:lnTo>
                <a:lnTo>
                  <a:pt x="132038" y="41818"/>
                </a:lnTo>
                <a:lnTo>
                  <a:pt x="143757" y="46925"/>
                </a:lnTo>
                <a:lnTo>
                  <a:pt x="154640" y="53339"/>
                </a:lnTo>
                <a:lnTo>
                  <a:pt x="82322" y="123962"/>
                </a:lnTo>
                <a:lnTo>
                  <a:pt x="71310" y="133979"/>
                </a:lnTo>
                <a:lnTo>
                  <a:pt x="62918" y="139981"/>
                </a:lnTo>
                <a:lnTo>
                  <a:pt x="58403" y="142803"/>
                </a:lnTo>
                <a:lnTo>
                  <a:pt x="53605" y="143932"/>
                </a:lnTo>
                <a:lnTo>
                  <a:pt x="99613" y="143932"/>
                </a:lnTo>
                <a:lnTo>
                  <a:pt x="98478" y="142803"/>
                </a:lnTo>
                <a:lnTo>
                  <a:pt x="176848" y="74133"/>
                </a:lnTo>
                <a:lnTo>
                  <a:pt x="202273" y="74133"/>
                </a:lnTo>
                <a:lnTo>
                  <a:pt x="196961" y="65021"/>
                </a:lnTo>
                <a:lnTo>
                  <a:pt x="188789" y="54469"/>
                </a:lnTo>
                <a:lnTo>
                  <a:pt x="206001" y="37735"/>
                </a:lnTo>
                <a:lnTo>
                  <a:pt x="168990" y="37735"/>
                </a:lnTo>
                <a:lnTo>
                  <a:pt x="123470" y="14629"/>
                </a:lnTo>
                <a:lnTo>
                  <a:pt x="111181" y="11446"/>
                </a:lnTo>
                <a:lnTo>
                  <a:pt x="98760" y="9594"/>
                </a:lnTo>
                <a:close/>
              </a:path>
              <a:path w="212725" h="193040">
                <a:moveTo>
                  <a:pt x="209109" y="0"/>
                </a:moveTo>
                <a:lnTo>
                  <a:pt x="168990" y="37735"/>
                </a:lnTo>
                <a:lnTo>
                  <a:pt x="206001" y="37735"/>
                </a:lnTo>
                <a:lnTo>
                  <a:pt x="209109" y="34712"/>
                </a:lnTo>
                <a:lnTo>
                  <a:pt x="2091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300476" y="646049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279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312188" y="6344920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600"/>
                </a:lnTo>
              </a:path>
            </a:pathLst>
          </a:custGeom>
          <a:ln w="234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396573" y="6348581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7930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494504" y="6341808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703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348632" y="6168806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7583" y="0"/>
                </a:moveTo>
                <a:lnTo>
                  <a:pt x="64451" y="0"/>
                </a:lnTo>
                <a:lnTo>
                  <a:pt x="55517" y="326"/>
                </a:lnTo>
                <a:lnTo>
                  <a:pt x="9018" y="21465"/>
                </a:lnTo>
                <a:lnTo>
                  <a:pt x="0" y="61470"/>
                </a:lnTo>
                <a:lnTo>
                  <a:pt x="2843" y="73341"/>
                </a:lnTo>
                <a:lnTo>
                  <a:pt x="8733" y="86027"/>
                </a:lnTo>
                <a:lnTo>
                  <a:pt x="16752" y="95625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3" y="129258"/>
                </a:lnTo>
                <a:lnTo>
                  <a:pt x="157583" y="103858"/>
                </a:lnTo>
                <a:lnTo>
                  <a:pt x="67283" y="103799"/>
                </a:lnTo>
                <a:lnTo>
                  <a:pt x="54522" y="101997"/>
                </a:lnTo>
                <a:lnTo>
                  <a:pt x="23009" y="68273"/>
                </a:lnTo>
                <a:lnTo>
                  <a:pt x="22332" y="51575"/>
                </a:lnTo>
                <a:lnTo>
                  <a:pt x="27348" y="40783"/>
                </a:lnTo>
                <a:lnTo>
                  <a:pt x="38719" y="30394"/>
                </a:lnTo>
                <a:lnTo>
                  <a:pt x="50432" y="26678"/>
                </a:lnTo>
                <a:lnTo>
                  <a:pt x="65298" y="25400"/>
                </a:lnTo>
                <a:lnTo>
                  <a:pt x="157583" y="25400"/>
                </a:lnTo>
                <a:lnTo>
                  <a:pt x="157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308096" y="6040959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19" h="96520">
                <a:moveTo>
                  <a:pt x="198119" y="0"/>
                </a:moveTo>
                <a:lnTo>
                  <a:pt x="176954" y="0"/>
                </a:lnTo>
                <a:lnTo>
                  <a:pt x="176954" y="36689"/>
                </a:lnTo>
                <a:lnTo>
                  <a:pt x="175259" y="43745"/>
                </a:lnTo>
                <a:lnTo>
                  <a:pt x="171590" y="47130"/>
                </a:lnTo>
                <a:lnTo>
                  <a:pt x="168205" y="50518"/>
                </a:lnTo>
                <a:lnTo>
                  <a:pt x="160019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5" y="77610"/>
                </a:lnTo>
                <a:lnTo>
                  <a:pt x="43745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1" y="77416"/>
                </a:lnTo>
                <a:lnTo>
                  <a:pt x="194114" y="54939"/>
                </a:lnTo>
                <a:lnTo>
                  <a:pt x="198119" y="25965"/>
                </a:lnTo>
                <a:lnTo>
                  <a:pt x="198119" y="0"/>
                </a:lnTo>
                <a:close/>
              </a:path>
              <a:path w="198119" h="96520">
                <a:moveTo>
                  <a:pt x="63500" y="0"/>
                </a:moveTo>
                <a:lnTo>
                  <a:pt x="43745" y="0"/>
                </a:lnTo>
                <a:lnTo>
                  <a:pt x="43745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348914" y="5875577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10">
                <a:moveTo>
                  <a:pt x="86181" y="0"/>
                </a:moveTo>
                <a:lnTo>
                  <a:pt x="73763" y="0"/>
                </a:lnTo>
                <a:lnTo>
                  <a:pt x="65091" y="314"/>
                </a:lnTo>
                <a:lnTo>
                  <a:pt x="28392" y="11494"/>
                </a:lnTo>
                <a:lnTo>
                  <a:pt x="2527" y="47668"/>
                </a:lnTo>
                <a:lnTo>
                  <a:pt x="0" y="79467"/>
                </a:lnTo>
                <a:lnTo>
                  <a:pt x="2712" y="92202"/>
                </a:lnTo>
                <a:lnTo>
                  <a:pt x="23448" y="124424"/>
                </a:lnTo>
                <a:lnTo>
                  <a:pt x="69336" y="142322"/>
                </a:lnTo>
                <a:lnTo>
                  <a:pt x="84608" y="143052"/>
                </a:lnTo>
                <a:lnTo>
                  <a:pt x="97985" y="141898"/>
                </a:lnTo>
                <a:lnTo>
                  <a:pt x="142966" y="118186"/>
                </a:lnTo>
                <a:lnTo>
                  <a:pt x="144132" y="116558"/>
                </a:lnTo>
                <a:lnTo>
                  <a:pt x="86181" y="116558"/>
                </a:lnTo>
                <a:lnTo>
                  <a:pt x="86181" y="113526"/>
                </a:lnTo>
                <a:lnTo>
                  <a:pt x="53913" y="113526"/>
                </a:lnTo>
                <a:lnTo>
                  <a:pt x="42166" y="108515"/>
                </a:lnTo>
                <a:lnTo>
                  <a:pt x="32695" y="100878"/>
                </a:lnTo>
                <a:lnTo>
                  <a:pt x="26119" y="91405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3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90" h="143510">
                <a:moveTo>
                  <a:pt x="149399" y="5927"/>
                </a:moveTo>
                <a:lnTo>
                  <a:pt x="125432" y="5966"/>
                </a:lnTo>
                <a:lnTo>
                  <a:pt x="130097" y="15379"/>
                </a:lnTo>
                <a:lnTo>
                  <a:pt x="134208" y="26762"/>
                </a:lnTo>
                <a:lnTo>
                  <a:pt x="138151" y="41893"/>
                </a:lnTo>
                <a:lnTo>
                  <a:pt x="139287" y="53755"/>
                </a:lnTo>
                <a:lnTo>
                  <a:pt x="139421" y="69580"/>
                </a:lnTo>
                <a:lnTo>
                  <a:pt x="136856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2" y="116558"/>
                </a:lnTo>
                <a:lnTo>
                  <a:pt x="160150" y="72468"/>
                </a:lnTo>
                <a:lnTo>
                  <a:pt x="160786" y="56180"/>
                </a:lnTo>
                <a:lnTo>
                  <a:pt x="159643" y="44131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90" h="143510">
                <a:moveTo>
                  <a:pt x="86181" y="25400"/>
                </a:moveTo>
                <a:lnTo>
                  <a:pt x="66426" y="25400"/>
                </a:lnTo>
                <a:lnTo>
                  <a:pt x="53913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348172" y="5744626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5" h="90804">
                <a:moveTo>
                  <a:pt x="27374" y="0"/>
                </a:moveTo>
                <a:lnTo>
                  <a:pt x="1410" y="0"/>
                </a:lnTo>
                <a:lnTo>
                  <a:pt x="845" y="2821"/>
                </a:lnTo>
                <a:lnTo>
                  <a:pt x="281" y="7054"/>
                </a:lnTo>
                <a:lnTo>
                  <a:pt x="281" y="9312"/>
                </a:lnTo>
                <a:lnTo>
                  <a:pt x="0" y="11289"/>
                </a:lnTo>
                <a:lnTo>
                  <a:pt x="16854" y="57248"/>
                </a:lnTo>
                <a:lnTo>
                  <a:pt x="27658" y="64910"/>
                </a:lnTo>
                <a:lnTo>
                  <a:pt x="3669" y="64910"/>
                </a:lnTo>
                <a:lnTo>
                  <a:pt x="3669" y="90310"/>
                </a:lnTo>
                <a:lnTo>
                  <a:pt x="158043" y="90310"/>
                </a:lnTo>
                <a:lnTo>
                  <a:pt x="158043" y="64910"/>
                </a:lnTo>
                <a:lnTo>
                  <a:pt x="76740" y="64910"/>
                </a:lnTo>
                <a:lnTo>
                  <a:pt x="64304" y="64093"/>
                </a:lnTo>
                <a:lnTo>
                  <a:pt x="29679" y="45779"/>
                </a:lnTo>
                <a:lnTo>
                  <a:pt x="22578" y="20319"/>
                </a:lnTo>
                <a:lnTo>
                  <a:pt x="22578" y="16369"/>
                </a:lnTo>
                <a:lnTo>
                  <a:pt x="23141" y="12700"/>
                </a:lnTo>
                <a:lnTo>
                  <a:pt x="23705" y="9312"/>
                </a:lnTo>
                <a:lnTo>
                  <a:pt x="24552" y="5925"/>
                </a:lnTo>
                <a:lnTo>
                  <a:pt x="25681" y="2821"/>
                </a:lnTo>
                <a:lnTo>
                  <a:pt x="273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308096" y="5640768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19" h="96520">
                <a:moveTo>
                  <a:pt x="198119" y="0"/>
                </a:moveTo>
                <a:lnTo>
                  <a:pt x="176954" y="0"/>
                </a:lnTo>
                <a:lnTo>
                  <a:pt x="176954" y="36689"/>
                </a:lnTo>
                <a:lnTo>
                  <a:pt x="175259" y="43743"/>
                </a:lnTo>
                <a:lnTo>
                  <a:pt x="171590" y="47130"/>
                </a:lnTo>
                <a:lnTo>
                  <a:pt x="168205" y="50518"/>
                </a:lnTo>
                <a:lnTo>
                  <a:pt x="160019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5" y="77610"/>
                </a:lnTo>
                <a:lnTo>
                  <a:pt x="43745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1" y="77416"/>
                </a:lnTo>
                <a:lnTo>
                  <a:pt x="194114" y="54939"/>
                </a:lnTo>
                <a:lnTo>
                  <a:pt x="198119" y="25963"/>
                </a:lnTo>
                <a:lnTo>
                  <a:pt x="198119" y="0"/>
                </a:lnTo>
                <a:close/>
              </a:path>
              <a:path w="198119" h="96520">
                <a:moveTo>
                  <a:pt x="63500" y="0"/>
                </a:moveTo>
                <a:lnTo>
                  <a:pt x="43745" y="0"/>
                </a:lnTo>
                <a:lnTo>
                  <a:pt x="43745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348207" y="5486675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90" h="130175">
                <a:moveTo>
                  <a:pt x="80397" y="25400"/>
                </a:moveTo>
                <a:lnTo>
                  <a:pt x="60643" y="25400"/>
                </a:lnTo>
                <a:lnTo>
                  <a:pt x="61148" y="69192"/>
                </a:lnTo>
                <a:lnTo>
                  <a:pt x="72908" y="109043"/>
                </a:lnTo>
                <a:lnTo>
                  <a:pt x="120957" y="129898"/>
                </a:lnTo>
                <a:lnTo>
                  <a:pt x="132098" y="126857"/>
                </a:lnTo>
                <a:lnTo>
                  <a:pt x="142997" y="120176"/>
                </a:lnTo>
                <a:lnTo>
                  <a:pt x="154343" y="108882"/>
                </a:lnTo>
                <a:lnTo>
                  <a:pt x="155993" y="104744"/>
                </a:lnTo>
                <a:lnTo>
                  <a:pt x="106889" y="104744"/>
                </a:lnTo>
                <a:lnTo>
                  <a:pt x="95104" y="100566"/>
                </a:lnTo>
                <a:lnTo>
                  <a:pt x="85939" y="90076"/>
                </a:lnTo>
                <a:lnTo>
                  <a:pt x="82917" y="80184"/>
                </a:lnTo>
                <a:lnTo>
                  <a:pt x="81042" y="67012"/>
                </a:lnTo>
                <a:lnTo>
                  <a:pt x="80508" y="53343"/>
                </a:lnTo>
                <a:lnTo>
                  <a:pt x="80397" y="25400"/>
                </a:lnTo>
                <a:close/>
              </a:path>
              <a:path w="161290" h="130175">
                <a:moveTo>
                  <a:pt x="158008" y="0"/>
                </a:moveTo>
                <a:lnTo>
                  <a:pt x="69955" y="0"/>
                </a:lnTo>
                <a:lnTo>
                  <a:pt x="60915" y="305"/>
                </a:lnTo>
                <a:lnTo>
                  <a:pt x="24495" y="11623"/>
                </a:lnTo>
                <a:lnTo>
                  <a:pt x="912" y="53343"/>
                </a:lnTo>
                <a:lnTo>
                  <a:pt x="0" y="69192"/>
                </a:lnTo>
                <a:lnTo>
                  <a:pt x="980" y="81045"/>
                </a:lnTo>
                <a:lnTo>
                  <a:pt x="3306" y="94796"/>
                </a:lnTo>
                <a:lnTo>
                  <a:pt x="6475" y="106813"/>
                </a:lnTo>
                <a:lnTo>
                  <a:pt x="10688" y="119096"/>
                </a:lnTo>
                <a:lnTo>
                  <a:pt x="33817" y="118522"/>
                </a:lnTo>
                <a:lnTo>
                  <a:pt x="28694" y="107077"/>
                </a:lnTo>
                <a:lnTo>
                  <a:pt x="24695" y="94688"/>
                </a:lnTo>
                <a:lnTo>
                  <a:pt x="22961" y="86095"/>
                </a:lnTo>
                <a:lnTo>
                  <a:pt x="22895" y="85475"/>
                </a:lnTo>
                <a:lnTo>
                  <a:pt x="22113" y="74173"/>
                </a:lnTo>
                <a:lnTo>
                  <a:pt x="22514" y="56795"/>
                </a:lnTo>
                <a:lnTo>
                  <a:pt x="26474" y="45005"/>
                </a:lnTo>
                <a:lnTo>
                  <a:pt x="33838" y="34029"/>
                </a:lnTo>
                <a:lnTo>
                  <a:pt x="44554" y="27579"/>
                </a:lnTo>
                <a:lnTo>
                  <a:pt x="58103" y="25400"/>
                </a:lnTo>
                <a:lnTo>
                  <a:pt x="158008" y="25400"/>
                </a:lnTo>
                <a:lnTo>
                  <a:pt x="158008" y="0"/>
                </a:lnTo>
                <a:close/>
              </a:path>
              <a:path w="161290" h="130175">
                <a:moveTo>
                  <a:pt x="134584" y="25400"/>
                </a:moveTo>
                <a:lnTo>
                  <a:pt x="80397" y="25400"/>
                </a:lnTo>
                <a:lnTo>
                  <a:pt x="91057" y="25533"/>
                </a:lnTo>
                <a:lnTo>
                  <a:pt x="104505" y="27479"/>
                </a:lnTo>
                <a:lnTo>
                  <a:pt x="139224" y="59616"/>
                </a:lnTo>
                <a:lnTo>
                  <a:pt x="140747" y="73778"/>
                </a:lnTo>
                <a:lnTo>
                  <a:pt x="140713" y="74173"/>
                </a:lnTo>
                <a:lnTo>
                  <a:pt x="138409" y="86667"/>
                </a:lnTo>
                <a:lnTo>
                  <a:pt x="131679" y="97546"/>
                </a:lnTo>
                <a:lnTo>
                  <a:pt x="122100" y="103116"/>
                </a:lnTo>
                <a:lnTo>
                  <a:pt x="106889" y="104744"/>
                </a:lnTo>
                <a:lnTo>
                  <a:pt x="155993" y="104744"/>
                </a:lnTo>
                <a:lnTo>
                  <a:pt x="158357" y="98818"/>
                </a:lnTo>
                <a:lnTo>
                  <a:pt x="160591" y="85475"/>
                </a:lnTo>
                <a:lnTo>
                  <a:pt x="161007" y="67847"/>
                </a:lnTo>
                <a:lnTo>
                  <a:pt x="158302" y="55746"/>
                </a:lnTo>
                <a:lnTo>
                  <a:pt x="153083" y="43354"/>
                </a:lnTo>
                <a:lnTo>
                  <a:pt x="145292" y="33680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351841" y="5421764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291727" y="5421764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348632" y="5227595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7584" y="0"/>
                </a:moveTo>
                <a:lnTo>
                  <a:pt x="64451" y="0"/>
                </a:lnTo>
                <a:lnTo>
                  <a:pt x="55518" y="325"/>
                </a:lnTo>
                <a:lnTo>
                  <a:pt x="9018" y="21465"/>
                </a:lnTo>
                <a:lnTo>
                  <a:pt x="0" y="61470"/>
                </a:lnTo>
                <a:lnTo>
                  <a:pt x="2842" y="73341"/>
                </a:lnTo>
                <a:lnTo>
                  <a:pt x="8732" y="86026"/>
                </a:lnTo>
                <a:lnTo>
                  <a:pt x="16752" y="95625"/>
                </a:lnTo>
                <a:lnTo>
                  <a:pt x="27198" y="103856"/>
                </a:lnTo>
                <a:lnTo>
                  <a:pt x="3209" y="103856"/>
                </a:lnTo>
                <a:lnTo>
                  <a:pt x="3209" y="129256"/>
                </a:lnTo>
                <a:lnTo>
                  <a:pt x="157584" y="129256"/>
                </a:lnTo>
                <a:lnTo>
                  <a:pt x="157584" y="103856"/>
                </a:lnTo>
                <a:lnTo>
                  <a:pt x="67284" y="103797"/>
                </a:lnTo>
                <a:lnTo>
                  <a:pt x="54522" y="101996"/>
                </a:lnTo>
                <a:lnTo>
                  <a:pt x="23009" y="68273"/>
                </a:lnTo>
                <a:lnTo>
                  <a:pt x="22332" y="51575"/>
                </a:lnTo>
                <a:lnTo>
                  <a:pt x="27348" y="40783"/>
                </a:lnTo>
                <a:lnTo>
                  <a:pt x="38719" y="30394"/>
                </a:lnTo>
                <a:lnTo>
                  <a:pt x="50433" y="26678"/>
                </a:lnTo>
                <a:lnTo>
                  <a:pt x="65298" y="25400"/>
                </a:lnTo>
                <a:lnTo>
                  <a:pt x="157584" y="25400"/>
                </a:lnTo>
                <a:lnTo>
                  <a:pt x="1575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348187" y="4952710"/>
            <a:ext cx="158115" cy="225425"/>
          </a:xfrm>
          <a:custGeom>
            <a:avLst/>
            <a:gdLst/>
            <a:ahLst/>
            <a:cxnLst/>
            <a:rect l="l" t="t" r="r" b="b"/>
            <a:pathLst>
              <a:path w="158115" h="225425">
                <a:moveTo>
                  <a:pt x="158028" y="0"/>
                </a:moveTo>
                <a:lnTo>
                  <a:pt x="61910" y="32"/>
                </a:lnTo>
                <a:lnTo>
                  <a:pt x="24439" y="8880"/>
                </a:lnTo>
                <a:lnTo>
                  <a:pt x="0" y="51746"/>
                </a:lnTo>
                <a:lnTo>
                  <a:pt x="1296" y="63017"/>
                </a:lnTo>
                <a:lnTo>
                  <a:pt x="5291" y="74644"/>
                </a:lnTo>
                <a:lnTo>
                  <a:pt x="12844" y="87857"/>
                </a:lnTo>
                <a:lnTo>
                  <a:pt x="21838" y="96552"/>
                </a:lnTo>
                <a:lnTo>
                  <a:pt x="33286" y="104140"/>
                </a:lnTo>
                <a:lnTo>
                  <a:pt x="32457" y="104450"/>
                </a:lnTo>
                <a:lnTo>
                  <a:pt x="3903" y="129957"/>
                </a:lnTo>
                <a:lnTo>
                  <a:pt x="397" y="157969"/>
                </a:lnTo>
                <a:lnTo>
                  <a:pt x="3066" y="169963"/>
                </a:lnTo>
                <a:lnTo>
                  <a:pt x="8803" y="182300"/>
                </a:lnTo>
                <a:lnTo>
                  <a:pt x="16903" y="191772"/>
                </a:lnTo>
                <a:lnTo>
                  <a:pt x="27643" y="199814"/>
                </a:lnTo>
                <a:lnTo>
                  <a:pt x="3653" y="199814"/>
                </a:lnTo>
                <a:lnTo>
                  <a:pt x="3653" y="225214"/>
                </a:lnTo>
                <a:lnTo>
                  <a:pt x="158028" y="225214"/>
                </a:lnTo>
                <a:lnTo>
                  <a:pt x="158028" y="199814"/>
                </a:lnTo>
                <a:lnTo>
                  <a:pt x="69858" y="199809"/>
                </a:lnTo>
                <a:lnTo>
                  <a:pt x="56289" y="198420"/>
                </a:lnTo>
                <a:lnTo>
                  <a:pt x="23528" y="166888"/>
                </a:lnTo>
                <a:lnTo>
                  <a:pt x="22579" y="150811"/>
                </a:lnTo>
                <a:lnTo>
                  <a:pt x="27421" y="140015"/>
                </a:lnTo>
                <a:lnTo>
                  <a:pt x="38965" y="129809"/>
                </a:lnTo>
                <a:lnTo>
                  <a:pt x="50814" y="126462"/>
                </a:lnTo>
                <a:lnTo>
                  <a:pt x="65743" y="125307"/>
                </a:lnTo>
                <a:lnTo>
                  <a:pt x="158028" y="125307"/>
                </a:lnTo>
                <a:lnTo>
                  <a:pt x="158028" y="99907"/>
                </a:lnTo>
                <a:lnTo>
                  <a:pt x="69807" y="99901"/>
                </a:lnTo>
                <a:lnTo>
                  <a:pt x="27352" y="78713"/>
                </a:lnTo>
                <a:lnTo>
                  <a:pt x="22547" y="50826"/>
                </a:lnTo>
                <a:lnTo>
                  <a:pt x="27363" y="40088"/>
                </a:lnTo>
                <a:lnTo>
                  <a:pt x="38965" y="29901"/>
                </a:lnTo>
                <a:lnTo>
                  <a:pt x="50814" y="26554"/>
                </a:lnTo>
                <a:lnTo>
                  <a:pt x="65743" y="25400"/>
                </a:lnTo>
                <a:lnTo>
                  <a:pt x="158028" y="25400"/>
                </a:lnTo>
                <a:lnTo>
                  <a:pt x="1580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348914" y="4770112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10">
                <a:moveTo>
                  <a:pt x="86181" y="0"/>
                </a:moveTo>
                <a:lnTo>
                  <a:pt x="73763" y="0"/>
                </a:lnTo>
                <a:lnTo>
                  <a:pt x="65092" y="314"/>
                </a:lnTo>
                <a:lnTo>
                  <a:pt x="28392" y="11494"/>
                </a:lnTo>
                <a:lnTo>
                  <a:pt x="2527" y="47668"/>
                </a:lnTo>
                <a:lnTo>
                  <a:pt x="0" y="79468"/>
                </a:lnTo>
                <a:lnTo>
                  <a:pt x="2711" y="92202"/>
                </a:lnTo>
                <a:lnTo>
                  <a:pt x="23448" y="124424"/>
                </a:lnTo>
                <a:lnTo>
                  <a:pt x="69336" y="142322"/>
                </a:lnTo>
                <a:lnTo>
                  <a:pt x="84608" y="143052"/>
                </a:lnTo>
                <a:lnTo>
                  <a:pt x="97985" y="141899"/>
                </a:lnTo>
                <a:lnTo>
                  <a:pt x="142966" y="118186"/>
                </a:lnTo>
                <a:lnTo>
                  <a:pt x="144132" y="116558"/>
                </a:lnTo>
                <a:lnTo>
                  <a:pt x="86181" y="116558"/>
                </a:lnTo>
                <a:lnTo>
                  <a:pt x="86181" y="113528"/>
                </a:lnTo>
                <a:lnTo>
                  <a:pt x="53913" y="113528"/>
                </a:lnTo>
                <a:lnTo>
                  <a:pt x="42166" y="108516"/>
                </a:lnTo>
                <a:lnTo>
                  <a:pt x="32695" y="100879"/>
                </a:lnTo>
                <a:lnTo>
                  <a:pt x="26119" y="91405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6" y="53755"/>
                </a:lnTo>
                <a:lnTo>
                  <a:pt x="29165" y="43055"/>
                </a:lnTo>
                <a:lnTo>
                  <a:pt x="40826" y="31618"/>
                </a:lnTo>
                <a:lnTo>
                  <a:pt x="52567" y="27120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90" h="143510">
                <a:moveTo>
                  <a:pt x="149399" y="5927"/>
                </a:moveTo>
                <a:lnTo>
                  <a:pt x="125433" y="5967"/>
                </a:lnTo>
                <a:lnTo>
                  <a:pt x="130097" y="15379"/>
                </a:lnTo>
                <a:lnTo>
                  <a:pt x="134208" y="26763"/>
                </a:lnTo>
                <a:lnTo>
                  <a:pt x="138151" y="41893"/>
                </a:lnTo>
                <a:lnTo>
                  <a:pt x="139287" y="53755"/>
                </a:lnTo>
                <a:lnTo>
                  <a:pt x="139421" y="69580"/>
                </a:lnTo>
                <a:lnTo>
                  <a:pt x="136856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2" y="116558"/>
                </a:lnTo>
                <a:lnTo>
                  <a:pt x="160150" y="72469"/>
                </a:lnTo>
                <a:lnTo>
                  <a:pt x="160786" y="56180"/>
                </a:lnTo>
                <a:lnTo>
                  <a:pt x="159643" y="44131"/>
                </a:lnTo>
                <a:lnTo>
                  <a:pt x="157403" y="30069"/>
                </a:lnTo>
                <a:lnTo>
                  <a:pt x="154017" y="17839"/>
                </a:lnTo>
                <a:lnTo>
                  <a:pt x="149399" y="5927"/>
                </a:lnTo>
                <a:close/>
              </a:path>
              <a:path w="161290" h="143510">
                <a:moveTo>
                  <a:pt x="86181" y="25400"/>
                </a:moveTo>
                <a:lnTo>
                  <a:pt x="66426" y="25400"/>
                </a:lnTo>
                <a:lnTo>
                  <a:pt x="53913" y="113528"/>
                </a:lnTo>
                <a:lnTo>
                  <a:pt x="86181" y="113528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348632" y="4600215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7584" y="0"/>
                </a:moveTo>
                <a:lnTo>
                  <a:pt x="64451" y="0"/>
                </a:lnTo>
                <a:lnTo>
                  <a:pt x="55518" y="325"/>
                </a:lnTo>
                <a:lnTo>
                  <a:pt x="9018" y="21465"/>
                </a:lnTo>
                <a:lnTo>
                  <a:pt x="0" y="61470"/>
                </a:lnTo>
                <a:lnTo>
                  <a:pt x="2842" y="73341"/>
                </a:lnTo>
                <a:lnTo>
                  <a:pt x="8732" y="86026"/>
                </a:lnTo>
                <a:lnTo>
                  <a:pt x="16752" y="95625"/>
                </a:lnTo>
                <a:lnTo>
                  <a:pt x="27198" y="103856"/>
                </a:lnTo>
                <a:lnTo>
                  <a:pt x="3209" y="103856"/>
                </a:lnTo>
                <a:lnTo>
                  <a:pt x="3209" y="129256"/>
                </a:lnTo>
                <a:lnTo>
                  <a:pt x="157584" y="129256"/>
                </a:lnTo>
                <a:lnTo>
                  <a:pt x="157584" y="103856"/>
                </a:lnTo>
                <a:lnTo>
                  <a:pt x="67284" y="103797"/>
                </a:lnTo>
                <a:lnTo>
                  <a:pt x="54522" y="101996"/>
                </a:lnTo>
                <a:lnTo>
                  <a:pt x="23009" y="68273"/>
                </a:lnTo>
                <a:lnTo>
                  <a:pt x="22332" y="51575"/>
                </a:lnTo>
                <a:lnTo>
                  <a:pt x="27348" y="40783"/>
                </a:lnTo>
                <a:lnTo>
                  <a:pt x="38719" y="30394"/>
                </a:lnTo>
                <a:lnTo>
                  <a:pt x="50433" y="26678"/>
                </a:lnTo>
                <a:lnTo>
                  <a:pt x="65298" y="25400"/>
                </a:lnTo>
                <a:lnTo>
                  <a:pt x="157584" y="25400"/>
                </a:lnTo>
                <a:lnTo>
                  <a:pt x="1575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308096" y="4472368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19" h="96520">
                <a:moveTo>
                  <a:pt x="198119" y="0"/>
                </a:moveTo>
                <a:lnTo>
                  <a:pt x="176954" y="0"/>
                </a:lnTo>
                <a:lnTo>
                  <a:pt x="176954" y="36689"/>
                </a:lnTo>
                <a:lnTo>
                  <a:pt x="175259" y="43743"/>
                </a:lnTo>
                <a:lnTo>
                  <a:pt x="171590" y="47130"/>
                </a:lnTo>
                <a:lnTo>
                  <a:pt x="168205" y="50518"/>
                </a:lnTo>
                <a:lnTo>
                  <a:pt x="160019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5" y="77610"/>
                </a:lnTo>
                <a:lnTo>
                  <a:pt x="43745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1" y="77416"/>
                </a:lnTo>
                <a:lnTo>
                  <a:pt x="194114" y="54939"/>
                </a:lnTo>
                <a:lnTo>
                  <a:pt x="198119" y="25963"/>
                </a:lnTo>
                <a:lnTo>
                  <a:pt x="198119" y="0"/>
                </a:lnTo>
                <a:close/>
              </a:path>
              <a:path w="198119" h="96520">
                <a:moveTo>
                  <a:pt x="63500" y="0"/>
                </a:moveTo>
                <a:lnTo>
                  <a:pt x="43745" y="0"/>
                </a:lnTo>
                <a:lnTo>
                  <a:pt x="43745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888553" y="4404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888553" y="4381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888553" y="1515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888553" y="1492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788029" y="6625548"/>
            <a:ext cx="205740" cy="188595"/>
          </a:xfrm>
          <a:custGeom>
            <a:avLst/>
            <a:gdLst/>
            <a:ahLst/>
            <a:cxnLst/>
            <a:rect l="l" t="t" r="r" b="b"/>
            <a:pathLst>
              <a:path w="205739" h="188595">
                <a:moveTo>
                  <a:pt x="205739" y="0"/>
                </a:moveTo>
                <a:lnTo>
                  <a:pt x="0" y="78456"/>
                </a:lnTo>
                <a:lnTo>
                  <a:pt x="0" y="110065"/>
                </a:lnTo>
                <a:lnTo>
                  <a:pt x="205739" y="188523"/>
                </a:lnTo>
                <a:lnTo>
                  <a:pt x="205739" y="159172"/>
                </a:lnTo>
                <a:lnTo>
                  <a:pt x="152965" y="140545"/>
                </a:lnTo>
                <a:lnTo>
                  <a:pt x="152965" y="132080"/>
                </a:lnTo>
                <a:lnTo>
                  <a:pt x="129821" y="132080"/>
                </a:lnTo>
                <a:lnTo>
                  <a:pt x="27376" y="94261"/>
                </a:lnTo>
                <a:lnTo>
                  <a:pt x="129821" y="56443"/>
                </a:lnTo>
                <a:lnTo>
                  <a:pt x="152965" y="56443"/>
                </a:lnTo>
                <a:lnTo>
                  <a:pt x="152965" y="47694"/>
                </a:lnTo>
                <a:lnTo>
                  <a:pt x="205739" y="29069"/>
                </a:lnTo>
                <a:lnTo>
                  <a:pt x="205739" y="0"/>
                </a:lnTo>
                <a:close/>
              </a:path>
              <a:path w="205739" h="188595">
                <a:moveTo>
                  <a:pt x="152965" y="56443"/>
                </a:moveTo>
                <a:lnTo>
                  <a:pt x="129821" y="56443"/>
                </a:lnTo>
                <a:lnTo>
                  <a:pt x="129821" y="132080"/>
                </a:lnTo>
                <a:lnTo>
                  <a:pt x="152965" y="132080"/>
                </a:lnTo>
                <a:lnTo>
                  <a:pt x="152965" y="564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839394" y="6470043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40">
                <a:moveTo>
                  <a:pt x="154374" y="0"/>
                </a:moveTo>
                <a:lnTo>
                  <a:pt x="0" y="0"/>
                </a:lnTo>
                <a:lnTo>
                  <a:pt x="0" y="25400"/>
                </a:lnTo>
                <a:lnTo>
                  <a:pt x="91006" y="25473"/>
                </a:lnTo>
                <a:lnTo>
                  <a:pt x="103781" y="27323"/>
                </a:lnTo>
                <a:lnTo>
                  <a:pt x="134915" y="61261"/>
                </a:lnTo>
                <a:lnTo>
                  <a:pt x="135510" y="77956"/>
                </a:lnTo>
                <a:lnTo>
                  <a:pt x="130490" y="88776"/>
                </a:lnTo>
                <a:lnTo>
                  <a:pt x="119190" y="99080"/>
                </a:lnTo>
                <a:lnTo>
                  <a:pt x="107462" y="102663"/>
                </a:lnTo>
                <a:lnTo>
                  <a:pt x="92569" y="103858"/>
                </a:lnTo>
                <a:lnTo>
                  <a:pt x="0" y="103858"/>
                </a:lnTo>
                <a:lnTo>
                  <a:pt x="0" y="129258"/>
                </a:lnTo>
                <a:lnTo>
                  <a:pt x="93414" y="129258"/>
                </a:lnTo>
                <a:lnTo>
                  <a:pt x="102321" y="128957"/>
                </a:lnTo>
                <a:lnTo>
                  <a:pt x="148728" y="107903"/>
                </a:lnTo>
                <a:lnTo>
                  <a:pt x="157665" y="67880"/>
                </a:lnTo>
                <a:lnTo>
                  <a:pt x="155038" y="56010"/>
                </a:lnTo>
                <a:lnTo>
                  <a:pt x="149342" y="43297"/>
                </a:lnTo>
                <a:lnTo>
                  <a:pt x="141399" y="33868"/>
                </a:lnTo>
                <a:lnTo>
                  <a:pt x="130669" y="25400"/>
                </a:lnTo>
                <a:lnTo>
                  <a:pt x="154374" y="25400"/>
                </a:lnTo>
                <a:lnTo>
                  <a:pt x="1543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795649" y="6340502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19" h="96520">
                <a:moveTo>
                  <a:pt x="198119" y="0"/>
                </a:moveTo>
                <a:lnTo>
                  <a:pt x="176954" y="0"/>
                </a:lnTo>
                <a:lnTo>
                  <a:pt x="176954" y="36689"/>
                </a:lnTo>
                <a:lnTo>
                  <a:pt x="175259" y="43745"/>
                </a:lnTo>
                <a:lnTo>
                  <a:pt x="171590" y="47130"/>
                </a:lnTo>
                <a:lnTo>
                  <a:pt x="168205" y="50518"/>
                </a:lnTo>
                <a:lnTo>
                  <a:pt x="160019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5" y="77610"/>
                </a:lnTo>
                <a:lnTo>
                  <a:pt x="43745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1" y="77416"/>
                </a:lnTo>
                <a:lnTo>
                  <a:pt x="194114" y="54939"/>
                </a:lnTo>
                <a:lnTo>
                  <a:pt x="198119" y="25965"/>
                </a:lnTo>
                <a:lnTo>
                  <a:pt x="198119" y="0"/>
                </a:lnTo>
                <a:close/>
              </a:path>
              <a:path w="198119" h="96520">
                <a:moveTo>
                  <a:pt x="63500" y="0"/>
                </a:moveTo>
                <a:lnTo>
                  <a:pt x="43745" y="0"/>
                </a:lnTo>
                <a:lnTo>
                  <a:pt x="43745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835733" y="6176596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4" y="0"/>
                </a:moveTo>
                <a:lnTo>
                  <a:pt x="39092" y="8267"/>
                </a:lnTo>
                <a:lnTo>
                  <a:pt x="4439" y="43833"/>
                </a:lnTo>
                <a:lnTo>
                  <a:pt x="0" y="72017"/>
                </a:lnTo>
                <a:lnTo>
                  <a:pt x="1079" y="84537"/>
                </a:lnTo>
                <a:lnTo>
                  <a:pt x="29032" y="128599"/>
                </a:lnTo>
                <a:lnTo>
                  <a:pt x="76778" y="140696"/>
                </a:lnTo>
                <a:lnTo>
                  <a:pt x="94929" y="140929"/>
                </a:lnTo>
                <a:lnTo>
                  <a:pt x="108369" y="138702"/>
                </a:lnTo>
                <a:lnTo>
                  <a:pt x="120477" y="134905"/>
                </a:lnTo>
                <a:lnTo>
                  <a:pt x="131280" y="129514"/>
                </a:lnTo>
                <a:lnTo>
                  <a:pt x="140805" y="122505"/>
                </a:lnTo>
                <a:lnTo>
                  <a:pt x="148062" y="114724"/>
                </a:lnTo>
                <a:lnTo>
                  <a:pt x="76752" y="114724"/>
                </a:lnTo>
                <a:lnTo>
                  <a:pt x="64885" y="113444"/>
                </a:lnTo>
                <a:lnTo>
                  <a:pt x="29462" y="95249"/>
                </a:lnTo>
                <a:lnTo>
                  <a:pt x="21441" y="70773"/>
                </a:lnTo>
                <a:lnTo>
                  <a:pt x="21452" y="69693"/>
                </a:lnTo>
                <a:lnTo>
                  <a:pt x="40500" y="36579"/>
                </a:lnTo>
                <a:lnTo>
                  <a:pt x="91916" y="27257"/>
                </a:lnTo>
                <a:lnTo>
                  <a:pt x="147874" y="27257"/>
                </a:lnTo>
                <a:lnTo>
                  <a:pt x="147732" y="27034"/>
                </a:lnTo>
                <a:lnTo>
                  <a:pt x="106670" y="2773"/>
                </a:lnTo>
                <a:lnTo>
                  <a:pt x="92680" y="679"/>
                </a:lnTo>
                <a:lnTo>
                  <a:pt x="76684" y="0"/>
                </a:lnTo>
                <a:close/>
              </a:path>
              <a:path w="161925" h="140970">
                <a:moveTo>
                  <a:pt x="147874" y="27257"/>
                </a:moveTo>
                <a:lnTo>
                  <a:pt x="91916" y="27257"/>
                </a:lnTo>
                <a:lnTo>
                  <a:pt x="104723" y="29541"/>
                </a:lnTo>
                <a:lnTo>
                  <a:pt x="116291" y="33832"/>
                </a:lnTo>
                <a:lnTo>
                  <a:pt x="126928" y="40324"/>
                </a:lnTo>
                <a:lnTo>
                  <a:pt x="134539" y="49153"/>
                </a:lnTo>
                <a:lnTo>
                  <a:pt x="138957" y="60818"/>
                </a:lnTo>
                <a:lnTo>
                  <a:pt x="140228" y="76306"/>
                </a:lnTo>
                <a:lnTo>
                  <a:pt x="137132" y="87104"/>
                </a:lnTo>
                <a:lnTo>
                  <a:pt x="105966" y="111802"/>
                </a:lnTo>
                <a:lnTo>
                  <a:pt x="76752" y="114724"/>
                </a:lnTo>
                <a:lnTo>
                  <a:pt x="148062" y="114724"/>
                </a:lnTo>
                <a:lnTo>
                  <a:pt x="161346" y="62471"/>
                </a:lnTo>
                <a:lnTo>
                  <a:pt x="159068" y="49515"/>
                </a:lnTo>
                <a:lnTo>
                  <a:pt x="154573" y="37740"/>
                </a:lnTo>
                <a:lnTo>
                  <a:pt x="147874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835842" y="6028563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7" y="25200"/>
                </a:moveTo>
                <a:lnTo>
                  <a:pt x="124906" y="25200"/>
                </a:lnTo>
                <a:lnTo>
                  <a:pt x="130833" y="28588"/>
                </a:lnTo>
                <a:lnTo>
                  <a:pt x="137292" y="40042"/>
                </a:lnTo>
                <a:lnTo>
                  <a:pt x="139825" y="51317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7" y="93540"/>
                </a:lnTo>
                <a:lnTo>
                  <a:pt x="131767" y="105307"/>
                </a:lnTo>
                <a:lnTo>
                  <a:pt x="126035" y="117206"/>
                </a:lnTo>
                <a:lnTo>
                  <a:pt x="154580" y="109983"/>
                </a:lnTo>
                <a:lnTo>
                  <a:pt x="157521" y="98262"/>
                </a:lnTo>
                <a:lnTo>
                  <a:pt x="159997" y="84469"/>
                </a:lnTo>
                <a:lnTo>
                  <a:pt x="161161" y="72746"/>
                </a:lnTo>
                <a:lnTo>
                  <a:pt x="161524" y="58562"/>
                </a:lnTo>
                <a:lnTo>
                  <a:pt x="160325" y="45787"/>
                </a:lnTo>
                <a:lnTo>
                  <a:pt x="157349" y="33798"/>
                </a:lnTo>
                <a:lnTo>
                  <a:pt x="153527" y="25200"/>
                </a:lnTo>
                <a:close/>
              </a:path>
              <a:path w="161925" h="117475">
                <a:moveTo>
                  <a:pt x="32055" y="7420"/>
                </a:moveTo>
                <a:lnTo>
                  <a:pt x="8066" y="7420"/>
                </a:lnTo>
                <a:lnTo>
                  <a:pt x="7146" y="10080"/>
                </a:lnTo>
                <a:lnTo>
                  <a:pt x="4177" y="20799"/>
                </a:lnTo>
                <a:lnTo>
                  <a:pt x="1340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19"/>
                </a:lnTo>
                <a:lnTo>
                  <a:pt x="20474" y="109096"/>
                </a:lnTo>
                <a:lnTo>
                  <a:pt x="46031" y="116073"/>
                </a:lnTo>
                <a:lnTo>
                  <a:pt x="57176" y="114514"/>
                </a:lnTo>
                <a:lnTo>
                  <a:pt x="67907" y="108951"/>
                </a:lnTo>
                <a:lnTo>
                  <a:pt x="79538" y="97654"/>
                </a:lnTo>
                <a:lnTo>
                  <a:pt x="82301" y="91524"/>
                </a:lnTo>
                <a:lnTo>
                  <a:pt x="36572" y="91524"/>
                </a:lnTo>
                <a:lnTo>
                  <a:pt x="30926" y="88419"/>
                </a:lnTo>
                <a:lnTo>
                  <a:pt x="25560" y="79669"/>
                </a:lnTo>
                <a:lnTo>
                  <a:pt x="22176" y="68530"/>
                </a:lnTo>
                <a:lnTo>
                  <a:pt x="21048" y="53706"/>
                </a:lnTo>
                <a:lnTo>
                  <a:pt x="21048" y="45520"/>
                </a:lnTo>
                <a:lnTo>
                  <a:pt x="22177" y="37619"/>
                </a:lnTo>
                <a:lnTo>
                  <a:pt x="23872" y="29717"/>
                </a:lnTo>
                <a:lnTo>
                  <a:pt x="25846" y="22097"/>
                </a:lnTo>
                <a:lnTo>
                  <a:pt x="28668" y="14759"/>
                </a:lnTo>
                <a:lnTo>
                  <a:pt x="32055" y="7420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3" y="62219"/>
                </a:lnTo>
                <a:lnTo>
                  <a:pt x="62461" y="76119"/>
                </a:lnTo>
                <a:lnTo>
                  <a:pt x="58021" y="84750"/>
                </a:lnTo>
                <a:lnTo>
                  <a:pt x="54633" y="89266"/>
                </a:lnTo>
                <a:lnTo>
                  <a:pt x="50117" y="91524"/>
                </a:lnTo>
                <a:lnTo>
                  <a:pt x="82301" y="91524"/>
                </a:lnTo>
                <a:lnTo>
                  <a:pt x="84746" y="86101"/>
                </a:lnTo>
                <a:lnTo>
                  <a:pt x="88783" y="71486"/>
                </a:lnTo>
                <a:lnTo>
                  <a:pt x="92967" y="53369"/>
                </a:lnTo>
                <a:lnTo>
                  <a:pt x="97173" y="40197"/>
                </a:lnTo>
                <a:lnTo>
                  <a:pt x="101483" y="32257"/>
                </a:lnTo>
                <a:lnTo>
                  <a:pt x="105152" y="27740"/>
                </a:lnTo>
                <a:lnTo>
                  <a:pt x="110513" y="25200"/>
                </a:lnTo>
                <a:lnTo>
                  <a:pt x="153527" y="25200"/>
                </a:lnTo>
                <a:lnTo>
                  <a:pt x="152209" y="22235"/>
                </a:lnTo>
                <a:lnTo>
                  <a:pt x="144521" y="10739"/>
                </a:lnTo>
                <a:lnTo>
                  <a:pt x="135412" y="4417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784659" y="5712840"/>
            <a:ext cx="212725" cy="193040"/>
          </a:xfrm>
          <a:custGeom>
            <a:avLst/>
            <a:gdLst/>
            <a:ahLst/>
            <a:cxnLst/>
            <a:rect l="l" t="t" r="r" b="b"/>
            <a:pathLst>
              <a:path w="212725" h="193039">
                <a:moveTo>
                  <a:pt x="121644" y="161149"/>
                </a:moveTo>
                <a:lnTo>
                  <a:pt x="77594" y="161149"/>
                </a:lnTo>
                <a:lnTo>
                  <a:pt x="87742" y="162333"/>
                </a:lnTo>
                <a:lnTo>
                  <a:pt x="96183" y="171406"/>
                </a:lnTo>
                <a:lnTo>
                  <a:pt x="139287" y="192648"/>
                </a:lnTo>
                <a:lnTo>
                  <a:pt x="155753" y="192928"/>
                </a:lnTo>
                <a:lnTo>
                  <a:pt x="167068" y="190169"/>
                </a:lnTo>
                <a:lnTo>
                  <a:pt x="178048" y="184865"/>
                </a:lnTo>
                <a:lnTo>
                  <a:pt x="188979" y="176575"/>
                </a:lnTo>
                <a:lnTo>
                  <a:pt x="198046" y="167058"/>
                </a:lnTo>
                <a:lnTo>
                  <a:pt x="142634" y="167058"/>
                </a:lnTo>
                <a:lnTo>
                  <a:pt x="131115" y="165208"/>
                </a:lnTo>
                <a:lnTo>
                  <a:pt x="121644" y="161149"/>
                </a:lnTo>
                <a:close/>
              </a:path>
              <a:path w="212725" h="193039">
                <a:moveTo>
                  <a:pt x="34696" y="68298"/>
                </a:moveTo>
                <a:lnTo>
                  <a:pt x="1611" y="94488"/>
                </a:lnTo>
                <a:lnTo>
                  <a:pt x="0" y="121072"/>
                </a:lnTo>
                <a:lnTo>
                  <a:pt x="2112" y="133811"/>
                </a:lnTo>
                <a:lnTo>
                  <a:pt x="35563" y="168559"/>
                </a:lnTo>
                <a:lnTo>
                  <a:pt x="49089" y="170180"/>
                </a:lnTo>
                <a:lnTo>
                  <a:pt x="54734" y="170180"/>
                </a:lnTo>
                <a:lnTo>
                  <a:pt x="60378" y="169050"/>
                </a:lnTo>
                <a:lnTo>
                  <a:pt x="71667" y="164536"/>
                </a:lnTo>
                <a:lnTo>
                  <a:pt x="77594" y="161149"/>
                </a:lnTo>
                <a:lnTo>
                  <a:pt x="121644" y="161149"/>
                </a:lnTo>
                <a:lnTo>
                  <a:pt x="118115" y="159636"/>
                </a:lnTo>
                <a:lnTo>
                  <a:pt x="108277" y="152550"/>
                </a:lnTo>
                <a:lnTo>
                  <a:pt x="99613" y="143932"/>
                </a:lnTo>
                <a:lnTo>
                  <a:pt x="40905" y="143932"/>
                </a:lnTo>
                <a:lnTo>
                  <a:pt x="34131" y="141110"/>
                </a:lnTo>
                <a:lnTo>
                  <a:pt x="29051" y="134901"/>
                </a:lnTo>
                <a:lnTo>
                  <a:pt x="23971" y="128976"/>
                </a:lnTo>
                <a:lnTo>
                  <a:pt x="21431" y="121072"/>
                </a:lnTo>
                <a:lnTo>
                  <a:pt x="21431" y="105269"/>
                </a:lnTo>
                <a:lnTo>
                  <a:pt x="22560" y="98778"/>
                </a:lnTo>
                <a:lnTo>
                  <a:pt x="27103" y="84042"/>
                </a:lnTo>
                <a:lnTo>
                  <a:pt x="30463" y="76481"/>
                </a:lnTo>
                <a:lnTo>
                  <a:pt x="34696" y="68298"/>
                </a:lnTo>
                <a:close/>
              </a:path>
              <a:path w="212725" h="193039">
                <a:moveTo>
                  <a:pt x="202273" y="74133"/>
                </a:moveTo>
                <a:lnTo>
                  <a:pt x="176848" y="74133"/>
                </a:lnTo>
                <a:lnTo>
                  <a:pt x="182885" y="84101"/>
                </a:lnTo>
                <a:lnTo>
                  <a:pt x="188521" y="98063"/>
                </a:lnTo>
                <a:lnTo>
                  <a:pt x="189978" y="109318"/>
                </a:lnTo>
                <a:lnTo>
                  <a:pt x="189873" y="126095"/>
                </a:lnTo>
                <a:lnTo>
                  <a:pt x="186419" y="136758"/>
                </a:lnTo>
                <a:lnTo>
                  <a:pt x="179419" y="147984"/>
                </a:lnTo>
                <a:lnTo>
                  <a:pt x="167889" y="160503"/>
                </a:lnTo>
                <a:lnTo>
                  <a:pt x="156344" y="165438"/>
                </a:lnTo>
                <a:lnTo>
                  <a:pt x="142634" y="167058"/>
                </a:lnTo>
                <a:lnTo>
                  <a:pt x="198046" y="167058"/>
                </a:lnTo>
                <a:lnTo>
                  <a:pt x="211942" y="129330"/>
                </a:lnTo>
                <a:lnTo>
                  <a:pt x="212685" y="113945"/>
                </a:lnTo>
                <a:lnTo>
                  <a:pt x="211511" y="103210"/>
                </a:lnTo>
                <a:lnTo>
                  <a:pt x="208567" y="90964"/>
                </a:lnTo>
                <a:lnTo>
                  <a:pt x="203321" y="75932"/>
                </a:lnTo>
                <a:lnTo>
                  <a:pt x="202273" y="74133"/>
                </a:lnTo>
                <a:close/>
              </a:path>
              <a:path w="212725" h="193039">
                <a:moveTo>
                  <a:pt x="98760" y="9596"/>
                </a:moveTo>
                <a:lnTo>
                  <a:pt x="106735" y="35979"/>
                </a:lnTo>
                <a:lnTo>
                  <a:pt x="118784" y="38143"/>
                </a:lnTo>
                <a:lnTo>
                  <a:pt x="132038" y="41818"/>
                </a:lnTo>
                <a:lnTo>
                  <a:pt x="143757" y="46925"/>
                </a:lnTo>
                <a:lnTo>
                  <a:pt x="154640" y="53339"/>
                </a:lnTo>
                <a:lnTo>
                  <a:pt x="82322" y="123962"/>
                </a:lnTo>
                <a:lnTo>
                  <a:pt x="71310" y="133979"/>
                </a:lnTo>
                <a:lnTo>
                  <a:pt x="62918" y="139981"/>
                </a:lnTo>
                <a:lnTo>
                  <a:pt x="58403" y="142803"/>
                </a:lnTo>
                <a:lnTo>
                  <a:pt x="53605" y="143932"/>
                </a:lnTo>
                <a:lnTo>
                  <a:pt x="99613" y="143932"/>
                </a:lnTo>
                <a:lnTo>
                  <a:pt x="98478" y="142803"/>
                </a:lnTo>
                <a:lnTo>
                  <a:pt x="176848" y="74133"/>
                </a:lnTo>
                <a:lnTo>
                  <a:pt x="202273" y="74133"/>
                </a:lnTo>
                <a:lnTo>
                  <a:pt x="196961" y="65021"/>
                </a:lnTo>
                <a:lnTo>
                  <a:pt x="188789" y="54469"/>
                </a:lnTo>
                <a:lnTo>
                  <a:pt x="206001" y="37735"/>
                </a:lnTo>
                <a:lnTo>
                  <a:pt x="168990" y="37735"/>
                </a:lnTo>
                <a:lnTo>
                  <a:pt x="123470" y="14629"/>
                </a:lnTo>
                <a:lnTo>
                  <a:pt x="111181" y="11447"/>
                </a:lnTo>
                <a:lnTo>
                  <a:pt x="98760" y="9596"/>
                </a:lnTo>
                <a:close/>
              </a:path>
              <a:path w="212725" h="193039">
                <a:moveTo>
                  <a:pt x="209109" y="0"/>
                </a:moveTo>
                <a:lnTo>
                  <a:pt x="168990" y="37735"/>
                </a:lnTo>
                <a:lnTo>
                  <a:pt x="206001" y="37735"/>
                </a:lnTo>
                <a:lnTo>
                  <a:pt x="209109" y="34712"/>
                </a:lnTo>
                <a:lnTo>
                  <a:pt x="2091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788029" y="5423562"/>
            <a:ext cx="205740" cy="188595"/>
          </a:xfrm>
          <a:custGeom>
            <a:avLst/>
            <a:gdLst/>
            <a:ahLst/>
            <a:cxnLst/>
            <a:rect l="l" t="t" r="r" b="b"/>
            <a:pathLst>
              <a:path w="205739" h="188595">
                <a:moveTo>
                  <a:pt x="0" y="0"/>
                </a:moveTo>
                <a:lnTo>
                  <a:pt x="0" y="29069"/>
                </a:lnTo>
                <a:lnTo>
                  <a:pt x="173285" y="94261"/>
                </a:lnTo>
                <a:lnTo>
                  <a:pt x="0" y="159456"/>
                </a:lnTo>
                <a:lnTo>
                  <a:pt x="0" y="188525"/>
                </a:lnTo>
                <a:lnTo>
                  <a:pt x="205739" y="110067"/>
                </a:lnTo>
                <a:lnTo>
                  <a:pt x="205739" y="7845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836467" y="5262696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10">
                <a:moveTo>
                  <a:pt x="86181" y="0"/>
                </a:moveTo>
                <a:lnTo>
                  <a:pt x="73763" y="0"/>
                </a:lnTo>
                <a:lnTo>
                  <a:pt x="65092" y="314"/>
                </a:lnTo>
                <a:lnTo>
                  <a:pt x="28393" y="11493"/>
                </a:lnTo>
                <a:lnTo>
                  <a:pt x="2527" y="47667"/>
                </a:lnTo>
                <a:lnTo>
                  <a:pt x="0" y="79466"/>
                </a:lnTo>
                <a:lnTo>
                  <a:pt x="2711" y="92201"/>
                </a:lnTo>
                <a:lnTo>
                  <a:pt x="23447" y="124422"/>
                </a:lnTo>
                <a:lnTo>
                  <a:pt x="69336" y="142321"/>
                </a:lnTo>
                <a:lnTo>
                  <a:pt x="84607" y="143051"/>
                </a:lnTo>
                <a:lnTo>
                  <a:pt x="97985" y="141897"/>
                </a:lnTo>
                <a:lnTo>
                  <a:pt x="142966" y="118185"/>
                </a:lnTo>
                <a:lnTo>
                  <a:pt x="144132" y="116556"/>
                </a:lnTo>
                <a:lnTo>
                  <a:pt x="86181" y="116556"/>
                </a:lnTo>
                <a:lnTo>
                  <a:pt x="86181" y="113526"/>
                </a:lnTo>
                <a:lnTo>
                  <a:pt x="53914" y="113526"/>
                </a:lnTo>
                <a:lnTo>
                  <a:pt x="42166" y="108515"/>
                </a:lnTo>
                <a:lnTo>
                  <a:pt x="32696" y="100878"/>
                </a:lnTo>
                <a:lnTo>
                  <a:pt x="26119" y="91404"/>
                </a:lnTo>
                <a:lnTo>
                  <a:pt x="22097" y="79522"/>
                </a:lnTo>
                <a:lnTo>
                  <a:pt x="20766" y="64689"/>
                </a:lnTo>
                <a:lnTo>
                  <a:pt x="22936" y="53754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89" h="143510">
                <a:moveTo>
                  <a:pt x="149399" y="5925"/>
                </a:moveTo>
                <a:lnTo>
                  <a:pt x="125433" y="5965"/>
                </a:lnTo>
                <a:lnTo>
                  <a:pt x="130097" y="15378"/>
                </a:lnTo>
                <a:lnTo>
                  <a:pt x="134208" y="26761"/>
                </a:lnTo>
                <a:lnTo>
                  <a:pt x="138151" y="41892"/>
                </a:lnTo>
                <a:lnTo>
                  <a:pt x="139287" y="53754"/>
                </a:lnTo>
                <a:lnTo>
                  <a:pt x="139421" y="69578"/>
                </a:lnTo>
                <a:lnTo>
                  <a:pt x="136856" y="82002"/>
                </a:lnTo>
                <a:lnTo>
                  <a:pt x="100612" y="114513"/>
                </a:lnTo>
                <a:lnTo>
                  <a:pt x="86181" y="116556"/>
                </a:lnTo>
                <a:lnTo>
                  <a:pt x="144132" y="116556"/>
                </a:lnTo>
                <a:lnTo>
                  <a:pt x="160150" y="72468"/>
                </a:lnTo>
                <a:lnTo>
                  <a:pt x="160786" y="56179"/>
                </a:lnTo>
                <a:lnTo>
                  <a:pt x="159643" y="44130"/>
                </a:lnTo>
                <a:lnTo>
                  <a:pt x="157403" y="30068"/>
                </a:lnTo>
                <a:lnTo>
                  <a:pt x="154017" y="17837"/>
                </a:lnTo>
                <a:lnTo>
                  <a:pt x="149399" y="5925"/>
                </a:lnTo>
                <a:close/>
              </a:path>
              <a:path w="161289" h="143510">
                <a:moveTo>
                  <a:pt x="86181" y="25400"/>
                </a:moveTo>
                <a:lnTo>
                  <a:pt x="66426" y="25400"/>
                </a:lnTo>
                <a:lnTo>
                  <a:pt x="53914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779280" y="5092799"/>
            <a:ext cx="214629" cy="129539"/>
          </a:xfrm>
          <a:custGeom>
            <a:avLst/>
            <a:gdLst/>
            <a:ahLst/>
            <a:cxnLst/>
            <a:rect l="l" t="t" r="r" b="b"/>
            <a:pathLst>
              <a:path w="214630" h="129539">
                <a:moveTo>
                  <a:pt x="214489" y="0"/>
                </a:moveTo>
                <a:lnTo>
                  <a:pt x="121356" y="0"/>
                </a:lnTo>
                <a:lnTo>
                  <a:pt x="112423" y="326"/>
                </a:lnTo>
                <a:lnTo>
                  <a:pt x="65923" y="21465"/>
                </a:lnTo>
                <a:lnTo>
                  <a:pt x="56905" y="61470"/>
                </a:lnTo>
                <a:lnTo>
                  <a:pt x="59748" y="73341"/>
                </a:lnTo>
                <a:lnTo>
                  <a:pt x="65638" y="86027"/>
                </a:lnTo>
                <a:lnTo>
                  <a:pt x="73657" y="95625"/>
                </a:lnTo>
                <a:lnTo>
                  <a:pt x="84103" y="103858"/>
                </a:lnTo>
                <a:lnTo>
                  <a:pt x="0" y="103858"/>
                </a:lnTo>
                <a:lnTo>
                  <a:pt x="0" y="129258"/>
                </a:lnTo>
                <a:lnTo>
                  <a:pt x="214489" y="129258"/>
                </a:lnTo>
                <a:lnTo>
                  <a:pt x="214489" y="103858"/>
                </a:lnTo>
                <a:lnTo>
                  <a:pt x="124189" y="103799"/>
                </a:lnTo>
                <a:lnTo>
                  <a:pt x="111427" y="101997"/>
                </a:lnTo>
                <a:lnTo>
                  <a:pt x="79914" y="68273"/>
                </a:lnTo>
                <a:lnTo>
                  <a:pt x="79237" y="51575"/>
                </a:lnTo>
                <a:lnTo>
                  <a:pt x="84253" y="40783"/>
                </a:lnTo>
                <a:lnTo>
                  <a:pt x="95624" y="30394"/>
                </a:lnTo>
                <a:lnTo>
                  <a:pt x="107338" y="26678"/>
                </a:lnTo>
                <a:lnTo>
                  <a:pt x="122203" y="25400"/>
                </a:lnTo>
                <a:lnTo>
                  <a:pt x="214489" y="25400"/>
                </a:lnTo>
                <a:lnTo>
                  <a:pt x="2144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839394" y="5029580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>
                <a:moveTo>
                  <a:pt x="0" y="0"/>
                </a:moveTo>
                <a:lnTo>
                  <a:pt x="1543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779280" y="5029580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>
                <a:moveTo>
                  <a:pt x="0" y="0"/>
                </a:moveTo>
                <a:lnTo>
                  <a:pt x="321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835747" y="4852628"/>
            <a:ext cx="161925" cy="122555"/>
          </a:xfrm>
          <a:custGeom>
            <a:avLst/>
            <a:gdLst/>
            <a:ahLst/>
            <a:cxnLst/>
            <a:rect l="l" t="t" r="r" b="b"/>
            <a:pathLst>
              <a:path w="161925" h="122554">
                <a:moveTo>
                  <a:pt x="33279" y="0"/>
                </a:moveTo>
                <a:lnTo>
                  <a:pt x="9572" y="0"/>
                </a:lnTo>
                <a:lnTo>
                  <a:pt x="6468" y="7054"/>
                </a:lnTo>
                <a:lnTo>
                  <a:pt x="4210" y="14392"/>
                </a:lnTo>
                <a:lnTo>
                  <a:pt x="823" y="29069"/>
                </a:lnTo>
                <a:lnTo>
                  <a:pt x="88" y="35684"/>
                </a:lnTo>
                <a:lnTo>
                  <a:pt x="0" y="46895"/>
                </a:lnTo>
                <a:lnTo>
                  <a:pt x="1137" y="60234"/>
                </a:lnTo>
                <a:lnTo>
                  <a:pt x="25530" y="104999"/>
                </a:lnTo>
                <a:lnTo>
                  <a:pt x="71552" y="121416"/>
                </a:lnTo>
                <a:lnTo>
                  <a:pt x="87973" y="122009"/>
                </a:lnTo>
                <a:lnTo>
                  <a:pt x="100536" y="120509"/>
                </a:lnTo>
                <a:lnTo>
                  <a:pt x="145873" y="95377"/>
                </a:lnTo>
                <a:lnTo>
                  <a:pt x="146325" y="94709"/>
                </a:lnTo>
                <a:lnTo>
                  <a:pt x="69223" y="94709"/>
                </a:lnTo>
                <a:lnTo>
                  <a:pt x="56636" y="92013"/>
                </a:lnTo>
                <a:lnTo>
                  <a:pt x="22924" y="57519"/>
                </a:lnTo>
                <a:lnTo>
                  <a:pt x="21426" y="43461"/>
                </a:lnTo>
                <a:lnTo>
                  <a:pt x="21496" y="35684"/>
                </a:lnTo>
                <a:lnTo>
                  <a:pt x="22555" y="29069"/>
                </a:lnTo>
                <a:lnTo>
                  <a:pt x="26506" y="14392"/>
                </a:lnTo>
                <a:lnTo>
                  <a:pt x="29328" y="7336"/>
                </a:lnTo>
                <a:lnTo>
                  <a:pt x="33279" y="0"/>
                </a:lnTo>
                <a:close/>
              </a:path>
              <a:path w="161925" h="122554">
                <a:moveTo>
                  <a:pt x="152095" y="0"/>
                </a:moveTo>
                <a:lnTo>
                  <a:pt x="129306" y="1193"/>
                </a:lnTo>
                <a:lnTo>
                  <a:pt x="134289" y="11929"/>
                </a:lnTo>
                <a:lnTo>
                  <a:pt x="138503" y="24993"/>
                </a:lnTo>
                <a:lnTo>
                  <a:pt x="139957" y="35684"/>
                </a:lnTo>
                <a:lnTo>
                  <a:pt x="140082" y="51357"/>
                </a:lnTo>
                <a:lnTo>
                  <a:pt x="137152" y="63482"/>
                </a:lnTo>
                <a:lnTo>
                  <a:pt x="101482" y="92634"/>
                </a:lnTo>
                <a:lnTo>
                  <a:pt x="69223" y="94709"/>
                </a:lnTo>
                <a:lnTo>
                  <a:pt x="146325" y="94709"/>
                </a:lnTo>
                <a:lnTo>
                  <a:pt x="152843" y="85075"/>
                </a:lnTo>
                <a:lnTo>
                  <a:pt x="157780" y="73437"/>
                </a:lnTo>
                <a:lnTo>
                  <a:pt x="160718" y="60495"/>
                </a:lnTo>
                <a:lnTo>
                  <a:pt x="161648" y="46895"/>
                </a:lnTo>
                <a:lnTo>
                  <a:pt x="161573" y="36689"/>
                </a:lnTo>
                <a:lnTo>
                  <a:pt x="160843" y="29632"/>
                </a:lnTo>
                <a:lnTo>
                  <a:pt x="159432" y="22012"/>
                </a:lnTo>
                <a:lnTo>
                  <a:pt x="158021" y="14674"/>
                </a:lnTo>
                <a:lnTo>
                  <a:pt x="155481" y="7336"/>
                </a:lnTo>
                <a:lnTo>
                  <a:pt x="152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779280" y="4795901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4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836467" y="4598062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10">
                <a:moveTo>
                  <a:pt x="86181" y="0"/>
                </a:moveTo>
                <a:lnTo>
                  <a:pt x="73763" y="0"/>
                </a:lnTo>
                <a:lnTo>
                  <a:pt x="65091" y="315"/>
                </a:lnTo>
                <a:lnTo>
                  <a:pt x="28392" y="11494"/>
                </a:lnTo>
                <a:lnTo>
                  <a:pt x="2526" y="47669"/>
                </a:lnTo>
                <a:lnTo>
                  <a:pt x="0" y="79468"/>
                </a:lnTo>
                <a:lnTo>
                  <a:pt x="2712" y="92202"/>
                </a:lnTo>
                <a:lnTo>
                  <a:pt x="23448" y="124424"/>
                </a:lnTo>
                <a:lnTo>
                  <a:pt x="69336" y="142322"/>
                </a:lnTo>
                <a:lnTo>
                  <a:pt x="84608" y="143052"/>
                </a:lnTo>
                <a:lnTo>
                  <a:pt x="97985" y="141898"/>
                </a:lnTo>
                <a:lnTo>
                  <a:pt x="142966" y="118186"/>
                </a:lnTo>
                <a:lnTo>
                  <a:pt x="144132" y="116558"/>
                </a:lnTo>
                <a:lnTo>
                  <a:pt x="86181" y="116558"/>
                </a:lnTo>
                <a:lnTo>
                  <a:pt x="86181" y="113526"/>
                </a:lnTo>
                <a:lnTo>
                  <a:pt x="53913" y="113526"/>
                </a:lnTo>
                <a:lnTo>
                  <a:pt x="42166" y="108515"/>
                </a:lnTo>
                <a:lnTo>
                  <a:pt x="32695" y="100878"/>
                </a:lnTo>
                <a:lnTo>
                  <a:pt x="26119" y="91405"/>
                </a:lnTo>
                <a:lnTo>
                  <a:pt x="22092" y="79468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20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89" h="143510">
                <a:moveTo>
                  <a:pt x="149399" y="5927"/>
                </a:moveTo>
                <a:lnTo>
                  <a:pt x="125433" y="5967"/>
                </a:lnTo>
                <a:lnTo>
                  <a:pt x="130097" y="15379"/>
                </a:lnTo>
                <a:lnTo>
                  <a:pt x="134208" y="26762"/>
                </a:lnTo>
                <a:lnTo>
                  <a:pt x="138151" y="41893"/>
                </a:lnTo>
                <a:lnTo>
                  <a:pt x="139287" y="53755"/>
                </a:lnTo>
                <a:lnTo>
                  <a:pt x="139421" y="69580"/>
                </a:lnTo>
                <a:lnTo>
                  <a:pt x="136856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2" y="116558"/>
                </a:lnTo>
                <a:lnTo>
                  <a:pt x="160150" y="72468"/>
                </a:lnTo>
                <a:lnTo>
                  <a:pt x="160786" y="56180"/>
                </a:lnTo>
                <a:lnTo>
                  <a:pt x="159643" y="44130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89" h="143510">
                <a:moveTo>
                  <a:pt x="86181" y="25400"/>
                </a:moveTo>
                <a:lnTo>
                  <a:pt x="66426" y="25400"/>
                </a:lnTo>
                <a:lnTo>
                  <a:pt x="53913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835842" y="4450660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7" y="25200"/>
                </a:moveTo>
                <a:lnTo>
                  <a:pt x="124906" y="25200"/>
                </a:lnTo>
                <a:lnTo>
                  <a:pt x="130833" y="28588"/>
                </a:lnTo>
                <a:lnTo>
                  <a:pt x="137292" y="40042"/>
                </a:lnTo>
                <a:lnTo>
                  <a:pt x="139825" y="51317"/>
                </a:lnTo>
                <a:lnTo>
                  <a:pt x="140577" y="67692"/>
                </a:lnTo>
                <a:lnTo>
                  <a:pt x="139218" y="79451"/>
                </a:lnTo>
                <a:lnTo>
                  <a:pt x="135958" y="93539"/>
                </a:lnTo>
                <a:lnTo>
                  <a:pt x="131767" y="105306"/>
                </a:lnTo>
                <a:lnTo>
                  <a:pt x="126035" y="117204"/>
                </a:lnTo>
                <a:lnTo>
                  <a:pt x="154580" y="109982"/>
                </a:lnTo>
                <a:lnTo>
                  <a:pt x="157521" y="98261"/>
                </a:lnTo>
                <a:lnTo>
                  <a:pt x="159997" y="84469"/>
                </a:lnTo>
                <a:lnTo>
                  <a:pt x="161161" y="72745"/>
                </a:lnTo>
                <a:lnTo>
                  <a:pt x="161524" y="58562"/>
                </a:lnTo>
                <a:lnTo>
                  <a:pt x="160325" y="45787"/>
                </a:lnTo>
                <a:lnTo>
                  <a:pt x="157349" y="33798"/>
                </a:lnTo>
                <a:lnTo>
                  <a:pt x="153527" y="25200"/>
                </a:lnTo>
                <a:close/>
              </a:path>
              <a:path w="161925" h="117475">
                <a:moveTo>
                  <a:pt x="32055" y="7420"/>
                </a:moveTo>
                <a:lnTo>
                  <a:pt x="8066" y="7420"/>
                </a:lnTo>
                <a:lnTo>
                  <a:pt x="7146" y="10080"/>
                </a:lnTo>
                <a:lnTo>
                  <a:pt x="4177" y="20799"/>
                </a:lnTo>
                <a:lnTo>
                  <a:pt x="1340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20"/>
                </a:lnTo>
                <a:lnTo>
                  <a:pt x="20474" y="109096"/>
                </a:lnTo>
                <a:lnTo>
                  <a:pt x="46031" y="116073"/>
                </a:lnTo>
                <a:lnTo>
                  <a:pt x="57176" y="114514"/>
                </a:lnTo>
                <a:lnTo>
                  <a:pt x="67907" y="108951"/>
                </a:lnTo>
                <a:lnTo>
                  <a:pt x="79538" y="97653"/>
                </a:lnTo>
                <a:lnTo>
                  <a:pt x="82301" y="91522"/>
                </a:lnTo>
                <a:lnTo>
                  <a:pt x="36572" y="91522"/>
                </a:lnTo>
                <a:lnTo>
                  <a:pt x="30926" y="88419"/>
                </a:lnTo>
                <a:lnTo>
                  <a:pt x="25560" y="79668"/>
                </a:lnTo>
                <a:lnTo>
                  <a:pt x="22176" y="68528"/>
                </a:lnTo>
                <a:lnTo>
                  <a:pt x="21048" y="53704"/>
                </a:lnTo>
                <a:lnTo>
                  <a:pt x="21048" y="45520"/>
                </a:lnTo>
                <a:lnTo>
                  <a:pt x="22177" y="37619"/>
                </a:lnTo>
                <a:lnTo>
                  <a:pt x="23872" y="29717"/>
                </a:lnTo>
                <a:lnTo>
                  <a:pt x="25846" y="22097"/>
                </a:lnTo>
                <a:lnTo>
                  <a:pt x="28668" y="14759"/>
                </a:lnTo>
                <a:lnTo>
                  <a:pt x="32055" y="7420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7"/>
                </a:lnTo>
                <a:lnTo>
                  <a:pt x="66603" y="62219"/>
                </a:lnTo>
                <a:lnTo>
                  <a:pt x="62461" y="76118"/>
                </a:lnTo>
                <a:lnTo>
                  <a:pt x="58021" y="84749"/>
                </a:lnTo>
                <a:lnTo>
                  <a:pt x="54633" y="89264"/>
                </a:lnTo>
                <a:lnTo>
                  <a:pt x="50117" y="91522"/>
                </a:lnTo>
                <a:lnTo>
                  <a:pt x="82301" y="91522"/>
                </a:lnTo>
                <a:lnTo>
                  <a:pt x="84746" y="86100"/>
                </a:lnTo>
                <a:lnTo>
                  <a:pt x="88783" y="71484"/>
                </a:lnTo>
                <a:lnTo>
                  <a:pt x="92967" y="53369"/>
                </a:lnTo>
                <a:lnTo>
                  <a:pt x="97173" y="40196"/>
                </a:lnTo>
                <a:lnTo>
                  <a:pt x="101483" y="32257"/>
                </a:lnTo>
                <a:lnTo>
                  <a:pt x="105152" y="27740"/>
                </a:lnTo>
                <a:lnTo>
                  <a:pt x="110513" y="25200"/>
                </a:lnTo>
                <a:lnTo>
                  <a:pt x="153527" y="25200"/>
                </a:lnTo>
                <a:lnTo>
                  <a:pt x="152209" y="22235"/>
                </a:lnTo>
                <a:lnTo>
                  <a:pt x="144520" y="10739"/>
                </a:lnTo>
                <a:lnTo>
                  <a:pt x="135412" y="4416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376106" y="4404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376106" y="4381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376106" y="1515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376106" y="1492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248241" y="6658228"/>
            <a:ext cx="205740" cy="146050"/>
          </a:xfrm>
          <a:custGeom>
            <a:avLst/>
            <a:gdLst/>
            <a:ahLst/>
            <a:cxnLst/>
            <a:rect l="l" t="t" r="r" b="b"/>
            <a:pathLst>
              <a:path w="205739" h="146050">
                <a:moveTo>
                  <a:pt x="47080" y="8456"/>
                </a:moveTo>
                <a:lnTo>
                  <a:pt x="7482" y="35181"/>
                </a:lnTo>
                <a:lnTo>
                  <a:pt x="79" y="73258"/>
                </a:lnTo>
                <a:lnTo>
                  <a:pt x="0" y="145789"/>
                </a:lnTo>
                <a:lnTo>
                  <a:pt x="205739" y="145789"/>
                </a:lnTo>
                <a:lnTo>
                  <a:pt x="205736" y="117849"/>
                </a:lnTo>
                <a:lnTo>
                  <a:pt x="22859" y="117849"/>
                </a:lnTo>
                <a:lnTo>
                  <a:pt x="23462" y="66763"/>
                </a:lnTo>
                <a:lnTo>
                  <a:pt x="26645" y="54619"/>
                </a:lnTo>
                <a:lnTo>
                  <a:pt x="33020" y="43854"/>
                </a:lnTo>
                <a:lnTo>
                  <a:pt x="42868" y="38218"/>
                </a:lnTo>
                <a:lnTo>
                  <a:pt x="58306" y="36504"/>
                </a:lnTo>
                <a:lnTo>
                  <a:pt x="121244" y="36504"/>
                </a:lnTo>
                <a:lnTo>
                  <a:pt x="125931" y="33487"/>
                </a:lnTo>
                <a:lnTo>
                  <a:pt x="92274" y="33487"/>
                </a:lnTo>
                <a:lnTo>
                  <a:pt x="85850" y="23350"/>
                </a:lnTo>
                <a:lnTo>
                  <a:pt x="74179" y="13112"/>
                </a:lnTo>
                <a:lnTo>
                  <a:pt x="62597" y="9579"/>
                </a:lnTo>
                <a:lnTo>
                  <a:pt x="47080" y="8456"/>
                </a:lnTo>
                <a:close/>
              </a:path>
              <a:path w="205739" h="146050">
                <a:moveTo>
                  <a:pt x="121244" y="36504"/>
                </a:moveTo>
                <a:lnTo>
                  <a:pt x="58306" y="36504"/>
                </a:lnTo>
                <a:lnTo>
                  <a:pt x="69824" y="40360"/>
                </a:lnTo>
                <a:lnTo>
                  <a:pt x="79880" y="50515"/>
                </a:lnTo>
                <a:lnTo>
                  <a:pt x="83681" y="61865"/>
                </a:lnTo>
                <a:lnTo>
                  <a:pt x="84949" y="76645"/>
                </a:lnTo>
                <a:lnTo>
                  <a:pt x="84949" y="117849"/>
                </a:lnTo>
                <a:lnTo>
                  <a:pt x="107527" y="117849"/>
                </a:lnTo>
                <a:lnTo>
                  <a:pt x="108436" y="60622"/>
                </a:lnTo>
                <a:lnTo>
                  <a:pt x="111916" y="48503"/>
                </a:lnTo>
                <a:lnTo>
                  <a:pt x="118365" y="38357"/>
                </a:lnTo>
                <a:lnTo>
                  <a:pt x="121244" y="36504"/>
                </a:lnTo>
                <a:close/>
              </a:path>
              <a:path w="205739" h="146050">
                <a:moveTo>
                  <a:pt x="196500" y="30525"/>
                </a:moveTo>
                <a:lnTo>
                  <a:pt x="156402" y="30525"/>
                </a:lnTo>
                <a:lnTo>
                  <a:pt x="167296" y="35797"/>
                </a:lnTo>
                <a:lnTo>
                  <a:pt x="177855" y="46581"/>
                </a:lnTo>
                <a:lnTo>
                  <a:pt x="181623" y="58363"/>
                </a:lnTo>
                <a:lnTo>
                  <a:pt x="182879" y="73258"/>
                </a:lnTo>
                <a:lnTo>
                  <a:pt x="182879" y="117849"/>
                </a:lnTo>
                <a:lnTo>
                  <a:pt x="205736" y="117849"/>
                </a:lnTo>
                <a:lnTo>
                  <a:pt x="205729" y="70013"/>
                </a:lnTo>
                <a:lnTo>
                  <a:pt x="204940" y="57319"/>
                </a:lnTo>
                <a:lnTo>
                  <a:pt x="202627" y="45390"/>
                </a:lnTo>
                <a:lnTo>
                  <a:pt x="198411" y="33885"/>
                </a:lnTo>
                <a:lnTo>
                  <a:pt x="196500" y="30525"/>
                </a:lnTo>
                <a:close/>
              </a:path>
              <a:path w="205739" h="146050">
                <a:moveTo>
                  <a:pt x="144139" y="0"/>
                </a:moveTo>
                <a:lnTo>
                  <a:pt x="132397" y="2000"/>
                </a:lnTo>
                <a:lnTo>
                  <a:pt x="120884" y="6932"/>
                </a:lnTo>
                <a:lnTo>
                  <a:pt x="108848" y="15389"/>
                </a:lnTo>
                <a:lnTo>
                  <a:pt x="99741" y="25809"/>
                </a:lnTo>
                <a:lnTo>
                  <a:pt x="92274" y="33487"/>
                </a:lnTo>
                <a:lnTo>
                  <a:pt x="125931" y="33487"/>
                </a:lnTo>
                <a:lnTo>
                  <a:pt x="126076" y="33394"/>
                </a:lnTo>
                <a:lnTo>
                  <a:pt x="138081" y="30692"/>
                </a:lnTo>
                <a:lnTo>
                  <a:pt x="196500" y="30525"/>
                </a:lnTo>
                <a:lnTo>
                  <a:pt x="191911" y="22461"/>
                </a:lnTo>
                <a:lnTo>
                  <a:pt x="182745" y="10777"/>
                </a:lnTo>
                <a:lnTo>
                  <a:pt x="172444" y="4774"/>
                </a:lnTo>
                <a:lnTo>
                  <a:pt x="159713" y="1159"/>
                </a:lnTo>
                <a:lnTo>
                  <a:pt x="144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296680" y="6479462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09">
                <a:moveTo>
                  <a:pt x="86181" y="0"/>
                </a:moveTo>
                <a:lnTo>
                  <a:pt x="73764" y="0"/>
                </a:lnTo>
                <a:lnTo>
                  <a:pt x="65091" y="315"/>
                </a:lnTo>
                <a:lnTo>
                  <a:pt x="28392" y="11494"/>
                </a:lnTo>
                <a:lnTo>
                  <a:pt x="2527" y="47668"/>
                </a:lnTo>
                <a:lnTo>
                  <a:pt x="0" y="79467"/>
                </a:lnTo>
                <a:lnTo>
                  <a:pt x="2712" y="92201"/>
                </a:lnTo>
                <a:lnTo>
                  <a:pt x="23448" y="124423"/>
                </a:lnTo>
                <a:lnTo>
                  <a:pt x="69337" y="142322"/>
                </a:lnTo>
                <a:lnTo>
                  <a:pt x="84608" y="143052"/>
                </a:lnTo>
                <a:lnTo>
                  <a:pt x="97986" y="141898"/>
                </a:lnTo>
                <a:lnTo>
                  <a:pt x="142967" y="118186"/>
                </a:lnTo>
                <a:lnTo>
                  <a:pt x="144133" y="116558"/>
                </a:lnTo>
                <a:lnTo>
                  <a:pt x="86181" y="116558"/>
                </a:lnTo>
                <a:lnTo>
                  <a:pt x="86181" y="113526"/>
                </a:lnTo>
                <a:lnTo>
                  <a:pt x="53914" y="113526"/>
                </a:lnTo>
                <a:lnTo>
                  <a:pt x="42167" y="108515"/>
                </a:lnTo>
                <a:lnTo>
                  <a:pt x="32696" y="100878"/>
                </a:lnTo>
                <a:lnTo>
                  <a:pt x="26119" y="91405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89" h="143509">
                <a:moveTo>
                  <a:pt x="149399" y="5927"/>
                </a:moveTo>
                <a:lnTo>
                  <a:pt x="125433" y="5967"/>
                </a:lnTo>
                <a:lnTo>
                  <a:pt x="130097" y="15379"/>
                </a:lnTo>
                <a:lnTo>
                  <a:pt x="134208" y="26762"/>
                </a:lnTo>
                <a:lnTo>
                  <a:pt x="138151" y="41893"/>
                </a:lnTo>
                <a:lnTo>
                  <a:pt x="139288" y="53755"/>
                </a:lnTo>
                <a:lnTo>
                  <a:pt x="139422" y="69580"/>
                </a:lnTo>
                <a:lnTo>
                  <a:pt x="136857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3" y="116558"/>
                </a:lnTo>
                <a:lnTo>
                  <a:pt x="160150" y="72468"/>
                </a:lnTo>
                <a:lnTo>
                  <a:pt x="160786" y="56180"/>
                </a:lnTo>
                <a:lnTo>
                  <a:pt x="159643" y="44131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89" h="143509">
                <a:moveTo>
                  <a:pt x="86181" y="25400"/>
                </a:moveTo>
                <a:lnTo>
                  <a:pt x="66426" y="25400"/>
                </a:lnTo>
                <a:lnTo>
                  <a:pt x="53914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295972" y="6317184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89" h="130175">
                <a:moveTo>
                  <a:pt x="80397" y="25400"/>
                </a:moveTo>
                <a:lnTo>
                  <a:pt x="60643" y="25400"/>
                </a:lnTo>
                <a:lnTo>
                  <a:pt x="61148" y="69193"/>
                </a:lnTo>
                <a:lnTo>
                  <a:pt x="72909" y="109044"/>
                </a:lnTo>
                <a:lnTo>
                  <a:pt x="120957" y="129899"/>
                </a:lnTo>
                <a:lnTo>
                  <a:pt x="132098" y="126858"/>
                </a:lnTo>
                <a:lnTo>
                  <a:pt x="142997" y="120176"/>
                </a:lnTo>
                <a:lnTo>
                  <a:pt x="154343" y="108883"/>
                </a:lnTo>
                <a:lnTo>
                  <a:pt x="155993" y="104745"/>
                </a:lnTo>
                <a:lnTo>
                  <a:pt x="106889" y="104745"/>
                </a:lnTo>
                <a:lnTo>
                  <a:pt x="95104" y="100568"/>
                </a:lnTo>
                <a:lnTo>
                  <a:pt x="85939" y="90077"/>
                </a:lnTo>
                <a:lnTo>
                  <a:pt x="82918" y="80185"/>
                </a:lnTo>
                <a:lnTo>
                  <a:pt x="81042" y="67013"/>
                </a:lnTo>
                <a:lnTo>
                  <a:pt x="80508" y="53344"/>
                </a:lnTo>
                <a:lnTo>
                  <a:pt x="80397" y="25400"/>
                </a:lnTo>
                <a:close/>
              </a:path>
              <a:path w="161289" h="130175">
                <a:moveTo>
                  <a:pt x="158008" y="0"/>
                </a:moveTo>
                <a:lnTo>
                  <a:pt x="69955" y="0"/>
                </a:lnTo>
                <a:lnTo>
                  <a:pt x="60915" y="305"/>
                </a:lnTo>
                <a:lnTo>
                  <a:pt x="24495" y="11624"/>
                </a:lnTo>
                <a:lnTo>
                  <a:pt x="912" y="53344"/>
                </a:lnTo>
                <a:lnTo>
                  <a:pt x="0" y="69193"/>
                </a:lnTo>
                <a:lnTo>
                  <a:pt x="980" y="81046"/>
                </a:lnTo>
                <a:lnTo>
                  <a:pt x="3306" y="94795"/>
                </a:lnTo>
                <a:lnTo>
                  <a:pt x="6475" y="106814"/>
                </a:lnTo>
                <a:lnTo>
                  <a:pt x="10688" y="119098"/>
                </a:lnTo>
                <a:lnTo>
                  <a:pt x="33817" y="118522"/>
                </a:lnTo>
                <a:lnTo>
                  <a:pt x="28694" y="107078"/>
                </a:lnTo>
                <a:lnTo>
                  <a:pt x="24696" y="94689"/>
                </a:lnTo>
                <a:lnTo>
                  <a:pt x="22962" y="86095"/>
                </a:lnTo>
                <a:lnTo>
                  <a:pt x="22895" y="85476"/>
                </a:lnTo>
                <a:lnTo>
                  <a:pt x="22113" y="74174"/>
                </a:lnTo>
                <a:lnTo>
                  <a:pt x="22515" y="56795"/>
                </a:lnTo>
                <a:lnTo>
                  <a:pt x="26475" y="45005"/>
                </a:lnTo>
                <a:lnTo>
                  <a:pt x="33838" y="34029"/>
                </a:lnTo>
                <a:lnTo>
                  <a:pt x="44555" y="27579"/>
                </a:lnTo>
                <a:lnTo>
                  <a:pt x="58103" y="25400"/>
                </a:lnTo>
                <a:lnTo>
                  <a:pt x="158008" y="25400"/>
                </a:lnTo>
                <a:lnTo>
                  <a:pt x="158008" y="0"/>
                </a:lnTo>
                <a:close/>
              </a:path>
              <a:path w="161289" h="130175">
                <a:moveTo>
                  <a:pt x="134584" y="25400"/>
                </a:moveTo>
                <a:lnTo>
                  <a:pt x="80397" y="25400"/>
                </a:lnTo>
                <a:lnTo>
                  <a:pt x="91059" y="25534"/>
                </a:lnTo>
                <a:lnTo>
                  <a:pt x="104505" y="27480"/>
                </a:lnTo>
                <a:lnTo>
                  <a:pt x="139224" y="59618"/>
                </a:lnTo>
                <a:lnTo>
                  <a:pt x="140747" y="73779"/>
                </a:lnTo>
                <a:lnTo>
                  <a:pt x="140713" y="74174"/>
                </a:lnTo>
                <a:lnTo>
                  <a:pt x="138409" y="86668"/>
                </a:lnTo>
                <a:lnTo>
                  <a:pt x="131679" y="97548"/>
                </a:lnTo>
                <a:lnTo>
                  <a:pt x="122100" y="103117"/>
                </a:lnTo>
                <a:lnTo>
                  <a:pt x="106889" y="104745"/>
                </a:lnTo>
                <a:lnTo>
                  <a:pt x="155993" y="104745"/>
                </a:lnTo>
                <a:lnTo>
                  <a:pt x="158357" y="98819"/>
                </a:lnTo>
                <a:lnTo>
                  <a:pt x="160591" y="85476"/>
                </a:lnTo>
                <a:lnTo>
                  <a:pt x="161008" y="67848"/>
                </a:lnTo>
                <a:lnTo>
                  <a:pt x="158302" y="55747"/>
                </a:lnTo>
                <a:lnTo>
                  <a:pt x="153083" y="43355"/>
                </a:lnTo>
                <a:lnTo>
                  <a:pt x="145292" y="33681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299606" y="6138255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39">
                <a:moveTo>
                  <a:pt x="154374" y="0"/>
                </a:moveTo>
                <a:lnTo>
                  <a:pt x="0" y="0"/>
                </a:lnTo>
                <a:lnTo>
                  <a:pt x="0" y="25400"/>
                </a:lnTo>
                <a:lnTo>
                  <a:pt x="91007" y="25473"/>
                </a:lnTo>
                <a:lnTo>
                  <a:pt x="103781" y="27323"/>
                </a:lnTo>
                <a:lnTo>
                  <a:pt x="134915" y="61262"/>
                </a:lnTo>
                <a:lnTo>
                  <a:pt x="135509" y="77956"/>
                </a:lnTo>
                <a:lnTo>
                  <a:pt x="130489" y="88776"/>
                </a:lnTo>
                <a:lnTo>
                  <a:pt x="119190" y="99081"/>
                </a:lnTo>
                <a:lnTo>
                  <a:pt x="107461" y="102663"/>
                </a:lnTo>
                <a:lnTo>
                  <a:pt x="92569" y="103858"/>
                </a:lnTo>
                <a:lnTo>
                  <a:pt x="0" y="103858"/>
                </a:lnTo>
                <a:lnTo>
                  <a:pt x="0" y="129258"/>
                </a:lnTo>
                <a:lnTo>
                  <a:pt x="93414" y="129258"/>
                </a:lnTo>
                <a:lnTo>
                  <a:pt x="102321" y="128957"/>
                </a:lnTo>
                <a:lnTo>
                  <a:pt x="148727" y="107903"/>
                </a:lnTo>
                <a:lnTo>
                  <a:pt x="157665" y="67880"/>
                </a:lnTo>
                <a:lnTo>
                  <a:pt x="155039" y="56010"/>
                </a:lnTo>
                <a:lnTo>
                  <a:pt x="149342" y="43297"/>
                </a:lnTo>
                <a:lnTo>
                  <a:pt x="141400" y="33868"/>
                </a:lnTo>
                <a:lnTo>
                  <a:pt x="130669" y="25400"/>
                </a:lnTo>
                <a:lnTo>
                  <a:pt x="154374" y="25400"/>
                </a:lnTo>
                <a:lnTo>
                  <a:pt x="1543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255861" y="6008715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19" h="96520">
                <a:moveTo>
                  <a:pt x="198119" y="0"/>
                </a:moveTo>
                <a:lnTo>
                  <a:pt x="176954" y="0"/>
                </a:lnTo>
                <a:lnTo>
                  <a:pt x="176954" y="36689"/>
                </a:lnTo>
                <a:lnTo>
                  <a:pt x="175259" y="43745"/>
                </a:lnTo>
                <a:lnTo>
                  <a:pt x="171592" y="47130"/>
                </a:lnTo>
                <a:lnTo>
                  <a:pt x="168205" y="50518"/>
                </a:lnTo>
                <a:lnTo>
                  <a:pt x="160019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5" y="77610"/>
                </a:lnTo>
                <a:lnTo>
                  <a:pt x="43745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2" y="77416"/>
                </a:lnTo>
                <a:lnTo>
                  <a:pt x="194114" y="54939"/>
                </a:lnTo>
                <a:lnTo>
                  <a:pt x="198119" y="25965"/>
                </a:lnTo>
                <a:lnTo>
                  <a:pt x="198119" y="0"/>
                </a:lnTo>
                <a:close/>
              </a:path>
              <a:path w="198119" h="96520">
                <a:moveTo>
                  <a:pt x="63500" y="0"/>
                </a:moveTo>
                <a:lnTo>
                  <a:pt x="43745" y="0"/>
                </a:lnTo>
                <a:lnTo>
                  <a:pt x="43745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299606" y="5843333"/>
            <a:ext cx="213360" cy="150495"/>
          </a:xfrm>
          <a:custGeom>
            <a:avLst/>
            <a:gdLst/>
            <a:ahLst/>
            <a:cxnLst/>
            <a:rect l="l" t="t" r="r" b="b"/>
            <a:pathLst>
              <a:path w="213360" h="150495">
                <a:moveTo>
                  <a:pt x="0" y="0"/>
                </a:moveTo>
                <a:lnTo>
                  <a:pt x="0" y="26810"/>
                </a:lnTo>
                <a:lnTo>
                  <a:pt x="120790" y="75070"/>
                </a:lnTo>
                <a:lnTo>
                  <a:pt x="0" y="123330"/>
                </a:lnTo>
                <a:lnTo>
                  <a:pt x="0" y="150141"/>
                </a:lnTo>
                <a:lnTo>
                  <a:pt x="151834" y="87770"/>
                </a:lnTo>
                <a:lnTo>
                  <a:pt x="203126" y="87770"/>
                </a:lnTo>
                <a:lnTo>
                  <a:pt x="202755" y="87172"/>
                </a:lnTo>
                <a:lnTo>
                  <a:pt x="194802" y="80850"/>
                </a:lnTo>
                <a:lnTo>
                  <a:pt x="183348" y="74370"/>
                </a:lnTo>
                <a:lnTo>
                  <a:pt x="168487" y="67732"/>
                </a:lnTo>
                <a:lnTo>
                  <a:pt x="0" y="0"/>
                </a:lnTo>
                <a:close/>
              </a:path>
              <a:path w="213360" h="150495">
                <a:moveTo>
                  <a:pt x="203126" y="87770"/>
                </a:moveTo>
                <a:lnTo>
                  <a:pt x="151834" y="87770"/>
                </a:lnTo>
                <a:lnTo>
                  <a:pt x="165007" y="93025"/>
                </a:lnTo>
                <a:lnTo>
                  <a:pt x="178814" y="99427"/>
                </a:lnTo>
                <a:lnTo>
                  <a:pt x="186549" y="105269"/>
                </a:lnTo>
                <a:lnTo>
                  <a:pt x="189934" y="109219"/>
                </a:lnTo>
                <a:lnTo>
                  <a:pt x="191629" y="114581"/>
                </a:lnTo>
                <a:lnTo>
                  <a:pt x="191629" y="136312"/>
                </a:lnTo>
                <a:lnTo>
                  <a:pt x="212794" y="136312"/>
                </a:lnTo>
                <a:lnTo>
                  <a:pt x="212549" y="110495"/>
                </a:lnTo>
                <a:lnTo>
                  <a:pt x="209595" y="98184"/>
                </a:lnTo>
                <a:lnTo>
                  <a:pt x="203126" y="877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244873" y="5533735"/>
            <a:ext cx="212725" cy="193040"/>
          </a:xfrm>
          <a:custGeom>
            <a:avLst/>
            <a:gdLst/>
            <a:ahLst/>
            <a:cxnLst/>
            <a:rect l="l" t="t" r="r" b="b"/>
            <a:pathLst>
              <a:path w="212725" h="193039">
                <a:moveTo>
                  <a:pt x="121643" y="161149"/>
                </a:moveTo>
                <a:lnTo>
                  <a:pt x="77593" y="161149"/>
                </a:lnTo>
                <a:lnTo>
                  <a:pt x="87741" y="162334"/>
                </a:lnTo>
                <a:lnTo>
                  <a:pt x="96182" y="171407"/>
                </a:lnTo>
                <a:lnTo>
                  <a:pt x="139286" y="192649"/>
                </a:lnTo>
                <a:lnTo>
                  <a:pt x="155753" y="192929"/>
                </a:lnTo>
                <a:lnTo>
                  <a:pt x="167067" y="190170"/>
                </a:lnTo>
                <a:lnTo>
                  <a:pt x="178047" y="184866"/>
                </a:lnTo>
                <a:lnTo>
                  <a:pt x="188978" y="176575"/>
                </a:lnTo>
                <a:lnTo>
                  <a:pt x="198045" y="167058"/>
                </a:lnTo>
                <a:lnTo>
                  <a:pt x="142633" y="167058"/>
                </a:lnTo>
                <a:lnTo>
                  <a:pt x="131114" y="165208"/>
                </a:lnTo>
                <a:lnTo>
                  <a:pt x="121643" y="161149"/>
                </a:lnTo>
                <a:close/>
              </a:path>
              <a:path w="212725" h="193039">
                <a:moveTo>
                  <a:pt x="34695" y="68298"/>
                </a:moveTo>
                <a:lnTo>
                  <a:pt x="1611" y="94488"/>
                </a:lnTo>
                <a:lnTo>
                  <a:pt x="0" y="121074"/>
                </a:lnTo>
                <a:lnTo>
                  <a:pt x="2111" y="133811"/>
                </a:lnTo>
                <a:lnTo>
                  <a:pt x="35562" y="168559"/>
                </a:lnTo>
                <a:lnTo>
                  <a:pt x="49088" y="170180"/>
                </a:lnTo>
                <a:lnTo>
                  <a:pt x="54733" y="170180"/>
                </a:lnTo>
                <a:lnTo>
                  <a:pt x="60377" y="169050"/>
                </a:lnTo>
                <a:lnTo>
                  <a:pt x="71666" y="164536"/>
                </a:lnTo>
                <a:lnTo>
                  <a:pt x="77593" y="161149"/>
                </a:lnTo>
                <a:lnTo>
                  <a:pt x="121643" y="161149"/>
                </a:lnTo>
                <a:lnTo>
                  <a:pt x="118114" y="159636"/>
                </a:lnTo>
                <a:lnTo>
                  <a:pt x="108276" y="152550"/>
                </a:lnTo>
                <a:lnTo>
                  <a:pt x="99612" y="143934"/>
                </a:lnTo>
                <a:lnTo>
                  <a:pt x="40904" y="143934"/>
                </a:lnTo>
                <a:lnTo>
                  <a:pt x="34131" y="141110"/>
                </a:lnTo>
                <a:lnTo>
                  <a:pt x="29051" y="134901"/>
                </a:lnTo>
                <a:lnTo>
                  <a:pt x="23971" y="128976"/>
                </a:lnTo>
                <a:lnTo>
                  <a:pt x="21431" y="121074"/>
                </a:lnTo>
                <a:lnTo>
                  <a:pt x="21431" y="105269"/>
                </a:lnTo>
                <a:lnTo>
                  <a:pt x="22560" y="98778"/>
                </a:lnTo>
                <a:lnTo>
                  <a:pt x="27101" y="84043"/>
                </a:lnTo>
                <a:lnTo>
                  <a:pt x="30462" y="76481"/>
                </a:lnTo>
                <a:lnTo>
                  <a:pt x="34695" y="68298"/>
                </a:lnTo>
                <a:close/>
              </a:path>
              <a:path w="212725" h="193039">
                <a:moveTo>
                  <a:pt x="202271" y="74134"/>
                </a:moveTo>
                <a:lnTo>
                  <a:pt x="176847" y="74134"/>
                </a:lnTo>
                <a:lnTo>
                  <a:pt x="182883" y="84101"/>
                </a:lnTo>
                <a:lnTo>
                  <a:pt x="188520" y="98064"/>
                </a:lnTo>
                <a:lnTo>
                  <a:pt x="189977" y="109318"/>
                </a:lnTo>
                <a:lnTo>
                  <a:pt x="189872" y="126096"/>
                </a:lnTo>
                <a:lnTo>
                  <a:pt x="186418" y="136758"/>
                </a:lnTo>
                <a:lnTo>
                  <a:pt x="179418" y="147985"/>
                </a:lnTo>
                <a:lnTo>
                  <a:pt x="167888" y="160503"/>
                </a:lnTo>
                <a:lnTo>
                  <a:pt x="156343" y="165438"/>
                </a:lnTo>
                <a:lnTo>
                  <a:pt x="142633" y="167058"/>
                </a:lnTo>
                <a:lnTo>
                  <a:pt x="198045" y="167058"/>
                </a:lnTo>
                <a:lnTo>
                  <a:pt x="211940" y="129330"/>
                </a:lnTo>
                <a:lnTo>
                  <a:pt x="212683" y="113946"/>
                </a:lnTo>
                <a:lnTo>
                  <a:pt x="211509" y="103211"/>
                </a:lnTo>
                <a:lnTo>
                  <a:pt x="208565" y="90964"/>
                </a:lnTo>
                <a:lnTo>
                  <a:pt x="203320" y="75933"/>
                </a:lnTo>
                <a:lnTo>
                  <a:pt x="202271" y="74134"/>
                </a:lnTo>
                <a:close/>
              </a:path>
              <a:path w="212725" h="193039">
                <a:moveTo>
                  <a:pt x="98760" y="9596"/>
                </a:moveTo>
                <a:lnTo>
                  <a:pt x="106734" y="35979"/>
                </a:lnTo>
                <a:lnTo>
                  <a:pt x="118783" y="38143"/>
                </a:lnTo>
                <a:lnTo>
                  <a:pt x="132037" y="41819"/>
                </a:lnTo>
                <a:lnTo>
                  <a:pt x="143757" y="46926"/>
                </a:lnTo>
                <a:lnTo>
                  <a:pt x="154640" y="53340"/>
                </a:lnTo>
                <a:lnTo>
                  <a:pt x="82321" y="123962"/>
                </a:lnTo>
                <a:lnTo>
                  <a:pt x="71309" y="133979"/>
                </a:lnTo>
                <a:lnTo>
                  <a:pt x="62917" y="139981"/>
                </a:lnTo>
                <a:lnTo>
                  <a:pt x="58402" y="142805"/>
                </a:lnTo>
                <a:lnTo>
                  <a:pt x="53604" y="143934"/>
                </a:lnTo>
                <a:lnTo>
                  <a:pt x="99612" y="143934"/>
                </a:lnTo>
                <a:lnTo>
                  <a:pt x="98477" y="142805"/>
                </a:lnTo>
                <a:lnTo>
                  <a:pt x="176847" y="74134"/>
                </a:lnTo>
                <a:lnTo>
                  <a:pt x="202271" y="74134"/>
                </a:lnTo>
                <a:lnTo>
                  <a:pt x="196960" y="65021"/>
                </a:lnTo>
                <a:lnTo>
                  <a:pt x="188788" y="54469"/>
                </a:lnTo>
                <a:lnTo>
                  <a:pt x="206000" y="37735"/>
                </a:lnTo>
                <a:lnTo>
                  <a:pt x="168990" y="37735"/>
                </a:lnTo>
                <a:lnTo>
                  <a:pt x="123469" y="14630"/>
                </a:lnTo>
                <a:lnTo>
                  <a:pt x="111180" y="11447"/>
                </a:lnTo>
                <a:lnTo>
                  <a:pt x="98760" y="9596"/>
                </a:lnTo>
                <a:close/>
              </a:path>
              <a:path w="212725" h="193039">
                <a:moveTo>
                  <a:pt x="209108" y="0"/>
                </a:moveTo>
                <a:lnTo>
                  <a:pt x="168990" y="37735"/>
                </a:lnTo>
                <a:lnTo>
                  <a:pt x="206000" y="37735"/>
                </a:lnTo>
                <a:lnTo>
                  <a:pt x="209108" y="34714"/>
                </a:lnTo>
                <a:lnTo>
                  <a:pt x="2091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248241" y="539369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259954" y="5289550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0"/>
                </a:moveTo>
                <a:lnTo>
                  <a:pt x="0" y="90169"/>
                </a:lnTo>
              </a:path>
            </a:pathLst>
          </a:custGeom>
          <a:ln w="234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344056" y="5298080"/>
            <a:ext cx="0" cy="81915"/>
          </a:xfrm>
          <a:custGeom>
            <a:avLst/>
            <a:gdLst/>
            <a:ahLst/>
            <a:cxnLst/>
            <a:rect l="l" t="t" r="r" b="b"/>
            <a:pathLst>
              <a:path h="81914">
                <a:moveTo>
                  <a:pt x="0" y="0"/>
                </a:moveTo>
                <a:lnTo>
                  <a:pt x="0" y="81561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299606" y="5233733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>
                <a:moveTo>
                  <a:pt x="0" y="0"/>
                </a:moveTo>
                <a:lnTo>
                  <a:pt x="1543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239493" y="5233733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255861" y="5090646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19" h="96520">
                <a:moveTo>
                  <a:pt x="198119" y="0"/>
                </a:moveTo>
                <a:lnTo>
                  <a:pt x="176954" y="0"/>
                </a:lnTo>
                <a:lnTo>
                  <a:pt x="176954" y="36689"/>
                </a:lnTo>
                <a:lnTo>
                  <a:pt x="175259" y="43745"/>
                </a:lnTo>
                <a:lnTo>
                  <a:pt x="171592" y="47130"/>
                </a:lnTo>
                <a:lnTo>
                  <a:pt x="168205" y="50518"/>
                </a:lnTo>
                <a:lnTo>
                  <a:pt x="160019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5" y="77610"/>
                </a:lnTo>
                <a:lnTo>
                  <a:pt x="43745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2" y="77417"/>
                </a:lnTo>
                <a:lnTo>
                  <a:pt x="194114" y="54939"/>
                </a:lnTo>
                <a:lnTo>
                  <a:pt x="198119" y="25965"/>
                </a:lnTo>
                <a:lnTo>
                  <a:pt x="198119" y="0"/>
                </a:lnTo>
                <a:close/>
              </a:path>
              <a:path w="198119" h="96520">
                <a:moveTo>
                  <a:pt x="63500" y="0"/>
                </a:moveTo>
                <a:lnTo>
                  <a:pt x="43745" y="0"/>
                </a:lnTo>
                <a:lnTo>
                  <a:pt x="43745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296397" y="4928933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39">
                <a:moveTo>
                  <a:pt x="157583" y="0"/>
                </a:moveTo>
                <a:lnTo>
                  <a:pt x="64451" y="0"/>
                </a:lnTo>
                <a:lnTo>
                  <a:pt x="55517" y="326"/>
                </a:lnTo>
                <a:lnTo>
                  <a:pt x="9018" y="21465"/>
                </a:lnTo>
                <a:lnTo>
                  <a:pt x="0" y="61470"/>
                </a:lnTo>
                <a:lnTo>
                  <a:pt x="2843" y="73341"/>
                </a:lnTo>
                <a:lnTo>
                  <a:pt x="8733" y="86026"/>
                </a:lnTo>
                <a:lnTo>
                  <a:pt x="16753" y="95625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3" y="129258"/>
                </a:lnTo>
                <a:lnTo>
                  <a:pt x="157583" y="103858"/>
                </a:lnTo>
                <a:lnTo>
                  <a:pt x="67283" y="103799"/>
                </a:lnTo>
                <a:lnTo>
                  <a:pt x="54522" y="101997"/>
                </a:lnTo>
                <a:lnTo>
                  <a:pt x="23009" y="68273"/>
                </a:lnTo>
                <a:lnTo>
                  <a:pt x="22332" y="51575"/>
                </a:lnTo>
                <a:lnTo>
                  <a:pt x="27348" y="40783"/>
                </a:lnTo>
                <a:lnTo>
                  <a:pt x="38719" y="30394"/>
                </a:lnTo>
                <a:lnTo>
                  <a:pt x="50432" y="26678"/>
                </a:lnTo>
                <a:lnTo>
                  <a:pt x="65298" y="25400"/>
                </a:lnTo>
                <a:lnTo>
                  <a:pt x="157583" y="25400"/>
                </a:lnTo>
                <a:lnTo>
                  <a:pt x="157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296680" y="4746335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10">
                <a:moveTo>
                  <a:pt x="86181" y="0"/>
                </a:moveTo>
                <a:lnTo>
                  <a:pt x="73764" y="0"/>
                </a:lnTo>
                <a:lnTo>
                  <a:pt x="65091" y="315"/>
                </a:lnTo>
                <a:lnTo>
                  <a:pt x="28392" y="11494"/>
                </a:lnTo>
                <a:lnTo>
                  <a:pt x="2526" y="47669"/>
                </a:lnTo>
                <a:lnTo>
                  <a:pt x="0" y="79468"/>
                </a:lnTo>
                <a:lnTo>
                  <a:pt x="2712" y="92202"/>
                </a:lnTo>
                <a:lnTo>
                  <a:pt x="23448" y="124424"/>
                </a:lnTo>
                <a:lnTo>
                  <a:pt x="69337" y="142322"/>
                </a:lnTo>
                <a:lnTo>
                  <a:pt x="84608" y="143052"/>
                </a:lnTo>
                <a:lnTo>
                  <a:pt x="97986" y="141898"/>
                </a:lnTo>
                <a:lnTo>
                  <a:pt x="142967" y="118186"/>
                </a:lnTo>
                <a:lnTo>
                  <a:pt x="144133" y="116558"/>
                </a:lnTo>
                <a:lnTo>
                  <a:pt x="86181" y="116558"/>
                </a:lnTo>
                <a:lnTo>
                  <a:pt x="86181" y="113526"/>
                </a:lnTo>
                <a:lnTo>
                  <a:pt x="53914" y="113526"/>
                </a:lnTo>
                <a:lnTo>
                  <a:pt x="42167" y="108515"/>
                </a:lnTo>
                <a:lnTo>
                  <a:pt x="32695" y="100879"/>
                </a:lnTo>
                <a:lnTo>
                  <a:pt x="26119" y="91405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4" y="53756"/>
                </a:lnTo>
                <a:lnTo>
                  <a:pt x="29165" y="43054"/>
                </a:lnTo>
                <a:lnTo>
                  <a:pt x="40825" y="31617"/>
                </a:lnTo>
                <a:lnTo>
                  <a:pt x="52567" y="27120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89" h="143510">
                <a:moveTo>
                  <a:pt x="149399" y="5927"/>
                </a:moveTo>
                <a:lnTo>
                  <a:pt x="125433" y="5967"/>
                </a:lnTo>
                <a:lnTo>
                  <a:pt x="130097" y="15379"/>
                </a:lnTo>
                <a:lnTo>
                  <a:pt x="134208" y="26763"/>
                </a:lnTo>
                <a:lnTo>
                  <a:pt x="138151" y="41894"/>
                </a:lnTo>
                <a:lnTo>
                  <a:pt x="139288" y="53756"/>
                </a:lnTo>
                <a:lnTo>
                  <a:pt x="139422" y="69580"/>
                </a:lnTo>
                <a:lnTo>
                  <a:pt x="136857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3" y="116558"/>
                </a:lnTo>
                <a:lnTo>
                  <a:pt x="160150" y="72468"/>
                </a:lnTo>
                <a:lnTo>
                  <a:pt x="160786" y="56180"/>
                </a:lnTo>
                <a:lnTo>
                  <a:pt x="159643" y="44130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89" h="143510">
                <a:moveTo>
                  <a:pt x="86181" y="25400"/>
                </a:moveTo>
                <a:lnTo>
                  <a:pt x="66426" y="25400"/>
                </a:lnTo>
                <a:lnTo>
                  <a:pt x="53914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296054" y="4598932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7" y="25200"/>
                </a:moveTo>
                <a:lnTo>
                  <a:pt x="124906" y="25200"/>
                </a:lnTo>
                <a:lnTo>
                  <a:pt x="130833" y="28588"/>
                </a:lnTo>
                <a:lnTo>
                  <a:pt x="137292" y="40042"/>
                </a:lnTo>
                <a:lnTo>
                  <a:pt x="139825" y="51317"/>
                </a:lnTo>
                <a:lnTo>
                  <a:pt x="140577" y="67692"/>
                </a:lnTo>
                <a:lnTo>
                  <a:pt x="139218" y="79451"/>
                </a:lnTo>
                <a:lnTo>
                  <a:pt x="135958" y="93539"/>
                </a:lnTo>
                <a:lnTo>
                  <a:pt x="131767" y="105306"/>
                </a:lnTo>
                <a:lnTo>
                  <a:pt x="126035" y="117204"/>
                </a:lnTo>
                <a:lnTo>
                  <a:pt x="154581" y="109982"/>
                </a:lnTo>
                <a:lnTo>
                  <a:pt x="157521" y="98261"/>
                </a:lnTo>
                <a:lnTo>
                  <a:pt x="159998" y="84469"/>
                </a:lnTo>
                <a:lnTo>
                  <a:pt x="161162" y="72745"/>
                </a:lnTo>
                <a:lnTo>
                  <a:pt x="161524" y="58561"/>
                </a:lnTo>
                <a:lnTo>
                  <a:pt x="160325" y="45786"/>
                </a:lnTo>
                <a:lnTo>
                  <a:pt x="157349" y="33797"/>
                </a:lnTo>
                <a:lnTo>
                  <a:pt x="153527" y="25200"/>
                </a:lnTo>
                <a:close/>
              </a:path>
              <a:path w="161925" h="117475">
                <a:moveTo>
                  <a:pt x="32055" y="7420"/>
                </a:moveTo>
                <a:lnTo>
                  <a:pt x="8066" y="7420"/>
                </a:lnTo>
                <a:lnTo>
                  <a:pt x="7146" y="10080"/>
                </a:lnTo>
                <a:lnTo>
                  <a:pt x="4177" y="20799"/>
                </a:lnTo>
                <a:lnTo>
                  <a:pt x="1341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20"/>
                </a:lnTo>
                <a:lnTo>
                  <a:pt x="20474" y="109096"/>
                </a:lnTo>
                <a:lnTo>
                  <a:pt x="46031" y="116073"/>
                </a:lnTo>
                <a:lnTo>
                  <a:pt x="57176" y="114514"/>
                </a:lnTo>
                <a:lnTo>
                  <a:pt x="67907" y="108951"/>
                </a:lnTo>
                <a:lnTo>
                  <a:pt x="79538" y="97653"/>
                </a:lnTo>
                <a:lnTo>
                  <a:pt x="82301" y="91522"/>
                </a:lnTo>
                <a:lnTo>
                  <a:pt x="36572" y="91522"/>
                </a:lnTo>
                <a:lnTo>
                  <a:pt x="30926" y="88419"/>
                </a:lnTo>
                <a:lnTo>
                  <a:pt x="25560" y="79668"/>
                </a:lnTo>
                <a:lnTo>
                  <a:pt x="22177" y="68529"/>
                </a:lnTo>
                <a:lnTo>
                  <a:pt x="21050" y="53704"/>
                </a:lnTo>
                <a:lnTo>
                  <a:pt x="21050" y="45520"/>
                </a:lnTo>
                <a:lnTo>
                  <a:pt x="22179" y="37619"/>
                </a:lnTo>
                <a:lnTo>
                  <a:pt x="23872" y="29717"/>
                </a:lnTo>
                <a:lnTo>
                  <a:pt x="25846" y="22097"/>
                </a:lnTo>
                <a:lnTo>
                  <a:pt x="28670" y="14759"/>
                </a:lnTo>
                <a:lnTo>
                  <a:pt x="32055" y="7420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7"/>
                </a:lnTo>
                <a:lnTo>
                  <a:pt x="66603" y="62219"/>
                </a:lnTo>
                <a:lnTo>
                  <a:pt x="62461" y="76118"/>
                </a:lnTo>
                <a:lnTo>
                  <a:pt x="58021" y="84749"/>
                </a:lnTo>
                <a:lnTo>
                  <a:pt x="54633" y="89264"/>
                </a:lnTo>
                <a:lnTo>
                  <a:pt x="50119" y="91522"/>
                </a:lnTo>
                <a:lnTo>
                  <a:pt x="82301" y="91522"/>
                </a:lnTo>
                <a:lnTo>
                  <a:pt x="84746" y="86100"/>
                </a:lnTo>
                <a:lnTo>
                  <a:pt x="88783" y="71484"/>
                </a:lnTo>
                <a:lnTo>
                  <a:pt x="92967" y="53369"/>
                </a:lnTo>
                <a:lnTo>
                  <a:pt x="97173" y="40197"/>
                </a:lnTo>
                <a:lnTo>
                  <a:pt x="101483" y="32257"/>
                </a:lnTo>
                <a:lnTo>
                  <a:pt x="105152" y="27740"/>
                </a:lnTo>
                <a:lnTo>
                  <a:pt x="110513" y="25200"/>
                </a:lnTo>
                <a:lnTo>
                  <a:pt x="153527" y="25200"/>
                </a:lnTo>
                <a:lnTo>
                  <a:pt x="152209" y="22234"/>
                </a:lnTo>
                <a:lnTo>
                  <a:pt x="144521" y="10738"/>
                </a:lnTo>
                <a:lnTo>
                  <a:pt x="135411" y="4416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296054" y="4451894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7" y="25200"/>
                </a:moveTo>
                <a:lnTo>
                  <a:pt x="124906" y="25200"/>
                </a:lnTo>
                <a:lnTo>
                  <a:pt x="130833" y="28588"/>
                </a:lnTo>
                <a:lnTo>
                  <a:pt x="137292" y="40042"/>
                </a:lnTo>
                <a:lnTo>
                  <a:pt x="139825" y="51317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7" y="93540"/>
                </a:lnTo>
                <a:lnTo>
                  <a:pt x="131767" y="105307"/>
                </a:lnTo>
                <a:lnTo>
                  <a:pt x="126035" y="117206"/>
                </a:lnTo>
                <a:lnTo>
                  <a:pt x="154581" y="109982"/>
                </a:lnTo>
                <a:lnTo>
                  <a:pt x="157521" y="98261"/>
                </a:lnTo>
                <a:lnTo>
                  <a:pt x="159998" y="84469"/>
                </a:lnTo>
                <a:lnTo>
                  <a:pt x="161162" y="72746"/>
                </a:lnTo>
                <a:lnTo>
                  <a:pt x="161524" y="58561"/>
                </a:lnTo>
                <a:lnTo>
                  <a:pt x="160325" y="45786"/>
                </a:lnTo>
                <a:lnTo>
                  <a:pt x="157349" y="33797"/>
                </a:lnTo>
                <a:lnTo>
                  <a:pt x="153527" y="25200"/>
                </a:lnTo>
                <a:close/>
              </a:path>
              <a:path w="161925" h="117475">
                <a:moveTo>
                  <a:pt x="32055" y="7420"/>
                </a:moveTo>
                <a:lnTo>
                  <a:pt x="8066" y="7420"/>
                </a:lnTo>
                <a:lnTo>
                  <a:pt x="7146" y="10080"/>
                </a:lnTo>
                <a:lnTo>
                  <a:pt x="4177" y="20799"/>
                </a:lnTo>
                <a:lnTo>
                  <a:pt x="1341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20"/>
                </a:lnTo>
                <a:lnTo>
                  <a:pt x="20474" y="109096"/>
                </a:lnTo>
                <a:lnTo>
                  <a:pt x="46031" y="116073"/>
                </a:lnTo>
                <a:lnTo>
                  <a:pt x="57176" y="114514"/>
                </a:lnTo>
                <a:lnTo>
                  <a:pt x="67907" y="108951"/>
                </a:lnTo>
                <a:lnTo>
                  <a:pt x="79538" y="97654"/>
                </a:lnTo>
                <a:lnTo>
                  <a:pt x="82302" y="91522"/>
                </a:lnTo>
                <a:lnTo>
                  <a:pt x="36572" y="91522"/>
                </a:lnTo>
                <a:lnTo>
                  <a:pt x="30926" y="88419"/>
                </a:lnTo>
                <a:lnTo>
                  <a:pt x="25560" y="79669"/>
                </a:lnTo>
                <a:lnTo>
                  <a:pt x="22177" y="68530"/>
                </a:lnTo>
                <a:lnTo>
                  <a:pt x="21050" y="53706"/>
                </a:lnTo>
                <a:lnTo>
                  <a:pt x="21050" y="45520"/>
                </a:lnTo>
                <a:lnTo>
                  <a:pt x="22179" y="37619"/>
                </a:lnTo>
                <a:lnTo>
                  <a:pt x="23872" y="29717"/>
                </a:lnTo>
                <a:lnTo>
                  <a:pt x="25846" y="22097"/>
                </a:lnTo>
                <a:lnTo>
                  <a:pt x="28670" y="14759"/>
                </a:lnTo>
                <a:lnTo>
                  <a:pt x="32055" y="7420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3" y="62219"/>
                </a:lnTo>
                <a:lnTo>
                  <a:pt x="62461" y="76119"/>
                </a:lnTo>
                <a:lnTo>
                  <a:pt x="58021" y="84750"/>
                </a:lnTo>
                <a:lnTo>
                  <a:pt x="54633" y="89266"/>
                </a:lnTo>
                <a:lnTo>
                  <a:pt x="50119" y="91522"/>
                </a:lnTo>
                <a:lnTo>
                  <a:pt x="82302" y="91522"/>
                </a:lnTo>
                <a:lnTo>
                  <a:pt x="84746" y="86101"/>
                </a:lnTo>
                <a:lnTo>
                  <a:pt x="88783" y="71486"/>
                </a:lnTo>
                <a:lnTo>
                  <a:pt x="92967" y="53369"/>
                </a:lnTo>
                <a:lnTo>
                  <a:pt x="97173" y="40197"/>
                </a:lnTo>
                <a:lnTo>
                  <a:pt x="101483" y="32257"/>
                </a:lnTo>
                <a:lnTo>
                  <a:pt x="105152" y="27740"/>
                </a:lnTo>
                <a:lnTo>
                  <a:pt x="110513" y="25200"/>
                </a:lnTo>
                <a:lnTo>
                  <a:pt x="153527" y="25200"/>
                </a:lnTo>
                <a:lnTo>
                  <a:pt x="152209" y="22235"/>
                </a:lnTo>
                <a:lnTo>
                  <a:pt x="144521" y="10738"/>
                </a:lnTo>
                <a:lnTo>
                  <a:pt x="135412" y="4416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863659" y="4404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863659" y="4381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863659" y="1515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863659" y="1492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763135" y="6915403"/>
            <a:ext cx="205740" cy="146050"/>
          </a:xfrm>
          <a:custGeom>
            <a:avLst/>
            <a:gdLst/>
            <a:ahLst/>
            <a:cxnLst/>
            <a:rect l="l" t="t" r="r" b="b"/>
            <a:pathLst>
              <a:path w="205739" h="146050">
                <a:moveTo>
                  <a:pt x="47080" y="8456"/>
                </a:moveTo>
                <a:lnTo>
                  <a:pt x="7482" y="35181"/>
                </a:lnTo>
                <a:lnTo>
                  <a:pt x="79" y="73258"/>
                </a:lnTo>
                <a:lnTo>
                  <a:pt x="0" y="145789"/>
                </a:lnTo>
                <a:lnTo>
                  <a:pt x="205739" y="145789"/>
                </a:lnTo>
                <a:lnTo>
                  <a:pt x="205736" y="117849"/>
                </a:lnTo>
                <a:lnTo>
                  <a:pt x="22859" y="117849"/>
                </a:lnTo>
                <a:lnTo>
                  <a:pt x="23462" y="66763"/>
                </a:lnTo>
                <a:lnTo>
                  <a:pt x="26644" y="54619"/>
                </a:lnTo>
                <a:lnTo>
                  <a:pt x="33019" y="43853"/>
                </a:lnTo>
                <a:lnTo>
                  <a:pt x="42868" y="38218"/>
                </a:lnTo>
                <a:lnTo>
                  <a:pt x="58306" y="36504"/>
                </a:lnTo>
                <a:lnTo>
                  <a:pt x="121244" y="36504"/>
                </a:lnTo>
                <a:lnTo>
                  <a:pt x="125931" y="33487"/>
                </a:lnTo>
                <a:lnTo>
                  <a:pt x="92274" y="33487"/>
                </a:lnTo>
                <a:lnTo>
                  <a:pt x="85850" y="23350"/>
                </a:lnTo>
                <a:lnTo>
                  <a:pt x="74179" y="13112"/>
                </a:lnTo>
                <a:lnTo>
                  <a:pt x="62597" y="9579"/>
                </a:lnTo>
                <a:lnTo>
                  <a:pt x="47080" y="8456"/>
                </a:lnTo>
                <a:close/>
              </a:path>
              <a:path w="205739" h="146050">
                <a:moveTo>
                  <a:pt x="121244" y="36504"/>
                </a:moveTo>
                <a:lnTo>
                  <a:pt x="58306" y="36504"/>
                </a:lnTo>
                <a:lnTo>
                  <a:pt x="69824" y="40360"/>
                </a:lnTo>
                <a:lnTo>
                  <a:pt x="79880" y="50515"/>
                </a:lnTo>
                <a:lnTo>
                  <a:pt x="83681" y="61865"/>
                </a:lnTo>
                <a:lnTo>
                  <a:pt x="84949" y="76645"/>
                </a:lnTo>
                <a:lnTo>
                  <a:pt x="84949" y="117849"/>
                </a:lnTo>
                <a:lnTo>
                  <a:pt x="107527" y="117849"/>
                </a:lnTo>
                <a:lnTo>
                  <a:pt x="108436" y="60622"/>
                </a:lnTo>
                <a:lnTo>
                  <a:pt x="111915" y="48503"/>
                </a:lnTo>
                <a:lnTo>
                  <a:pt x="118365" y="38357"/>
                </a:lnTo>
                <a:lnTo>
                  <a:pt x="121244" y="36504"/>
                </a:lnTo>
                <a:close/>
              </a:path>
              <a:path w="205739" h="146050">
                <a:moveTo>
                  <a:pt x="196499" y="30525"/>
                </a:moveTo>
                <a:lnTo>
                  <a:pt x="156402" y="30525"/>
                </a:lnTo>
                <a:lnTo>
                  <a:pt x="167296" y="35797"/>
                </a:lnTo>
                <a:lnTo>
                  <a:pt x="177855" y="46581"/>
                </a:lnTo>
                <a:lnTo>
                  <a:pt x="181623" y="58363"/>
                </a:lnTo>
                <a:lnTo>
                  <a:pt x="182879" y="73258"/>
                </a:lnTo>
                <a:lnTo>
                  <a:pt x="182879" y="117849"/>
                </a:lnTo>
                <a:lnTo>
                  <a:pt x="205736" y="117849"/>
                </a:lnTo>
                <a:lnTo>
                  <a:pt x="205729" y="70013"/>
                </a:lnTo>
                <a:lnTo>
                  <a:pt x="204940" y="57319"/>
                </a:lnTo>
                <a:lnTo>
                  <a:pt x="202627" y="45390"/>
                </a:lnTo>
                <a:lnTo>
                  <a:pt x="198411" y="33885"/>
                </a:lnTo>
                <a:lnTo>
                  <a:pt x="196499" y="30525"/>
                </a:lnTo>
                <a:close/>
              </a:path>
              <a:path w="205739" h="146050">
                <a:moveTo>
                  <a:pt x="144139" y="0"/>
                </a:moveTo>
                <a:lnTo>
                  <a:pt x="132397" y="2000"/>
                </a:lnTo>
                <a:lnTo>
                  <a:pt x="120884" y="6932"/>
                </a:lnTo>
                <a:lnTo>
                  <a:pt x="108848" y="15389"/>
                </a:lnTo>
                <a:lnTo>
                  <a:pt x="99740" y="25809"/>
                </a:lnTo>
                <a:lnTo>
                  <a:pt x="92274" y="33487"/>
                </a:lnTo>
                <a:lnTo>
                  <a:pt x="125931" y="33487"/>
                </a:lnTo>
                <a:lnTo>
                  <a:pt x="126076" y="33394"/>
                </a:lnTo>
                <a:lnTo>
                  <a:pt x="138081" y="30692"/>
                </a:lnTo>
                <a:lnTo>
                  <a:pt x="196499" y="30525"/>
                </a:lnTo>
                <a:lnTo>
                  <a:pt x="191910" y="22461"/>
                </a:lnTo>
                <a:lnTo>
                  <a:pt x="182745" y="10778"/>
                </a:lnTo>
                <a:lnTo>
                  <a:pt x="172444" y="4774"/>
                </a:lnTo>
                <a:lnTo>
                  <a:pt x="159713" y="1159"/>
                </a:lnTo>
                <a:lnTo>
                  <a:pt x="144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810839" y="6738112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4" y="0"/>
                </a:moveTo>
                <a:lnTo>
                  <a:pt x="39092" y="8267"/>
                </a:lnTo>
                <a:lnTo>
                  <a:pt x="4439" y="43833"/>
                </a:lnTo>
                <a:lnTo>
                  <a:pt x="0" y="72017"/>
                </a:lnTo>
                <a:lnTo>
                  <a:pt x="1079" y="84537"/>
                </a:lnTo>
                <a:lnTo>
                  <a:pt x="29032" y="128599"/>
                </a:lnTo>
                <a:lnTo>
                  <a:pt x="76778" y="140696"/>
                </a:lnTo>
                <a:lnTo>
                  <a:pt x="94929" y="140928"/>
                </a:lnTo>
                <a:lnTo>
                  <a:pt x="108369" y="138702"/>
                </a:lnTo>
                <a:lnTo>
                  <a:pt x="120477" y="134905"/>
                </a:lnTo>
                <a:lnTo>
                  <a:pt x="131280" y="129514"/>
                </a:lnTo>
                <a:lnTo>
                  <a:pt x="140805" y="122505"/>
                </a:lnTo>
                <a:lnTo>
                  <a:pt x="148063" y="114723"/>
                </a:lnTo>
                <a:lnTo>
                  <a:pt x="76752" y="114723"/>
                </a:lnTo>
                <a:lnTo>
                  <a:pt x="64886" y="113443"/>
                </a:lnTo>
                <a:lnTo>
                  <a:pt x="29462" y="95249"/>
                </a:lnTo>
                <a:lnTo>
                  <a:pt x="21441" y="70773"/>
                </a:lnTo>
                <a:lnTo>
                  <a:pt x="21452" y="69692"/>
                </a:lnTo>
                <a:lnTo>
                  <a:pt x="40500" y="36578"/>
                </a:lnTo>
                <a:lnTo>
                  <a:pt x="91917" y="27257"/>
                </a:lnTo>
                <a:lnTo>
                  <a:pt x="147874" y="27257"/>
                </a:lnTo>
                <a:lnTo>
                  <a:pt x="147732" y="27034"/>
                </a:lnTo>
                <a:lnTo>
                  <a:pt x="106670" y="2773"/>
                </a:lnTo>
                <a:lnTo>
                  <a:pt x="92680" y="679"/>
                </a:lnTo>
                <a:lnTo>
                  <a:pt x="76684" y="0"/>
                </a:lnTo>
                <a:close/>
              </a:path>
              <a:path w="161925" h="140970">
                <a:moveTo>
                  <a:pt x="147874" y="27257"/>
                </a:moveTo>
                <a:lnTo>
                  <a:pt x="91917" y="27257"/>
                </a:lnTo>
                <a:lnTo>
                  <a:pt x="104723" y="29541"/>
                </a:lnTo>
                <a:lnTo>
                  <a:pt x="116291" y="33832"/>
                </a:lnTo>
                <a:lnTo>
                  <a:pt x="126928" y="40323"/>
                </a:lnTo>
                <a:lnTo>
                  <a:pt x="134539" y="49153"/>
                </a:lnTo>
                <a:lnTo>
                  <a:pt x="138957" y="60818"/>
                </a:lnTo>
                <a:lnTo>
                  <a:pt x="140228" y="76306"/>
                </a:lnTo>
                <a:lnTo>
                  <a:pt x="137132" y="87104"/>
                </a:lnTo>
                <a:lnTo>
                  <a:pt x="105967" y="111801"/>
                </a:lnTo>
                <a:lnTo>
                  <a:pt x="76752" y="114723"/>
                </a:lnTo>
                <a:lnTo>
                  <a:pt x="148063" y="114723"/>
                </a:lnTo>
                <a:lnTo>
                  <a:pt x="161346" y="62470"/>
                </a:lnTo>
                <a:lnTo>
                  <a:pt x="159068" y="49514"/>
                </a:lnTo>
                <a:lnTo>
                  <a:pt x="154573" y="37740"/>
                </a:lnTo>
                <a:lnTo>
                  <a:pt x="147874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810839" y="6565393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4" y="0"/>
                </a:moveTo>
                <a:lnTo>
                  <a:pt x="39092" y="8267"/>
                </a:lnTo>
                <a:lnTo>
                  <a:pt x="4439" y="43833"/>
                </a:lnTo>
                <a:lnTo>
                  <a:pt x="0" y="72017"/>
                </a:lnTo>
                <a:lnTo>
                  <a:pt x="1079" y="84537"/>
                </a:lnTo>
                <a:lnTo>
                  <a:pt x="29032" y="128599"/>
                </a:lnTo>
                <a:lnTo>
                  <a:pt x="76778" y="140696"/>
                </a:lnTo>
                <a:lnTo>
                  <a:pt x="94929" y="140928"/>
                </a:lnTo>
                <a:lnTo>
                  <a:pt x="108369" y="138702"/>
                </a:lnTo>
                <a:lnTo>
                  <a:pt x="120477" y="134905"/>
                </a:lnTo>
                <a:lnTo>
                  <a:pt x="131280" y="129514"/>
                </a:lnTo>
                <a:lnTo>
                  <a:pt x="140805" y="122505"/>
                </a:lnTo>
                <a:lnTo>
                  <a:pt x="148063" y="114723"/>
                </a:lnTo>
                <a:lnTo>
                  <a:pt x="76752" y="114723"/>
                </a:lnTo>
                <a:lnTo>
                  <a:pt x="64886" y="113443"/>
                </a:lnTo>
                <a:lnTo>
                  <a:pt x="29462" y="95249"/>
                </a:lnTo>
                <a:lnTo>
                  <a:pt x="21441" y="70773"/>
                </a:lnTo>
                <a:lnTo>
                  <a:pt x="21452" y="69692"/>
                </a:lnTo>
                <a:lnTo>
                  <a:pt x="40500" y="36578"/>
                </a:lnTo>
                <a:lnTo>
                  <a:pt x="91917" y="27257"/>
                </a:lnTo>
                <a:lnTo>
                  <a:pt x="147874" y="27257"/>
                </a:lnTo>
                <a:lnTo>
                  <a:pt x="147732" y="27034"/>
                </a:lnTo>
                <a:lnTo>
                  <a:pt x="106670" y="2773"/>
                </a:lnTo>
                <a:lnTo>
                  <a:pt x="92680" y="679"/>
                </a:lnTo>
                <a:lnTo>
                  <a:pt x="76684" y="0"/>
                </a:lnTo>
                <a:close/>
              </a:path>
              <a:path w="161925" h="140970">
                <a:moveTo>
                  <a:pt x="147874" y="27257"/>
                </a:moveTo>
                <a:lnTo>
                  <a:pt x="91917" y="27257"/>
                </a:lnTo>
                <a:lnTo>
                  <a:pt x="104723" y="29541"/>
                </a:lnTo>
                <a:lnTo>
                  <a:pt x="116291" y="33832"/>
                </a:lnTo>
                <a:lnTo>
                  <a:pt x="126928" y="40323"/>
                </a:lnTo>
                <a:lnTo>
                  <a:pt x="134539" y="49153"/>
                </a:lnTo>
                <a:lnTo>
                  <a:pt x="138957" y="60818"/>
                </a:lnTo>
                <a:lnTo>
                  <a:pt x="140228" y="76306"/>
                </a:lnTo>
                <a:lnTo>
                  <a:pt x="137132" y="87104"/>
                </a:lnTo>
                <a:lnTo>
                  <a:pt x="105967" y="111801"/>
                </a:lnTo>
                <a:lnTo>
                  <a:pt x="76752" y="114723"/>
                </a:lnTo>
                <a:lnTo>
                  <a:pt x="148063" y="114723"/>
                </a:lnTo>
                <a:lnTo>
                  <a:pt x="161346" y="62470"/>
                </a:lnTo>
                <a:lnTo>
                  <a:pt x="159068" y="49514"/>
                </a:lnTo>
                <a:lnTo>
                  <a:pt x="154573" y="37740"/>
                </a:lnTo>
                <a:lnTo>
                  <a:pt x="147874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754386" y="6387246"/>
            <a:ext cx="214629" cy="137160"/>
          </a:xfrm>
          <a:custGeom>
            <a:avLst/>
            <a:gdLst/>
            <a:ahLst/>
            <a:cxnLst/>
            <a:rect l="l" t="t" r="r" b="b"/>
            <a:pathLst>
              <a:path w="214630" h="137159">
                <a:moveTo>
                  <a:pt x="214489" y="111478"/>
                </a:moveTo>
                <a:lnTo>
                  <a:pt x="0" y="111478"/>
                </a:lnTo>
                <a:lnTo>
                  <a:pt x="0" y="136878"/>
                </a:lnTo>
                <a:lnTo>
                  <a:pt x="214489" y="136878"/>
                </a:lnTo>
                <a:lnTo>
                  <a:pt x="214489" y="111478"/>
                </a:lnTo>
                <a:close/>
              </a:path>
              <a:path w="214630" h="137159">
                <a:moveTo>
                  <a:pt x="60114" y="3385"/>
                </a:moveTo>
                <a:lnTo>
                  <a:pt x="60114" y="35841"/>
                </a:lnTo>
                <a:lnTo>
                  <a:pt x="126718" y="111478"/>
                </a:lnTo>
                <a:lnTo>
                  <a:pt x="139136" y="111478"/>
                </a:lnTo>
                <a:lnTo>
                  <a:pt x="164344" y="85230"/>
                </a:lnTo>
                <a:lnTo>
                  <a:pt x="132363" y="85230"/>
                </a:lnTo>
                <a:lnTo>
                  <a:pt x="60114" y="3385"/>
                </a:lnTo>
                <a:close/>
              </a:path>
              <a:path w="214630" h="137159">
                <a:moveTo>
                  <a:pt x="214489" y="0"/>
                </a:moveTo>
                <a:lnTo>
                  <a:pt x="132363" y="85230"/>
                </a:lnTo>
                <a:lnTo>
                  <a:pt x="164344" y="85230"/>
                </a:lnTo>
                <a:lnTo>
                  <a:pt x="214489" y="33020"/>
                </a:lnTo>
                <a:lnTo>
                  <a:pt x="2144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810948" y="6253953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8" y="25202"/>
                </a:moveTo>
                <a:lnTo>
                  <a:pt x="124906" y="25202"/>
                </a:lnTo>
                <a:lnTo>
                  <a:pt x="130834" y="28588"/>
                </a:lnTo>
                <a:lnTo>
                  <a:pt x="137292" y="40043"/>
                </a:lnTo>
                <a:lnTo>
                  <a:pt x="139825" y="51318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7" y="93540"/>
                </a:lnTo>
                <a:lnTo>
                  <a:pt x="131767" y="105307"/>
                </a:lnTo>
                <a:lnTo>
                  <a:pt x="126035" y="117206"/>
                </a:lnTo>
                <a:lnTo>
                  <a:pt x="154580" y="109983"/>
                </a:lnTo>
                <a:lnTo>
                  <a:pt x="157521" y="98262"/>
                </a:lnTo>
                <a:lnTo>
                  <a:pt x="159997" y="84470"/>
                </a:lnTo>
                <a:lnTo>
                  <a:pt x="161161" y="72746"/>
                </a:lnTo>
                <a:lnTo>
                  <a:pt x="161524" y="58563"/>
                </a:lnTo>
                <a:lnTo>
                  <a:pt x="160325" y="45788"/>
                </a:lnTo>
                <a:lnTo>
                  <a:pt x="157349" y="33799"/>
                </a:lnTo>
                <a:lnTo>
                  <a:pt x="153528" y="25202"/>
                </a:lnTo>
                <a:close/>
              </a:path>
              <a:path w="161925" h="117475">
                <a:moveTo>
                  <a:pt x="32055" y="7422"/>
                </a:moveTo>
                <a:lnTo>
                  <a:pt x="8066" y="7422"/>
                </a:lnTo>
                <a:lnTo>
                  <a:pt x="7147" y="10080"/>
                </a:lnTo>
                <a:lnTo>
                  <a:pt x="4178" y="20798"/>
                </a:lnTo>
                <a:lnTo>
                  <a:pt x="1340" y="35623"/>
                </a:lnTo>
                <a:lnTo>
                  <a:pt x="290" y="47167"/>
                </a:lnTo>
                <a:lnTo>
                  <a:pt x="0" y="62219"/>
                </a:lnTo>
                <a:lnTo>
                  <a:pt x="1403" y="74220"/>
                </a:lnTo>
                <a:lnTo>
                  <a:pt x="20473" y="109096"/>
                </a:lnTo>
                <a:lnTo>
                  <a:pt x="46030" y="116073"/>
                </a:lnTo>
                <a:lnTo>
                  <a:pt x="57176" y="114514"/>
                </a:lnTo>
                <a:lnTo>
                  <a:pt x="67907" y="108952"/>
                </a:lnTo>
                <a:lnTo>
                  <a:pt x="79538" y="97655"/>
                </a:lnTo>
                <a:lnTo>
                  <a:pt x="82301" y="91524"/>
                </a:lnTo>
                <a:lnTo>
                  <a:pt x="36572" y="91524"/>
                </a:lnTo>
                <a:lnTo>
                  <a:pt x="30926" y="88419"/>
                </a:lnTo>
                <a:lnTo>
                  <a:pt x="25560" y="79669"/>
                </a:lnTo>
                <a:lnTo>
                  <a:pt x="22176" y="68530"/>
                </a:lnTo>
                <a:lnTo>
                  <a:pt x="21048" y="53706"/>
                </a:lnTo>
                <a:lnTo>
                  <a:pt x="21048" y="45522"/>
                </a:lnTo>
                <a:lnTo>
                  <a:pt x="22177" y="37619"/>
                </a:lnTo>
                <a:lnTo>
                  <a:pt x="23872" y="29717"/>
                </a:lnTo>
                <a:lnTo>
                  <a:pt x="25846" y="22097"/>
                </a:lnTo>
                <a:lnTo>
                  <a:pt x="28668" y="14759"/>
                </a:lnTo>
                <a:lnTo>
                  <a:pt x="32055" y="7422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3" y="62219"/>
                </a:lnTo>
                <a:lnTo>
                  <a:pt x="62461" y="76120"/>
                </a:lnTo>
                <a:lnTo>
                  <a:pt x="58021" y="84751"/>
                </a:lnTo>
                <a:lnTo>
                  <a:pt x="54634" y="89266"/>
                </a:lnTo>
                <a:lnTo>
                  <a:pt x="50117" y="91524"/>
                </a:lnTo>
                <a:lnTo>
                  <a:pt x="82301" y="91524"/>
                </a:lnTo>
                <a:lnTo>
                  <a:pt x="84746" y="86101"/>
                </a:lnTo>
                <a:lnTo>
                  <a:pt x="88783" y="71486"/>
                </a:lnTo>
                <a:lnTo>
                  <a:pt x="92967" y="53369"/>
                </a:lnTo>
                <a:lnTo>
                  <a:pt x="97173" y="40197"/>
                </a:lnTo>
                <a:lnTo>
                  <a:pt x="101483" y="32257"/>
                </a:lnTo>
                <a:lnTo>
                  <a:pt x="105152" y="27742"/>
                </a:lnTo>
                <a:lnTo>
                  <a:pt x="110514" y="25202"/>
                </a:lnTo>
                <a:lnTo>
                  <a:pt x="153528" y="25202"/>
                </a:lnTo>
                <a:lnTo>
                  <a:pt x="152209" y="22236"/>
                </a:lnTo>
                <a:lnTo>
                  <a:pt x="144520" y="10740"/>
                </a:lnTo>
                <a:lnTo>
                  <a:pt x="135412" y="4417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759765" y="5938230"/>
            <a:ext cx="212725" cy="193040"/>
          </a:xfrm>
          <a:custGeom>
            <a:avLst/>
            <a:gdLst/>
            <a:ahLst/>
            <a:cxnLst/>
            <a:rect l="l" t="t" r="r" b="b"/>
            <a:pathLst>
              <a:path w="212725" h="193039">
                <a:moveTo>
                  <a:pt x="121644" y="161149"/>
                </a:moveTo>
                <a:lnTo>
                  <a:pt x="77594" y="161149"/>
                </a:lnTo>
                <a:lnTo>
                  <a:pt x="87742" y="162334"/>
                </a:lnTo>
                <a:lnTo>
                  <a:pt x="96183" y="171407"/>
                </a:lnTo>
                <a:lnTo>
                  <a:pt x="139287" y="192649"/>
                </a:lnTo>
                <a:lnTo>
                  <a:pt x="155753" y="192929"/>
                </a:lnTo>
                <a:lnTo>
                  <a:pt x="167068" y="190170"/>
                </a:lnTo>
                <a:lnTo>
                  <a:pt x="178048" y="184866"/>
                </a:lnTo>
                <a:lnTo>
                  <a:pt x="188979" y="176575"/>
                </a:lnTo>
                <a:lnTo>
                  <a:pt x="198046" y="167058"/>
                </a:lnTo>
                <a:lnTo>
                  <a:pt x="142634" y="167058"/>
                </a:lnTo>
                <a:lnTo>
                  <a:pt x="131115" y="165208"/>
                </a:lnTo>
                <a:lnTo>
                  <a:pt x="121644" y="161149"/>
                </a:lnTo>
                <a:close/>
              </a:path>
              <a:path w="212725" h="193039">
                <a:moveTo>
                  <a:pt x="34696" y="68298"/>
                </a:moveTo>
                <a:lnTo>
                  <a:pt x="1611" y="94488"/>
                </a:lnTo>
                <a:lnTo>
                  <a:pt x="0" y="121074"/>
                </a:lnTo>
                <a:lnTo>
                  <a:pt x="2112" y="133811"/>
                </a:lnTo>
                <a:lnTo>
                  <a:pt x="35563" y="168559"/>
                </a:lnTo>
                <a:lnTo>
                  <a:pt x="49089" y="170179"/>
                </a:lnTo>
                <a:lnTo>
                  <a:pt x="54734" y="170179"/>
                </a:lnTo>
                <a:lnTo>
                  <a:pt x="60378" y="169050"/>
                </a:lnTo>
                <a:lnTo>
                  <a:pt x="71667" y="164536"/>
                </a:lnTo>
                <a:lnTo>
                  <a:pt x="77594" y="161149"/>
                </a:lnTo>
                <a:lnTo>
                  <a:pt x="121644" y="161149"/>
                </a:lnTo>
                <a:lnTo>
                  <a:pt x="118115" y="159636"/>
                </a:lnTo>
                <a:lnTo>
                  <a:pt x="108277" y="152550"/>
                </a:lnTo>
                <a:lnTo>
                  <a:pt x="99613" y="143934"/>
                </a:lnTo>
                <a:lnTo>
                  <a:pt x="40905" y="143934"/>
                </a:lnTo>
                <a:lnTo>
                  <a:pt x="34131" y="141110"/>
                </a:lnTo>
                <a:lnTo>
                  <a:pt x="29051" y="134901"/>
                </a:lnTo>
                <a:lnTo>
                  <a:pt x="23971" y="128976"/>
                </a:lnTo>
                <a:lnTo>
                  <a:pt x="21431" y="121074"/>
                </a:lnTo>
                <a:lnTo>
                  <a:pt x="21431" y="105269"/>
                </a:lnTo>
                <a:lnTo>
                  <a:pt x="22560" y="98778"/>
                </a:lnTo>
                <a:lnTo>
                  <a:pt x="27102" y="84043"/>
                </a:lnTo>
                <a:lnTo>
                  <a:pt x="30463" y="76481"/>
                </a:lnTo>
                <a:lnTo>
                  <a:pt x="34696" y="68298"/>
                </a:lnTo>
                <a:close/>
              </a:path>
              <a:path w="212725" h="193039">
                <a:moveTo>
                  <a:pt x="202272" y="74133"/>
                </a:moveTo>
                <a:lnTo>
                  <a:pt x="176848" y="74133"/>
                </a:lnTo>
                <a:lnTo>
                  <a:pt x="182885" y="84101"/>
                </a:lnTo>
                <a:lnTo>
                  <a:pt x="188521" y="98063"/>
                </a:lnTo>
                <a:lnTo>
                  <a:pt x="189978" y="109318"/>
                </a:lnTo>
                <a:lnTo>
                  <a:pt x="189873" y="126095"/>
                </a:lnTo>
                <a:lnTo>
                  <a:pt x="186419" y="136758"/>
                </a:lnTo>
                <a:lnTo>
                  <a:pt x="179419" y="147985"/>
                </a:lnTo>
                <a:lnTo>
                  <a:pt x="167890" y="160503"/>
                </a:lnTo>
                <a:lnTo>
                  <a:pt x="156344" y="165438"/>
                </a:lnTo>
                <a:lnTo>
                  <a:pt x="142634" y="167058"/>
                </a:lnTo>
                <a:lnTo>
                  <a:pt x="198046" y="167058"/>
                </a:lnTo>
                <a:lnTo>
                  <a:pt x="211942" y="129330"/>
                </a:lnTo>
                <a:lnTo>
                  <a:pt x="212685" y="113946"/>
                </a:lnTo>
                <a:lnTo>
                  <a:pt x="211510" y="103211"/>
                </a:lnTo>
                <a:lnTo>
                  <a:pt x="208567" y="90964"/>
                </a:lnTo>
                <a:lnTo>
                  <a:pt x="203321" y="75933"/>
                </a:lnTo>
                <a:lnTo>
                  <a:pt x="202272" y="74133"/>
                </a:lnTo>
                <a:close/>
              </a:path>
              <a:path w="212725" h="193039">
                <a:moveTo>
                  <a:pt x="98760" y="9596"/>
                </a:moveTo>
                <a:lnTo>
                  <a:pt x="106735" y="35979"/>
                </a:lnTo>
                <a:lnTo>
                  <a:pt x="118784" y="38143"/>
                </a:lnTo>
                <a:lnTo>
                  <a:pt x="132037" y="41818"/>
                </a:lnTo>
                <a:lnTo>
                  <a:pt x="143757" y="46925"/>
                </a:lnTo>
                <a:lnTo>
                  <a:pt x="154640" y="53339"/>
                </a:lnTo>
                <a:lnTo>
                  <a:pt x="82322" y="123962"/>
                </a:lnTo>
                <a:lnTo>
                  <a:pt x="71310" y="133979"/>
                </a:lnTo>
                <a:lnTo>
                  <a:pt x="62918" y="139981"/>
                </a:lnTo>
                <a:lnTo>
                  <a:pt x="58403" y="142805"/>
                </a:lnTo>
                <a:lnTo>
                  <a:pt x="53605" y="143934"/>
                </a:lnTo>
                <a:lnTo>
                  <a:pt x="99613" y="143934"/>
                </a:lnTo>
                <a:lnTo>
                  <a:pt x="98478" y="142805"/>
                </a:lnTo>
                <a:lnTo>
                  <a:pt x="176848" y="74133"/>
                </a:lnTo>
                <a:lnTo>
                  <a:pt x="202272" y="74133"/>
                </a:lnTo>
                <a:lnTo>
                  <a:pt x="196961" y="65021"/>
                </a:lnTo>
                <a:lnTo>
                  <a:pt x="188789" y="54469"/>
                </a:lnTo>
                <a:lnTo>
                  <a:pt x="206001" y="37735"/>
                </a:lnTo>
                <a:lnTo>
                  <a:pt x="168990" y="37735"/>
                </a:lnTo>
                <a:lnTo>
                  <a:pt x="123470" y="14630"/>
                </a:lnTo>
                <a:lnTo>
                  <a:pt x="111181" y="11447"/>
                </a:lnTo>
                <a:lnTo>
                  <a:pt x="98760" y="9596"/>
                </a:lnTo>
                <a:close/>
              </a:path>
              <a:path w="212725" h="193039">
                <a:moveTo>
                  <a:pt x="209109" y="0"/>
                </a:moveTo>
                <a:lnTo>
                  <a:pt x="168990" y="37735"/>
                </a:lnTo>
                <a:lnTo>
                  <a:pt x="206001" y="37735"/>
                </a:lnTo>
                <a:lnTo>
                  <a:pt x="209109" y="34714"/>
                </a:lnTo>
                <a:lnTo>
                  <a:pt x="2091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763135" y="579755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957163" y="5684520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814500" y="5643308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>
                <a:moveTo>
                  <a:pt x="0" y="0"/>
                </a:moveTo>
                <a:lnTo>
                  <a:pt x="1543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754386" y="5643308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>
                <a:moveTo>
                  <a:pt x="0" y="0"/>
                </a:moveTo>
                <a:lnTo>
                  <a:pt x="321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770755" y="5500221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19" h="96520">
                <a:moveTo>
                  <a:pt x="198119" y="0"/>
                </a:moveTo>
                <a:lnTo>
                  <a:pt x="176954" y="0"/>
                </a:lnTo>
                <a:lnTo>
                  <a:pt x="176954" y="36689"/>
                </a:lnTo>
                <a:lnTo>
                  <a:pt x="175259" y="43745"/>
                </a:lnTo>
                <a:lnTo>
                  <a:pt x="171590" y="47130"/>
                </a:lnTo>
                <a:lnTo>
                  <a:pt x="168205" y="50518"/>
                </a:lnTo>
                <a:lnTo>
                  <a:pt x="160019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5" y="77610"/>
                </a:lnTo>
                <a:lnTo>
                  <a:pt x="43745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1" y="77417"/>
                </a:lnTo>
                <a:lnTo>
                  <a:pt x="194114" y="54939"/>
                </a:lnTo>
                <a:lnTo>
                  <a:pt x="198119" y="25965"/>
                </a:lnTo>
                <a:lnTo>
                  <a:pt x="198119" y="0"/>
                </a:lnTo>
                <a:close/>
              </a:path>
              <a:path w="198119" h="96520">
                <a:moveTo>
                  <a:pt x="63500" y="0"/>
                </a:moveTo>
                <a:lnTo>
                  <a:pt x="43745" y="0"/>
                </a:lnTo>
                <a:lnTo>
                  <a:pt x="43745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811573" y="5334839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10">
                <a:moveTo>
                  <a:pt x="86181" y="0"/>
                </a:moveTo>
                <a:lnTo>
                  <a:pt x="73763" y="0"/>
                </a:lnTo>
                <a:lnTo>
                  <a:pt x="65091" y="314"/>
                </a:lnTo>
                <a:lnTo>
                  <a:pt x="28392" y="11494"/>
                </a:lnTo>
                <a:lnTo>
                  <a:pt x="2527" y="47669"/>
                </a:lnTo>
                <a:lnTo>
                  <a:pt x="0" y="79468"/>
                </a:lnTo>
                <a:lnTo>
                  <a:pt x="2712" y="92202"/>
                </a:lnTo>
                <a:lnTo>
                  <a:pt x="23448" y="124424"/>
                </a:lnTo>
                <a:lnTo>
                  <a:pt x="69337" y="142322"/>
                </a:lnTo>
                <a:lnTo>
                  <a:pt x="84608" y="143052"/>
                </a:lnTo>
                <a:lnTo>
                  <a:pt x="97985" y="141898"/>
                </a:lnTo>
                <a:lnTo>
                  <a:pt x="142966" y="118186"/>
                </a:lnTo>
                <a:lnTo>
                  <a:pt x="144132" y="116558"/>
                </a:lnTo>
                <a:lnTo>
                  <a:pt x="86181" y="116558"/>
                </a:lnTo>
                <a:lnTo>
                  <a:pt x="86181" y="113526"/>
                </a:lnTo>
                <a:lnTo>
                  <a:pt x="53913" y="113526"/>
                </a:lnTo>
                <a:lnTo>
                  <a:pt x="42166" y="108515"/>
                </a:lnTo>
                <a:lnTo>
                  <a:pt x="32695" y="100878"/>
                </a:lnTo>
                <a:lnTo>
                  <a:pt x="26119" y="91404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3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89" h="143510">
                <a:moveTo>
                  <a:pt x="149399" y="5927"/>
                </a:moveTo>
                <a:lnTo>
                  <a:pt x="125432" y="5966"/>
                </a:lnTo>
                <a:lnTo>
                  <a:pt x="130097" y="15378"/>
                </a:lnTo>
                <a:lnTo>
                  <a:pt x="134208" y="26762"/>
                </a:lnTo>
                <a:lnTo>
                  <a:pt x="138151" y="41892"/>
                </a:lnTo>
                <a:lnTo>
                  <a:pt x="139287" y="53755"/>
                </a:lnTo>
                <a:lnTo>
                  <a:pt x="139421" y="69579"/>
                </a:lnTo>
                <a:lnTo>
                  <a:pt x="136856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2" y="116558"/>
                </a:lnTo>
                <a:lnTo>
                  <a:pt x="160150" y="72468"/>
                </a:lnTo>
                <a:lnTo>
                  <a:pt x="160786" y="56180"/>
                </a:lnTo>
                <a:lnTo>
                  <a:pt x="159643" y="44130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89" h="143510">
                <a:moveTo>
                  <a:pt x="86181" y="25400"/>
                </a:moveTo>
                <a:lnTo>
                  <a:pt x="66426" y="25400"/>
                </a:lnTo>
                <a:lnTo>
                  <a:pt x="53913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810831" y="5203888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4" h="90804">
                <a:moveTo>
                  <a:pt x="27374" y="0"/>
                </a:moveTo>
                <a:lnTo>
                  <a:pt x="1410" y="0"/>
                </a:lnTo>
                <a:lnTo>
                  <a:pt x="845" y="2821"/>
                </a:lnTo>
                <a:lnTo>
                  <a:pt x="281" y="7056"/>
                </a:lnTo>
                <a:lnTo>
                  <a:pt x="281" y="9312"/>
                </a:lnTo>
                <a:lnTo>
                  <a:pt x="0" y="11289"/>
                </a:lnTo>
                <a:lnTo>
                  <a:pt x="16854" y="57248"/>
                </a:lnTo>
                <a:lnTo>
                  <a:pt x="27658" y="64910"/>
                </a:lnTo>
                <a:lnTo>
                  <a:pt x="3669" y="64910"/>
                </a:lnTo>
                <a:lnTo>
                  <a:pt x="3669" y="90310"/>
                </a:lnTo>
                <a:lnTo>
                  <a:pt x="158043" y="90310"/>
                </a:lnTo>
                <a:lnTo>
                  <a:pt x="158043" y="64910"/>
                </a:lnTo>
                <a:lnTo>
                  <a:pt x="76740" y="64910"/>
                </a:lnTo>
                <a:lnTo>
                  <a:pt x="64304" y="64093"/>
                </a:lnTo>
                <a:lnTo>
                  <a:pt x="29679" y="45779"/>
                </a:lnTo>
                <a:lnTo>
                  <a:pt x="22578" y="20320"/>
                </a:lnTo>
                <a:lnTo>
                  <a:pt x="22578" y="16369"/>
                </a:lnTo>
                <a:lnTo>
                  <a:pt x="23141" y="12700"/>
                </a:lnTo>
                <a:lnTo>
                  <a:pt x="23705" y="9312"/>
                </a:lnTo>
                <a:lnTo>
                  <a:pt x="24552" y="5927"/>
                </a:lnTo>
                <a:lnTo>
                  <a:pt x="25681" y="2821"/>
                </a:lnTo>
                <a:lnTo>
                  <a:pt x="273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810866" y="5056568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89" h="130175">
                <a:moveTo>
                  <a:pt x="80397" y="25400"/>
                </a:moveTo>
                <a:lnTo>
                  <a:pt x="60643" y="25400"/>
                </a:lnTo>
                <a:lnTo>
                  <a:pt x="61148" y="69193"/>
                </a:lnTo>
                <a:lnTo>
                  <a:pt x="72909" y="109044"/>
                </a:lnTo>
                <a:lnTo>
                  <a:pt x="120957" y="129899"/>
                </a:lnTo>
                <a:lnTo>
                  <a:pt x="132099" y="126857"/>
                </a:lnTo>
                <a:lnTo>
                  <a:pt x="142997" y="120176"/>
                </a:lnTo>
                <a:lnTo>
                  <a:pt x="154343" y="108882"/>
                </a:lnTo>
                <a:lnTo>
                  <a:pt x="155993" y="104745"/>
                </a:lnTo>
                <a:lnTo>
                  <a:pt x="106889" y="104745"/>
                </a:lnTo>
                <a:lnTo>
                  <a:pt x="95104" y="100568"/>
                </a:lnTo>
                <a:lnTo>
                  <a:pt x="85939" y="90077"/>
                </a:lnTo>
                <a:lnTo>
                  <a:pt x="82918" y="80185"/>
                </a:lnTo>
                <a:lnTo>
                  <a:pt x="81042" y="67013"/>
                </a:lnTo>
                <a:lnTo>
                  <a:pt x="80508" y="53344"/>
                </a:lnTo>
                <a:lnTo>
                  <a:pt x="80397" y="25400"/>
                </a:lnTo>
                <a:close/>
              </a:path>
              <a:path w="161289" h="130175">
                <a:moveTo>
                  <a:pt x="158008" y="0"/>
                </a:moveTo>
                <a:lnTo>
                  <a:pt x="69955" y="0"/>
                </a:lnTo>
                <a:lnTo>
                  <a:pt x="60914" y="305"/>
                </a:lnTo>
                <a:lnTo>
                  <a:pt x="24495" y="11624"/>
                </a:lnTo>
                <a:lnTo>
                  <a:pt x="912" y="53344"/>
                </a:lnTo>
                <a:lnTo>
                  <a:pt x="0" y="69193"/>
                </a:lnTo>
                <a:lnTo>
                  <a:pt x="980" y="81046"/>
                </a:lnTo>
                <a:lnTo>
                  <a:pt x="3306" y="94796"/>
                </a:lnTo>
                <a:lnTo>
                  <a:pt x="6475" y="106814"/>
                </a:lnTo>
                <a:lnTo>
                  <a:pt x="10688" y="119098"/>
                </a:lnTo>
                <a:lnTo>
                  <a:pt x="33817" y="118522"/>
                </a:lnTo>
                <a:lnTo>
                  <a:pt x="28694" y="107078"/>
                </a:lnTo>
                <a:lnTo>
                  <a:pt x="24695" y="94689"/>
                </a:lnTo>
                <a:lnTo>
                  <a:pt x="22961" y="86095"/>
                </a:lnTo>
                <a:lnTo>
                  <a:pt x="22895" y="85475"/>
                </a:lnTo>
                <a:lnTo>
                  <a:pt x="22113" y="74174"/>
                </a:lnTo>
                <a:lnTo>
                  <a:pt x="22514" y="56796"/>
                </a:lnTo>
                <a:lnTo>
                  <a:pt x="26474" y="45006"/>
                </a:lnTo>
                <a:lnTo>
                  <a:pt x="33838" y="34029"/>
                </a:lnTo>
                <a:lnTo>
                  <a:pt x="44554" y="27579"/>
                </a:lnTo>
                <a:lnTo>
                  <a:pt x="58103" y="25400"/>
                </a:lnTo>
                <a:lnTo>
                  <a:pt x="158008" y="25400"/>
                </a:lnTo>
                <a:lnTo>
                  <a:pt x="158008" y="0"/>
                </a:lnTo>
                <a:close/>
              </a:path>
              <a:path w="161289" h="130175">
                <a:moveTo>
                  <a:pt x="134584" y="25400"/>
                </a:moveTo>
                <a:lnTo>
                  <a:pt x="80397" y="25400"/>
                </a:lnTo>
                <a:lnTo>
                  <a:pt x="91058" y="25534"/>
                </a:lnTo>
                <a:lnTo>
                  <a:pt x="104505" y="27479"/>
                </a:lnTo>
                <a:lnTo>
                  <a:pt x="139224" y="59618"/>
                </a:lnTo>
                <a:lnTo>
                  <a:pt x="140747" y="73779"/>
                </a:lnTo>
                <a:lnTo>
                  <a:pt x="140713" y="74174"/>
                </a:lnTo>
                <a:lnTo>
                  <a:pt x="138409" y="86668"/>
                </a:lnTo>
                <a:lnTo>
                  <a:pt x="131679" y="97548"/>
                </a:lnTo>
                <a:lnTo>
                  <a:pt x="122100" y="103117"/>
                </a:lnTo>
                <a:lnTo>
                  <a:pt x="106889" y="104745"/>
                </a:lnTo>
                <a:lnTo>
                  <a:pt x="155993" y="104745"/>
                </a:lnTo>
                <a:lnTo>
                  <a:pt x="158357" y="98818"/>
                </a:lnTo>
                <a:lnTo>
                  <a:pt x="160591" y="85475"/>
                </a:lnTo>
                <a:lnTo>
                  <a:pt x="161007" y="67848"/>
                </a:lnTo>
                <a:lnTo>
                  <a:pt x="158302" y="55746"/>
                </a:lnTo>
                <a:lnTo>
                  <a:pt x="153083" y="43355"/>
                </a:lnTo>
                <a:lnTo>
                  <a:pt x="145292" y="33680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770755" y="4927028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19" h="96520">
                <a:moveTo>
                  <a:pt x="198119" y="0"/>
                </a:moveTo>
                <a:lnTo>
                  <a:pt x="176954" y="0"/>
                </a:lnTo>
                <a:lnTo>
                  <a:pt x="176954" y="36689"/>
                </a:lnTo>
                <a:lnTo>
                  <a:pt x="175259" y="43743"/>
                </a:lnTo>
                <a:lnTo>
                  <a:pt x="171590" y="47130"/>
                </a:lnTo>
                <a:lnTo>
                  <a:pt x="168205" y="50518"/>
                </a:lnTo>
                <a:lnTo>
                  <a:pt x="160019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5" y="77610"/>
                </a:lnTo>
                <a:lnTo>
                  <a:pt x="43745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1" y="77416"/>
                </a:lnTo>
                <a:lnTo>
                  <a:pt x="194114" y="54939"/>
                </a:lnTo>
                <a:lnTo>
                  <a:pt x="198119" y="25963"/>
                </a:lnTo>
                <a:lnTo>
                  <a:pt x="198119" y="0"/>
                </a:lnTo>
                <a:close/>
              </a:path>
              <a:path w="198119" h="96520">
                <a:moveTo>
                  <a:pt x="63500" y="0"/>
                </a:moveTo>
                <a:lnTo>
                  <a:pt x="43745" y="0"/>
                </a:lnTo>
                <a:lnTo>
                  <a:pt x="43745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814500" y="4767008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39">
                <a:moveTo>
                  <a:pt x="154374" y="0"/>
                </a:moveTo>
                <a:lnTo>
                  <a:pt x="0" y="0"/>
                </a:lnTo>
                <a:lnTo>
                  <a:pt x="0" y="25400"/>
                </a:lnTo>
                <a:lnTo>
                  <a:pt x="91007" y="25473"/>
                </a:lnTo>
                <a:lnTo>
                  <a:pt x="103781" y="27323"/>
                </a:lnTo>
                <a:lnTo>
                  <a:pt x="134915" y="61262"/>
                </a:lnTo>
                <a:lnTo>
                  <a:pt x="135510" y="77956"/>
                </a:lnTo>
                <a:lnTo>
                  <a:pt x="130490" y="88776"/>
                </a:lnTo>
                <a:lnTo>
                  <a:pt x="119190" y="99080"/>
                </a:lnTo>
                <a:lnTo>
                  <a:pt x="107462" y="102663"/>
                </a:lnTo>
                <a:lnTo>
                  <a:pt x="92569" y="103858"/>
                </a:lnTo>
                <a:lnTo>
                  <a:pt x="0" y="103858"/>
                </a:lnTo>
                <a:lnTo>
                  <a:pt x="0" y="129258"/>
                </a:lnTo>
                <a:lnTo>
                  <a:pt x="93414" y="129258"/>
                </a:lnTo>
                <a:lnTo>
                  <a:pt x="102321" y="128957"/>
                </a:lnTo>
                <a:lnTo>
                  <a:pt x="148728" y="107903"/>
                </a:lnTo>
                <a:lnTo>
                  <a:pt x="157665" y="67880"/>
                </a:lnTo>
                <a:lnTo>
                  <a:pt x="155038" y="56009"/>
                </a:lnTo>
                <a:lnTo>
                  <a:pt x="149342" y="43297"/>
                </a:lnTo>
                <a:lnTo>
                  <a:pt x="141399" y="33868"/>
                </a:lnTo>
                <a:lnTo>
                  <a:pt x="130669" y="25400"/>
                </a:lnTo>
                <a:lnTo>
                  <a:pt x="154374" y="25400"/>
                </a:lnTo>
                <a:lnTo>
                  <a:pt x="1543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810831" y="4625332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4" h="90804">
                <a:moveTo>
                  <a:pt x="27374" y="0"/>
                </a:moveTo>
                <a:lnTo>
                  <a:pt x="1410" y="0"/>
                </a:lnTo>
                <a:lnTo>
                  <a:pt x="845" y="2823"/>
                </a:lnTo>
                <a:lnTo>
                  <a:pt x="281" y="7056"/>
                </a:lnTo>
                <a:lnTo>
                  <a:pt x="281" y="9314"/>
                </a:lnTo>
                <a:lnTo>
                  <a:pt x="0" y="11289"/>
                </a:lnTo>
                <a:lnTo>
                  <a:pt x="16854" y="57249"/>
                </a:lnTo>
                <a:lnTo>
                  <a:pt x="27658" y="64912"/>
                </a:lnTo>
                <a:lnTo>
                  <a:pt x="3669" y="64912"/>
                </a:lnTo>
                <a:lnTo>
                  <a:pt x="3669" y="90312"/>
                </a:lnTo>
                <a:lnTo>
                  <a:pt x="158043" y="90312"/>
                </a:lnTo>
                <a:lnTo>
                  <a:pt x="158043" y="64912"/>
                </a:lnTo>
                <a:lnTo>
                  <a:pt x="76739" y="64912"/>
                </a:lnTo>
                <a:lnTo>
                  <a:pt x="64303" y="64094"/>
                </a:lnTo>
                <a:lnTo>
                  <a:pt x="29679" y="45779"/>
                </a:lnTo>
                <a:lnTo>
                  <a:pt x="22578" y="20319"/>
                </a:lnTo>
                <a:lnTo>
                  <a:pt x="22578" y="16369"/>
                </a:lnTo>
                <a:lnTo>
                  <a:pt x="23141" y="12700"/>
                </a:lnTo>
                <a:lnTo>
                  <a:pt x="23705" y="9314"/>
                </a:lnTo>
                <a:lnTo>
                  <a:pt x="24552" y="5927"/>
                </a:lnTo>
                <a:lnTo>
                  <a:pt x="25681" y="2823"/>
                </a:lnTo>
                <a:lnTo>
                  <a:pt x="273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811573" y="4466724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10">
                <a:moveTo>
                  <a:pt x="86181" y="0"/>
                </a:moveTo>
                <a:lnTo>
                  <a:pt x="73763" y="0"/>
                </a:lnTo>
                <a:lnTo>
                  <a:pt x="65092" y="314"/>
                </a:lnTo>
                <a:lnTo>
                  <a:pt x="28393" y="11493"/>
                </a:lnTo>
                <a:lnTo>
                  <a:pt x="2527" y="47667"/>
                </a:lnTo>
                <a:lnTo>
                  <a:pt x="0" y="79466"/>
                </a:lnTo>
                <a:lnTo>
                  <a:pt x="2711" y="92201"/>
                </a:lnTo>
                <a:lnTo>
                  <a:pt x="23447" y="124422"/>
                </a:lnTo>
                <a:lnTo>
                  <a:pt x="69336" y="142321"/>
                </a:lnTo>
                <a:lnTo>
                  <a:pt x="84607" y="143051"/>
                </a:lnTo>
                <a:lnTo>
                  <a:pt x="97985" y="141897"/>
                </a:lnTo>
                <a:lnTo>
                  <a:pt x="142966" y="118185"/>
                </a:lnTo>
                <a:lnTo>
                  <a:pt x="144132" y="116556"/>
                </a:lnTo>
                <a:lnTo>
                  <a:pt x="86181" y="116556"/>
                </a:lnTo>
                <a:lnTo>
                  <a:pt x="86181" y="113526"/>
                </a:lnTo>
                <a:lnTo>
                  <a:pt x="53914" y="113526"/>
                </a:lnTo>
                <a:lnTo>
                  <a:pt x="42166" y="108515"/>
                </a:lnTo>
                <a:lnTo>
                  <a:pt x="32696" y="100878"/>
                </a:lnTo>
                <a:lnTo>
                  <a:pt x="26119" y="91404"/>
                </a:lnTo>
                <a:lnTo>
                  <a:pt x="22097" y="79522"/>
                </a:lnTo>
                <a:lnTo>
                  <a:pt x="20766" y="64689"/>
                </a:lnTo>
                <a:lnTo>
                  <a:pt x="22936" y="53754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89" h="143510">
                <a:moveTo>
                  <a:pt x="149399" y="5925"/>
                </a:moveTo>
                <a:lnTo>
                  <a:pt x="125433" y="5965"/>
                </a:lnTo>
                <a:lnTo>
                  <a:pt x="130097" y="15378"/>
                </a:lnTo>
                <a:lnTo>
                  <a:pt x="134208" y="26761"/>
                </a:lnTo>
                <a:lnTo>
                  <a:pt x="138151" y="41892"/>
                </a:lnTo>
                <a:lnTo>
                  <a:pt x="139287" y="53754"/>
                </a:lnTo>
                <a:lnTo>
                  <a:pt x="139421" y="69578"/>
                </a:lnTo>
                <a:lnTo>
                  <a:pt x="136856" y="82002"/>
                </a:lnTo>
                <a:lnTo>
                  <a:pt x="100612" y="114513"/>
                </a:lnTo>
                <a:lnTo>
                  <a:pt x="86181" y="116556"/>
                </a:lnTo>
                <a:lnTo>
                  <a:pt x="144132" y="116556"/>
                </a:lnTo>
                <a:lnTo>
                  <a:pt x="160150" y="72468"/>
                </a:lnTo>
                <a:lnTo>
                  <a:pt x="160786" y="56179"/>
                </a:lnTo>
                <a:lnTo>
                  <a:pt x="159643" y="44130"/>
                </a:lnTo>
                <a:lnTo>
                  <a:pt x="157403" y="30068"/>
                </a:lnTo>
                <a:lnTo>
                  <a:pt x="154017" y="17837"/>
                </a:lnTo>
                <a:lnTo>
                  <a:pt x="149399" y="5925"/>
                </a:lnTo>
                <a:close/>
              </a:path>
              <a:path w="161289" h="143510">
                <a:moveTo>
                  <a:pt x="86181" y="25400"/>
                </a:moveTo>
                <a:lnTo>
                  <a:pt x="66426" y="25400"/>
                </a:lnTo>
                <a:lnTo>
                  <a:pt x="53914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351212" y="4404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351212" y="4381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351212" y="1515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351212" y="1492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250688" y="7240664"/>
            <a:ext cx="205740" cy="146050"/>
          </a:xfrm>
          <a:custGeom>
            <a:avLst/>
            <a:gdLst/>
            <a:ahLst/>
            <a:cxnLst/>
            <a:rect l="l" t="t" r="r" b="b"/>
            <a:pathLst>
              <a:path w="205739" h="146050">
                <a:moveTo>
                  <a:pt x="47079" y="8456"/>
                </a:moveTo>
                <a:lnTo>
                  <a:pt x="7481" y="35182"/>
                </a:lnTo>
                <a:lnTo>
                  <a:pt x="79" y="73258"/>
                </a:lnTo>
                <a:lnTo>
                  <a:pt x="0" y="145790"/>
                </a:lnTo>
                <a:lnTo>
                  <a:pt x="205739" y="145790"/>
                </a:lnTo>
                <a:lnTo>
                  <a:pt x="205736" y="117850"/>
                </a:lnTo>
                <a:lnTo>
                  <a:pt x="22860" y="117850"/>
                </a:lnTo>
                <a:lnTo>
                  <a:pt x="23462" y="66763"/>
                </a:lnTo>
                <a:lnTo>
                  <a:pt x="26644" y="54619"/>
                </a:lnTo>
                <a:lnTo>
                  <a:pt x="33019" y="43853"/>
                </a:lnTo>
                <a:lnTo>
                  <a:pt x="42868" y="38218"/>
                </a:lnTo>
                <a:lnTo>
                  <a:pt x="58306" y="36504"/>
                </a:lnTo>
                <a:lnTo>
                  <a:pt x="121244" y="36504"/>
                </a:lnTo>
                <a:lnTo>
                  <a:pt x="125931" y="33487"/>
                </a:lnTo>
                <a:lnTo>
                  <a:pt x="92274" y="33487"/>
                </a:lnTo>
                <a:lnTo>
                  <a:pt x="85850" y="23350"/>
                </a:lnTo>
                <a:lnTo>
                  <a:pt x="74179" y="13112"/>
                </a:lnTo>
                <a:lnTo>
                  <a:pt x="62596" y="9579"/>
                </a:lnTo>
                <a:lnTo>
                  <a:pt x="47079" y="8456"/>
                </a:lnTo>
                <a:close/>
              </a:path>
              <a:path w="205739" h="146050">
                <a:moveTo>
                  <a:pt x="121244" y="36504"/>
                </a:moveTo>
                <a:lnTo>
                  <a:pt x="58306" y="36504"/>
                </a:lnTo>
                <a:lnTo>
                  <a:pt x="69824" y="40360"/>
                </a:lnTo>
                <a:lnTo>
                  <a:pt x="79880" y="50515"/>
                </a:lnTo>
                <a:lnTo>
                  <a:pt x="83681" y="61865"/>
                </a:lnTo>
                <a:lnTo>
                  <a:pt x="84949" y="76645"/>
                </a:lnTo>
                <a:lnTo>
                  <a:pt x="84949" y="117850"/>
                </a:lnTo>
                <a:lnTo>
                  <a:pt x="107527" y="117850"/>
                </a:lnTo>
                <a:lnTo>
                  <a:pt x="108436" y="60622"/>
                </a:lnTo>
                <a:lnTo>
                  <a:pt x="111915" y="48503"/>
                </a:lnTo>
                <a:lnTo>
                  <a:pt x="118365" y="38357"/>
                </a:lnTo>
                <a:lnTo>
                  <a:pt x="121244" y="36504"/>
                </a:lnTo>
                <a:close/>
              </a:path>
              <a:path w="205739" h="146050">
                <a:moveTo>
                  <a:pt x="196499" y="30525"/>
                </a:moveTo>
                <a:lnTo>
                  <a:pt x="156402" y="30525"/>
                </a:lnTo>
                <a:lnTo>
                  <a:pt x="167296" y="35797"/>
                </a:lnTo>
                <a:lnTo>
                  <a:pt x="177855" y="46581"/>
                </a:lnTo>
                <a:lnTo>
                  <a:pt x="181623" y="58363"/>
                </a:lnTo>
                <a:lnTo>
                  <a:pt x="182879" y="73258"/>
                </a:lnTo>
                <a:lnTo>
                  <a:pt x="182879" y="117850"/>
                </a:lnTo>
                <a:lnTo>
                  <a:pt x="205736" y="117850"/>
                </a:lnTo>
                <a:lnTo>
                  <a:pt x="205729" y="70014"/>
                </a:lnTo>
                <a:lnTo>
                  <a:pt x="204940" y="57320"/>
                </a:lnTo>
                <a:lnTo>
                  <a:pt x="202627" y="45391"/>
                </a:lnTo>
                <a:lnTo>
                  <a:pt x="198411" y="33885"/>
                </a:lnTo>
                <a:lnTo>
                  <a:pt x="196499" y="30525"/>
                </a:lnTo>
                <a:close/>
              </a:path>
              <a:path w="205739" h="146050">
                <a:moveTo>
                  <a:pt x="144139" y="0"/>
                </a:moveTo>
                <a:lnTo>
                  <a:pt x="132398" y="2000"/>
                </a:lnTo>
                <a:lnTo>
                  <a:pt x="120884" y="6932"/>
                </a:lnTo>
                <a:lnTo>
                  <a:pt x="108849" y="15389"/>
                </a:lnTo>
                <a:lnTo>
                  <a:pt x="99740" y="25809"/>
                </a:lnTo>
                <a:lnTo>
                  <a:pt x="92274" y="33487"/>
                </a:lnTo>
                <a:lnTo>
                  <a:pt x="125931" y="33487"/>
                </a:lnTo>
                <a:lnTo>
                  <a:pt x="126076" y="33394"/>
                </a:lnTo>
                <a:lnTo>
                  <a:pt x="138081" y="30692"/>
                </a:lnTo>
                <a:lnTo>
                  <a:pt x="196499" y="30525"/>
                </a:lnTo>
                <a:lnTo>
                  <a:pt x="191910" y="22462"/>
                </a:lnTo>
                <a:lnTo>
                  <a:pt x="182745" y="10778"/>
                </a:lnTo>
                <a:lnTo>
                  <a:pt x="172444" y="4774"/>
                </a:lnTo>
                <a:lnTo>
                  <a:pt x="159714" y="1159"/>
                </a:lnTo>
                <a:lnTo>
                  <a:pt x="144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302053" y="7067260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40">
                <a:moveTo>
                  <a:pt x="154374" y="0"/>
                </a:moveTo>
                <a:lnTo>
                  <a:pt x="0" y="0"/>
                </a:lnTo>
                <a:lnTo>
                  <a:pt x="0" y="25399"/>
                </a:lnTo>
                <a:lnTo>
                  <a:pt x="91006" y="25473"/>
                </a:lnTo>
                <a:lnTo>
                  <a:pt x="103781" y="27323"/>
                </a:lnTo>
                <a:lnTo>
                  <a:pt x="134915" y="61261"/>
                </a:lnTo>
                <a:lnTo>
                  <a:pt x="135510" y="77956"/>
                </a:lnTo>
                <a:lnTo>
                  <a:pt x="130490" y="88776"/>
                </a:lnTo>
                <a:lnTo>
                  <a:pt x="119190" y="99080"/>
                </a:lnTo>
                <a:lnTo>
                  <a:pt x="107462" y="102663"/>
                </a:lnTo>
                <a:lnTo>
                  <a:pt x="92569" y="103858"/>
                </a:lnTo>
                <a:lnTo>
                  <a:pt x="0" y="103858"/>
                </a:lnTo>
                <a:lnTo>
                  <a:pt x="0" y="129258"/>
                </a:lnTo>
                <a:lnTo>
                  <a:pt x="93414" y="129258"/>
                </a:lnTo>
                <a:lnTo>
                  <a:pt x="102321" y="128957"/>
                </a:lnTo>
                <a:lnTo>
                  <a:pt x="148728" y="107903"/>
                </a:lnTo>
                <a:lnTo>
                  <a:pt x="157665" y="67880"/>
                </a:lnTo>
                <a:lnTo>
                  <a:pt x="155038" y="56010"/>
                </a:lnTo>
                <a:lnTo>
                  <a:pt x="149342" y="43297"/>
                </a:lnTo>
                <a:lnTo>
                  <a:pt x="141399" y="33868"/>
                </a:lnTo>
                <a:lnTo>
                  <a:pt x="130669" y="25399"/>
                </a:lnTo>
                <a:lnTo>
                  <a:pt x="154374" y="25399"/>
                </a:lnTo>
                <a:lnTo>
                  <a:pt x="1543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298501" y="6909132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8" y="25202"/>
                </a:moveTo>
                <a:lnTo>
                  <a:pt x="124906" y="25202"/>
                </a:lnTo>
                <a:lnTo>
                  <a:pt x="130833" y="28588"/>
                </a:lnTo>
                <a:lnTo>
                  <a:pt x="137292" y="40043"/>
                </a:lnTo>
                <a:lnTo>
                  <a:pt x="139825" y="51318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7" y="93540"/>
                </a:lnTo>
                <a:lnTo>
                  <a:pt x="131767" y="105307"/>
                </a:lnTo>
                <a:lnTo>
                  <a:pt x="126035" y="117206"/>
                </a:lnTo>
                <a:lnTo>
                  <a:pt x="154580" y="109983"/>
                </a:lnTo>
                <a:lnTo>
                  <a:pt x="157521" y="98262"/>
                </a:lnTo>
                <a:lnTo>
                  <a:pt x="159997" y="84470"/>
                </a:lnTo>
                <a:lnTo>
                  <a:pt x="161161" y="72746"/>
                </a:lnTo>
                <a:lnTo>
                  <a:pt x="161524" y="58563"/>
                </a:lnTo>
                <a:lnTo>
                  <a:pt x="160325" y="45788"/>
                </a:lnTo>
                <a:lnTo>
                  <a:pt x="157349" y="33798"/>
                </a:lnTo>
                <a:lnTo>
                  <a:pt x="153528" y="25202"/>
                </a:lnTo>
                <a:close/>
              </a:path>
              <a:path w="161925" h="117475">
                <a:moveTo>
                  <a:pt x="32055" y="7422"/>
                </a:moveTo>
                <a:lnTo>
                  <a:pt x="8066" y="7422"/>
                </a:lnTo>
                <a:lnTo>
                  <a:pt x="7147" y="10080"/>
                </a:lnTo>
                <a:lnTo>
                  <a:pt x="4177" y="20798"/>
                </a:lnTo>
                <a:lnTo>
                  <a:pt x="1340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20"/>
                </a:lnTo>
                <a:lnTo>
                  <a:pt x="20473" y="109096"/>
                </a:lnTo>
                <a:lnTo>
                  <a:pt x="46030" y="116073"/>
                </a:lnTo>
                <a:lnTo>
                  <a:pt x="57176" y="114514"/>
                </a:lnTo>
                <a:lnTo>
                  <a:pt x="67907" y="108951"/>
                </a:lnTo>
                <a:lnTo>
                  <a:pt x="79538" y="97654"/>
                </a:lnTo>
                <a:lnTo>
                  <a:pt x="82301" y="91524"/>
                </a:lnTo>
                <a:lnTo>
                  <a:pt x="36572" y="91524"/>
                </a:lnTo>
                <a:lnTo>
                  <a:pt x="30926" y="88419"/>
                </a:lnTo>
                <a:lnTo>
                  <a:pt x="25560" y="79669"/>
                </a:lnTo>
                <a:lnTo>
                  <a:pt x="22176" y="68530"/>
                </a:lnTo>
                <a:lnTo>
                  <a:pt x="21048" y="53706"/>
                </a:lnTo>
                <a:lnTo>
                  <a:pt x="21048" y="45522"/>
                </a:lnTo>
                <a:lnTo>
                  <a:pt x="22177" y="37619"/>
                </a:lnTo>
                <a:lnTo>
                  <a:pt x="23872" y="29717"/>
                </a:lnTo>
                <a:lnTo>
                  <a:pt x="25846" y="22097"/>
                </a:lnTo>
                <a:lnTo>
                  <a:pt x="28668" y="14759"/>
                </a:lnTo>
                <a:lnTo>
                  <a:pt x="32055" y="7422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3" y="62219"/>
                </a:lnTo>
                <a:lnTo>
                  <a:pt x="62461" y="76119"/>
                </a:lnTo>
                <a:lnTo>
                  <a:pt x="58021" y="84750"/>
                </a:lnTo>
                <a:lnTo>
                  <a:pt x="54633" y="89266"/>
                </a:lnTo>
                <a:lnTo>
                  <a:pt x="50117" y="91524"/>
                </a:lnTo>
                <a:lnTo>
                  <a:pt x="82301" y="91524"/>
                </a:lnTo>
                <a:lnTo>
                  <a:pt x="84746" y="86101"/>
                </a:lnTo>
                <a:lnTo>
                  <a:pt x="88783" y="71486"/>
                </a:lnTo>
                <a:lnTo>
                  <a:pt x="92967" y="53369"/>
                </a:lnTo>
                <a:lnTo>
                  <a:pt x="97173" y="40197"/>
                </a:lnTo>
                <a:lnTo>
                  <a:pt x="101483" y="32257"/>
                </a:lnTo>
                <a:lnTo>
                  <a:pt x="105152" y="27742"/>
                </a:lnTo>
                <a:lnTo>
                  <a:pt x="110513" y="25202"/>
                </a:lnTo>
                <a:lnTo>
                  <a:pt x="153528" y="25202"/>
                </a:lnTo>
                <a:lnTo>
                  <a:pt x="152209" y="22235"/>
                </a:lnTo>
                <a:lnTo>
                  <a:pt x="144521" y="10739"/>
                </a:lnTo>
                <a:lnTo>
                  <a:pt x="135412" y="4417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302053" y="6855311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>
                <a:moveTo>
                  <a:pt x="0" y="0"/>
                </a:moveTo>
                <a:lnTo>
                  <a:pt x="1543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241939" y="6855311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>
                <a:moveTo>
                  <a:pt x="0" y="0"/>
                </a:moveTo>
                <a:lnTo>
                  <a:pt x="321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298843" y="6661142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40">
                <a:moveTo>
                  <a:pt x="157584" y="0"/>
                </a:moveTo>
                <a:lnTo>
                  <a:pt x="64451" y="0"/>
                </a:lnTo>
                <a:lnTo>
                  <a:pt x="55517" y="326"/>
                </a:lnTo>
                <a:lnTo>
                  <a:pt x="9018" y="21465"/>
                </a:lnTo>
                <a:lnTo>
                  <a:pt x="0" y="61471"/>
                </a:lnTo>
                <a:lnTo>
                  <a:pt x="2843" y="73342"/>
                </a:lnTo>
                <a:lnTo>
                  <a:pt x="8733" y="86027"/>
                </a:lnTo>
                <a:lnTo>
                  <a:pt x="16752" y="95626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4" y="129258"/>
                </a:lnTo>
                <a:lnTo>
                  <a:pt x="157584" y="103858"/>
                </a:lnTo>
                <a:lnTo>
                  <a:pt x="67283" y="103799"/>
                </a:lnTo>
                <a:lnTo>
                  <a:pt x="54522" y="101997"/>
                </a:lnTo>
                <a:lnTo>
                  <a:pt x="23009" y="68273"/>
                </a:lnTo>
                <a:lnTo>
                  <a:pt x="22332" y="51575"/>
                </a:lnTo>
                <a:lnTo>
                  <a:pt x="27348" y="40783"/>
                </a:lnTo>
                <a:lnTo>
                  <a:pt x="38719" y="30395"/>
                </a:lnTo>
                <a:lnTo>
                  <a:pt x="50432" y="26678"/>
                </a:lnTo>
                <a:lnTo>
                  <a:pt x="65298" y="25399"/>
                </a:lnTo>
                <a:lnTo>
                  <a:pt x="157584" y="25399"/>
                </a:lnTo>
                <a:lnTo>
                  <a:pt x="1575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299126" y="6478545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09">
                <a:moveTo>
                  <a:pt x="86181" y="0"/>
                </a:moveTo>
                <a:lnTo>
                  <a:pt x="73763" y="0"/>
                </a:lnTo>
                <a:lnTo>
                  <a:pt x="65092" y="314"/>
                </a:lnTo>
                <a:lnTo>
                  <a:pt x="28393" y="11493"/>
                </a:lnTo>
                <a:lnTo>
                  <a:pt x="2527" y="47667"/>
                </a:lnTo>
                <a:lnTo>
                  <a:pt x="0" y="79466"/>
                </a:lnTo>
                <a:lnTo>
                  <a:pt x="2711" y="92201"/>
                </a:lnTo>
                <a:lnTo>
                  <a:pt x="23447" y="124422"/>
                </a:lnTo>
                <a:lnTo>
                  <a:pt x="69336" y="142321"/>
                </a:lnTo>
                <a:lnTo>
                  <a:pt x="84607" y="143051"/>
                </a:lnTo>
                <a:lnTo>
                  <a:pt x="97985" y="141897"/>
                </a:lnTo>
                <a:lnTo>
                  <a:pt x="142966" y="118185"/>
                </a:lnTo>
                <a:lnTo>
                  <a:pt x="144132" y="116556"/>
                </a:lnTo>
                <a:lnTo>
                  <a:pt x="86181" y="116556"/>
                </a:lnTo>
                <a:lnTo>
                  <a:pt x="86181" y="113526"/>
                </a:lnTo>
                <a:lnTo>
                  <a:pt x="53914" y="113526"/>
                </a:lnTo>
                <a:lnTo>
                  <a:pt x="42166" y="108515"/>
                </a:lnTo>
                <a:lnTo>
                  <a:pt x="32696" y="100878"/>
                </a:lnTo>
                <a:lnTo>
                  <a:pt x="26119" y="91405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5" y="53754"/>
                </a:lnTo>
                <a:lnTo>
                  <a:pt x="29165" y="43053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89" h="143509">
                <a:moveTo>
                  <a:pt x="149399" y="5925"/>
                </a:moveTo>
                <a:lnTo>
                  <a:pt x="125433" y="5966"/>
                </a:lnTo>
                <a:lnTo>
                  <a:pt x="130097" y="15378"/>
                </a:lnTo>
                <a:lnTo>
                  <a:pt x="134208" y="26762"/>
                </a:lnTo>
                <a:lnTo>
                  <a:pt x="138151" y="41892"/>
                </a:lnTo>
                <a:lnTo>
                  <a:pt x="139287" y="53754"/>
                </a:lnTo>
                <a:lnTo>
                  <a:pt x="139421" y="69579"/>
                </a:lnTo>
                <a:lnTo>
                  <a:pt x="136856" y="82002"/>
                </a:lnTo>
                <a:lnTo>
                  <a:pt x="100612" y="114514"/>
                </a:lnTo>
                <a:lnTo>
                  <a:pt x="86181" y="116556"/>
                </a:lnTo>
                <a:lnTo>
                  <a:pt x="144132" y="116556"/>
                </a:lnTo>
                <a:lnTo>
                  <a:pt x="160150" y="72468"/>
                </a:lnTo>
                <a:lnTo>
                  <a:pt x="160786" y="56179"/>
                </a:lnTo>
                <a:lnTo>
                  <a:pt x="159643" y="44130"/>
                </a:lnTo>
                <a:lnTo>
                  <a:pt x="157403" y="30068"/>
                </a:lnTo>
                <a:lnTo>
                  <a:pt x="154017" y="17837"/>
                </a:lnTo>
                <a:lnTo>
                  <a:pt x="149399" y="5925"/>
                </a:lnTo>
                <a:close/>
              </a:path>
              <a:path w="161289" h="143509">
                <a:moveTo>
                  <a:pt x="86181" y="25400"/>
                </a:moveTo>
                <a:lnTo>
                  <a:pt x="66426" y="25400"/>
                </a:lnTo>
                <a:lnTo>
                  <a:pt x="53914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298501" y="6331141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7" y="25200"/>
                </a:moveTo>
                <a:lnTo>
                  <a:pt x="124906" y="25200"/>
                </a:lnTo>
                <a:lnTo>
                  <a:pt x="130833" y="28588"/>
                </a:lnTo>
                <a:lnTo>
                  <a:pt x="137292" y="40042"/>
                </a:lnTo>
                <a:lnTo>
                  <a:pt x="139825" y="51317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7" y="93540"/>
                </a:lnTo>
                <a:lnTo>
                  <a:pt x="131767" y="105307"/>
                </a:lnTo>
                <a:lnTo>
                  <a:pt x="126035" y="117206"/>
                </a:lnTo>
                <a:lnTo>
                  <a:pt x="154580" y="109983"/>
                </a:lnTo>
                <a:lnTo>
                  <a:pt x="157521" y="98262"/>
                </a:lnTo>
                <a:lnTo>
                  <a:pt x="159997" y="84469"/>
                </a:lnTo>
                <a:lnTo>
                  <a:pt x="161161" y="72746"/>
                </a:lnTo>
                <a:lnTo>
                  <a:pt x="161524" y="58562"/>
                </a:lnTo>
                <a:lnTo>
                  <a:pt x="160325" y="45787"/>
                </a:lnTo>
                <a:lnTo>
                  <a:pt x="157349" y="33798"/>
                </a:lnTo>
                <a:lnTo>
                  <a:pt x="153527" y="25200"/>
                </a:lnTo>
                <a:close/>
              </a:path>
              <a:path w="161925" h="117475">
                <a:moveTo>
                  <a:pt x="32055" y="7420"/>
                </a:moveTo>
                <a:lnTo>
                  <a:pt x="8066" y="7420"/>
                </a:lnTo>
                <a:lnTo>
                  <a:pt x="7146" y="10080"/>
                </a:lnTo>
                <a:lnTo>
                  <a:pt x="4177" y="20799"/>
                </a:lnTo>
                <a:lnTo>
                  <a:pt x="1340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19"/>
                </a:lnTo>
                <a:lnTo>
                  <a:pt x="20474" y="109096"/>
                </a:lnTo>
                <a:lnTo>
                  <a:pt x="46031" y="116073"/>
                </a:lnTo>
                <a:lnTo>
                  <a:pt x="57176" y="114514"/>
                </a:lnTo>
                <a:lnTo>
                  <a:pt x="67907" y="108951"/>
                </a:lnTo>
                <a:lnTo>
                  <a:pt x="79538" y="97654"/>
                </a:lnTo>
                <a:lnTo>
                  <a:pt x="82301" y="91524"/>
                </a:lnTo>
                <a:lnTo>
                  <a:pt x="36572" y="91524"/>
                </a:lnTo>
                <a:lnTo>
                  <a:pt x="30926" y="88419"/>
                </a:lnTo>
                <a:lnTo>
                  <a:pt x="25560" y="79669"/>
                </a:lnTo>
                <a:lnTo>
                  <a:pt x="22176" y="68530"/>
                </a:lnTo>
                <a:lnTo>
                  <a:pt x="21048" y="53706"/>
                </a:lnTo>
                <a:lnTo>
                  <a:pt x="21048" y="45520"/>
                </a:lnTo>
                <a:lnTo>
                  <a:pt x="22177" y="37619"/>
                </a:lnTo>
                <a:lnTo>
                  <a:pt x="23872" y="29717"/>
                </a:lnTo>
                <a:lnTo>
                  <a:pt x="25846" y="22097"/>
                </a:lnTo>
                <a:lnTo>
                  <a:pt x="28668" y="14759"/>
                </a:lnTo>
                <a:lnTo>
                  <a:pt x="32055" y="7420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3" y="62219"/>
                </a:lnTo>
                <a:lnTo>
                  <a:pt x="62461" y="76119"/>
                </a:lnTo>
                <a:lnTo>
                  <a:pt x="58021" y="84750"/>
                </a:lnTo>
                <a:lnTo>
                  <a:pt x="54633" y="89266"/>
                </a:lnTo>
                <a:lnTo>
                  <a:pt x="50117" y="91524"/>
                </a:lnTo>
                <a:lnTo>
                  <a:pt x="82301" y="91524"/>
                </a:lnTo>
                <a:lnTo>
                  <a:pt x="84746" y="86101"/>
                </a:lnTo>
                <a:lnTo>
                  <a:pt x="88783" y="71486"/>
                </a:lnTo>
                <a:lnTo>
                  <a:pt x="92967" y="53369"/>
                </a:lnTo>
                <a:lnTo>
                  <a:pt x="97173" y="40197"/>
                </a:lnTo>
                <a:lnTo>
                  <a:pt x="101483" y="32257"/>
                </a:lnTo>
                <a:lnTo>
                  <a:pt x="105152" y="27740"/>
                </a:lnTo>
                <a:lnTo>
                  <a:pt x="110513" y="25200"/>
                </a:lnTo>
                <a:lnTo>
                  <a:pt x="153527" y="25200"/>
                </a:lnTo>
                <a:lnTo>
                  <a:pt x="152209" y="22235"/>
                </a:lnTo>
                <a:lnTo>
                  <a:pt x="144521" y="10739"/>
                </a:lnTo>
                <a:lnTo>
                  <a:pt x="135412" y="4417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298501" y="6184103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8" y="25202"/>
                </a:moveTo>
                <a:lnTo>
                  <a:pt x="124906" y="25202"/>
                </a:lnTo>
                <a:lnTo>
                  <a:pt x="130834" y="28588"/>
                </a:lnTo>
                <a:lnTo>
                  <a:pt x="137292" y="40043"/>
                </a:lnTo>
                <a:lnTo>
                  <a:pt x="139825" y="51318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7" y="93540"/>
                </a:lnTo>
                <a:lnTo>
                  <a:pt x="131767" y="105307"/>
                </a:lnTo>
                <a:lnTo>
                  <a:pt x="126035" y="117206"/>
                </a:lnTo>
                <a:lnTo>
                  <a:pt x="154580" y="109983"/>
                </a:lnTo>
                <a:lnTo>
                  <a:pt x="157521" y="98262"/>
                </a:lnTo>
                <a:lnTo>
                  <a:pt x="159997" y="84470"/>
                </a:lnTo>
                <a:lnTo>
                  <a:pt x="161161" y="72746"/>
                </a:lnTo>
                <a:lnTo>
                  <a:pt x="161524" y="58563"/>
                </a:lnTo>
                <a:lnTo>
                  <a:pt x="160325" y="45788"/>
                </a:lnTo>
                <a:lnTo>
                  <a:pt x="157349" y="33799"/>
                </a:lnTo>
                <a:lnTo>
                  <a:pt x="153528" y="25202"/>
                </a:lnTo>
                <a:close/>
              </a:path>
              <a:path w="161925" h="117475">
                <a:moveTo>
                  <a:pt x="32055" y="7422"/>
                </a:moveTo>
                <a:lnTo>
                  <a:pt x="8066" y="7422"/>
                </a:lnTo>
                <a:lnTo>
                  <a:pt x="7147" y="10080"/>
                </a:lnTo>
                <a:lnTo>
                  <a:pt x="4178" y="20798"/>
                </a:lnTo>
                <a:lnTo>
                  <a:pt x="1340" y="35623"/>
                </a:lnTo>
                <a:lnTo>
                  <a:pt x="290" y="47167"/>
                </a:lnTo>
                <a:lnTo>
                  <a:pt x="0" y="62219"/>
                </a:lnTo>
                <a:lnTo>
                  <a:pt x="1403" y="74220"/>
                </a:lnTo>
                <a:lnTo>
                  <a:pt x="20473" y="109096"/>
                </a:lnTo>
                <a:lnTo>
                  <a:pt x="46030" y="116073"/>
                </a:lnTo>
                <a:lnTo>
                  <a:pt x="57176" y="114514"/>
                </a:lnTo>
                <a:lnTo>
                  <a:pt x="67907" y="108952"/>
                </a:lnTo>
                <a:lnTo>
                  <a:pt x="79538" y="97655"/>
                </a:lnTo>
                <a:lnTo>
                  <a:pt x="82301" y="91524"/>
                </a:lnTo>
                <a:lnTo>
                  <a:pt x="36572" y="91524"/>
                </a:lnTo>
                <a:lnTo>
                  <a:pt x="30926" y="88419"/>
                </a:lnTo>
                <a:lnTo>
                  <a:pt x="25560" y="79669"/>
                </a:lnTo>
                <a:lnTo>
                  <a:pt x="22176" y="68530"/>
                </a:lnTo>
                <a:lnTo>
                  <a:pt x="21048" y="53706"/>
                </a:lnTo>
                <a:lnTo>
                  <a:pt x="21048" y="45522"/>
                </a:lnTo>
                <a:lnTo>
                  <a:pt x="22177" y="37619"/>
                </a:lnTo>
                <a:lnTo>
                  <a:pt x="23872" y="29717"/>
                </a:lnTo>
                <a:lnTo>
                  <a:pt x="25846" y="22097"/>
                </a:lnTo>
                <a:lnTo>
                  <a:pt x="28668" y="14759"/>
                </a:lnTo>
                <a:lnTo>
                  <a:pt x="32055" y="7422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3" y="62219"/>
                </a:lnTo>
                <a:lnTo>
                  <a:pt x="62461" y="76120"/>
                </a:lnTo>
                <a:lnTo>
                  <a:pt x="58021" y="84751"/>
                </a:lnTo>
                <a:lnTo>
                  <a:pt x="54634" y="89266"/>
                </a:lnTo>
                <a:lnTo>
                  <a:pt x="50117" y="91524"/>
                </a:lnTo>
                <a:lnTo>
                  <a:pt x="82301" y="91524"/>
                </a:lnTo>
                <a:lnTo>
                  <a:pt x="84746" y="86101"/>
                </a:lnTo>
                <a:lnTo>
                  <a:pt x="88783" y="71486"/>
                </a:lnTo>
                <a:lnTo>
                  <a:pt x="92967" y="53369"/>
                </a:lnTo>
                <a:lnTo>
                  <a:pt x="97173" y="40197"/>
                </a:lnTo>
                <a:lnTo>
                  <a:pt x="101483" y="32257"/>
                </a:lnTo>
                <a:lnTo>
                  <a:pt x="105152" y="27742"/>
                </a:lnTo>
                <a:lnTo>
                  <a:pt x="110514" y="25202"/>
                </a:lnTo>
                <a:lnTo>
                  <a:pt x="153528" y="25202"/>
                </a:lnTo>
                <a:lnTo>
                  <a:pt x="152209" y="22236"/>
                </a:lnTo>
                <a:lnTo>
                  <a:pt x="144520" y="10740"/>
                </a:lnTo>
                <a:lnTo>
                  <a:pt x="135412" y="4417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247318" y="5868380"/>
            <a:ext cx="212725" cy="193040"/>
          </a:xfrm>
          <a:custGeom>
            <a:avLst/>
            <a:gdLst/>
            <a:ahLst/>
            <a:cxnLst/>
            <a:rect l="l" t="t" r="r" b="b"/>
            <a:pathLst>
              <a:path w="212725" h="193039">
                <a:moveTo>
                  <a:pt x="121644" y="161149"/>
                </a:moveTo>
                <a:lnTo>
                  <a:pt x="77594" y="161149"/>
                </a:lnTo>
                <a:lnTo>
                  <a:pt x="87742" y="162334"/>
                </a:lnTo>
                <a:lnTo>
                  <a:pt x="96183" y="171407"/>
                </a:lnTo>
                <a:lnTo>
                  <a:pt x="139287" y="192649"/>
                </a:lnTo>
                <a:lnTo>
                  <a:pt x="155753" y="192929"/>
                </a:lnTo>
                <a:lnTo>
                  <a:pt x="167068" y="190170"/>
                </a:lnTo>
                <a:lnTo>
                  <a:pt x="178048" y="184866"/>
                </a:lnTo>
                <a:lnTo>
                  <a:pt x="188979" y="176575"/>
                </a:lnTo>
                <a:lnTo>
                  <a:pt x="198046" y="167058"/>
                </a:lnTo>
                <a:lnTo>
                  <a:pt x="142634" y="167058"/>
                </a:lnTo>
                <a:lnTo>
                  <a:pt x="131115" y="165208"/>
                </a:lnTo>
                <a:lnTo>
                  <a:pt x="121644" y="161149"/>
                </a:lnTo>
                <a:close/>
              </a:path>
              <a:path w="212725" h="193039">
                <a:moveTo>
                  <a:pt x="34696" y="68298"/>
                </a:moveTo>
                <a:lnTo>
                  <a:pt x="1611" y="94488"/>
                </a:lnTo>
                <a:lnTo>
                  <a:pt x="0" y="121074"/>
                </a:lnTo>
                <a:lnTo>
                  <a:pt x="2112" y="133811"/>
                </a:lnTo>
                <a:lnTo>
                  <a:pt x="35563" y="168559"/>
                </a:lnTo>
                <a:lnTo>
                  <a:pt x="49089" y="170179"/>
                </a:lnTo>
                <a:lnTo>
                  <a:pt x="54734" y="170179"/>
                </a:lnTo>
                <a:lnTo>
                  <a:pt x="60378" y="169050"/>
                </a:lnTo>
                <a:lnTo>
                  <a:pt x="71667" y="164536"/>
                </a:lnTo>
                <a:lnTo>
                  <a:pt x="77594" y="161149"/>
                </a:lnTo>
                <a:lnTo>
                  <a:pt x="121644" y="161149"/>
                </a:lnTo>
                <a:lnTo>
                  <a:pt x="118115" y="159636"/>
                </a:lnTo>
                <a:lnTo>
                  <a:pt x="108277" y="152550"/>
                </a:lnTo>
                <a:lnTo>
                  <a:pt x="99613" y="143934"/>
                </a:lnTo>
                <a:lnTo>
                  <a:pt x="40905" y="143934"/>
                </a:lnTo>
                <a:lnTo>
                  <a:pt x="34131" y="141110"/>
                </a:lnTo>
                <a:lnTo>
                  <a:pt x="29051" y="134901"/>
                </a:lnTo>
                <a:lnTo>
                  <a:pt x="23971" y="128976"/>
                </a:lnTo>
                <a:lnTo>
                  <a:pt x="21431" y="121074"/>
                </a:lnTo>
                <a:lnTo>
                  <a:pt x="21431" y="105269"/>
                </a:lnTo>
                <a:lnTo>
                  <a:pt x="22560" y="98778"/>
                </a:lnTo>
                <a:lnTo>
                  <a:pt x="27102" y="84043"/>
                </a:lnTo>
                <a:lnTo>
                  <a:pt x="30463" y="76481"/>
                </a:lnTo>
                <a:lnTo>
                  <a:pt x="34696" y="68298"/>
                </a:lnTo>
                <a:close/>
              </a:path>
              <a:path w="212725" h="193039">
                <a:moveTo>
                  <a:pt x="202272" y="74133"/>
                </a:moveTo>
                <a:lnTo>
                  <a:pt x="176848" y="74133"/>
                </a:lnTo>
                <a:lnTo>
                  <a:pt x="182885" y="84101"/>
                </a:lnTo>
                <a:lnTo>
                  <a:pt x="188521" y="98063"/>
                </a:lnTo>
                <a:lnTo>
                  <a:pt x="189978" y="109318"/>
                </a:lnTo>
                <a:lnTo>
                  <a:pt x="189873" y="126095"/>
                </a:lnTo>
                <a:lnTo>
                  <a:pt x="186419" y="136758"/>
                </a:lnTo>
                <a:lnTo>
                  <a:pt x="179419" y="147985"/>
                </a:lnTo>
                <a:lnTo>
                  <a:pt x="167890" y="160503"/>
                </a:lnTo>
                <a:lnTo>
                  <a:pt x="156344" y="165438"/>
                </a:lnTo>
                <a:lnTo>
                  <a:pt x="142634" y="167058"/>
                </a:lnTo>
                <a:lnTo>
                  <a:pt x="198046" y="167058"/>
                </a:lnTo>
                <a:lnTo>
                  <a:pt x="211942" y="129330"/>
                </a:lnTo>
                <a:lnTo>
                  <a:pt x="212685" y="113946"/>
                </a:lnTo>
                <a:lnTo>
                  <a:pt x="211510" y="103211"/>
                </a:lnTo>
                <a:lnTo>
                  <a:pt x="208567" y="90964"/>
                </a:lnTo>
                <a:lnTo>
                  <a:pt x="203321" y="75933"/>
                </a:lnTo>
                <a:lnTo>
                  <a:pt x="202272" y="74133"/>
                </a:lnTo>
                <a:close/>
              </a:path>
              <a:path w="212725" h="193039">
                <a:moveTo>
                  <a:pt x="98760" y="9596"/>
                </a:moveTo>
                <a:lnTo>
                  <a:pt x="106735" y="35979"/>
                </a:lnTo>
                <a:lnTo>
                  <a:pt x="118784" y="38143"/>
                </a:lnTo>
                <a:lnTo>
                  <a:pt x="132037" y="41818"/>
                </a:lnTo>
                <a:lnTo>
                  <a:pt x="143757" y="46925"/>
                </a:lnTo>
                <a:lnTo>
                  <a:pt x="154640" y="53339"/>
                </a:lnTo>
                <a:lnTo>
                  <a:pt x="82322" y="123962"/>
                </a:lnTo>
                <a:lnTo>
                  <a:pt x="71310" y="133979"/>
                </a:lnTo>
                <a:lnTo>
                  <a:pt x="62918" y="139981"/>
                </a:lnTo>
                <a:lnTo>
                  <a:pt x="58403" y="142805"/>
                </a:lnTo>
                <a:lnTo>
                  <a:pt x="53605" y="143934"/>
                </a:lnTo>
                <a:lnTo>
                  <a:pt x="99613" y="143934"/>
                </a:lnTo>
                <a:lnTo>
                  <a:pt x="98478" y="142805"/>
                </a:lnTo>
                <a:lnTo>
                  <a:pt x="176848" y="74133"/>
                </a:lnTo>
                <a:lnTo>
                  <a:pt x="202272" y="74133"/>
                </a:lnTo>
                <a:lnTo>
                  <a:pt x="196961" y="65021"/>
                </a:lnTo>
                <a:lnTo>
                  <a:pt x="188789" y="54469"/>
                </a:lnTo>
                <a:lnTo>
                  <a:pt x="206001" y="37735"/>
                </a:lnTo>
                <a:lnTo>
                  <a:pt x="168990" y="37735"/>
                </a:lnTo>
                <a:lnTo>
                  <a:pt x="123470" y="14630"/>
                </a:lnTo>
                <a:lnTo>
                  <a:pt x="111181" y="11447"/>
                </a:lnTo>
                <a:lnTo>
                  <a:pt x="98760" y="9596"/>
                </a:lnTo>
                <a:close/>
              </a:path>
              <a:path w="212725" h="193039">
                <a:moveTo>
                  <a:pt x="209109" y="0"/>
                </a:moveTo>
                <a:lnTo>
                  <a:pt x="168990" y="37735"/>
                </a:lnTo>
                <a:lnTo>
                  <a:pt x="206001" y="37735"/>
                </a:lnTo>
                <a:lnTo>
                  <a:pt x="209109" y="34714"/>
                </a:lnTo>
                <a:lnTo>
                  <a:pt x="2091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250688" y="5728257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298843" y="5531689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39">
                <a:moveTo>
                  <a:pt x="157584" y="0"/>
                </a:moveTo>
                <a:lnTo>
                  <a:pt x="64451" y="0"/>
                </a:lnTo>
                <a:lnTo>
                  <a:pt x="55517" y="326"/>
                </a:lnTo>
                <a:lnTo>
                  <a:pt x="9018" y="21465"/>
                </a:lnTo>
                <a:lnTo>
                  <a:pt x="0" y="61471"/>
                </a:lnTo>
                <a:lnTo>
                  <a:pt x="2843" y="73342"/>
                </a:lnTo>
                <a:lnTo>
                  <a:pt x="8733" y="86027"/>
                </a:lnTo>
                <a:lnTo>
                  <a:pt x="16752" y="95626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4" y="129258"/>
                </a:lnTo>
                <a:lnTo>
                  <a:pt x="157584" y="103858"/>
                </a:lnTo>
                <a:lnTo>
                  <a:pt x="67283" y="103799"/>
                </a:lnTo>
                <a:lnTo>
                  <a:pt x="54522" y="101997"/>
                </a:lnTo>
                <a:lnTo>
                  <a:pt x="23009" y="68273"/>
                </a:lnTo>
                <a:lnTo>
                  <a:pt x="22332" y="51575"/>
                </a:lnTo>
                <a:lnTo>
                  <a:pt x="27348" y="40783"/>
                </a:lnTo>
                <a:lnTo>
                  <a:pt x="38719" y="30395"/>
                </a:lnTo>
                <a:lnTo>
                  <a:pt x="50433" y="26678"/>
                </a:lnTo>
                <a:lnTo>
                  <a:pt x="65298" y="25400"/>
                </a:lnTo>
                <a:lnTo>
                  <a:pt x="157584" y="25400"/>
                </a:lnTo>
                <a:lnTo>
                  <a:pt x="1575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241939" y="5354171"/>
            <a:ext cx="217804" cy="138430"/>
          </a:xfrm>
          <a:custGeom>
            <a:avLst/>
            <a:gdLst/>
            <a:ahLst/>
            <a:cxnLst/>
            <a:rect l="l" t="t" r="r" b="b"/>
            <a:pathLst>
              <a:path w="217804" h="138429">
                <a:moveTo>
                  <a:pt x="191347" y="25400"/>
                </a:moveTo>
                <a:lnTo>
                  <a:pt x="83538" y="25400"/>
                </a:lnTo>
                <a:lnTo>
                  <a:pt x="77179" y="29739"/>
                </a:lnTo>
                <a:lnTo>
                  <a:pt x="68697" y="38264"/>
                </a:lnTo>
                <a:lnTo>
                  <a:pt x="60901" y="50520"/>
                </a:lnTo>
                <a:lnTo>
                  <a:pt x="57562" y="62185"/>
                </a:lnTo>
                <a:lnTo>
                  <a:pt x="56461" y="76289"/>
                </a:lnTo>
                <a:lnTo>
                  <a:pt x="58126" y="89166"/>
                </a:lnTo>
                <a:lnTo>
                  <a:pt x="79918" y="121423"/>
                </a:lnTo>
                <a:lnTo>
                  <a:pt x="125938" y="137331"/>
                </a:lnTo>
                <a:lnTo>
                  <a:pt x="141531" y="137951"/>
                </a:lnTo>
                <a:lnTo>
                  <a:pt x="154559" y="136913"/>
                </a:lnTo>
                <a:lnTo>
                  <a:pt x="201097" y="116095"/>
                </a:lnTo>
                <a:lnTo>
                  <a:pt x="204633" y="111760"/>
                </a:lnTo>
                <a:lnTo>
                  <a:pt x="136164" y="111754"/>
                </a:lnTo>
                <a:lnTo>
                  <a:pt x="123297" y="110874"/>
                </a:lnTo>
                <a:lnTo>
                  <a:pt x="88035" y="95558"/>
                </a:lnTo>
                <a:lnTo>
                  <a:pt x="79342" y="56591"/>
                </a:lnTo>
                <a:lnTo>
                  <a:pt x="85182" y="45527"/>
                </a:lnTo>
                <a:lnTo>
                  <a:pt x="128899" y="26195"/>
                </a:lnTo>
                <a:lnTo>
                  <a:pt x="146247" y="25714"/>
                </a:lnTo>
                <a:lnTo>
                  <a:pt x="191777" y="25714"/>
                </a:lnTo>
                <a:lnTo>
                  <a:pt x="191347" y="25400"/>
                </a:lnTo>
                <a:close/>
              </a:path>
              <a:path w="217804" h="138429">
                <a:moveTo>
                  <a:pt x="191777" y="25714"/>
                </a:moveTo>
                <a:lnTo>
                  <a:pt x="146247" y="25714"/>
                </a:lnTo>
                <a:lnTo>
                  <a:pt x="159833" y="27693"/>
                </a:lnTo>
                <a:lnTo>
                  <a:pt x="171576" y="31459"/>
                </a:lnTo>
                <a:lnTo>
                  <a:pt x="181478" y="36977"/>
                </a:lnTo>
                <a:lnTo>
                  <a:pt x="190334" y="45848"/>
                </a:lnTo>
                <a:lnTo>
                  <a:pt x="195534" y="57147"/>
                </a:lnTo>
                <a:lnTo>
                  <a:pt x="197184" y="71608"/>
                </a:lnTo>
                <a:lnTo>
                  <a:pt x="194685" y="83105"/>
                </a:lnTo>
                <a:lnTo>
                  <a:pt x="164969" y="108273"/>
                </a:lnTo>
                <a:lnTo>
                  <a:pt x="137443" y="111760"/>
                </a:lnTo>
                <a:lnTo>
                  <a:pt x="204633" y="111760"/>
                </a:lnTo>
                <a:lnTo>
                  <a:pt x="208547" y="106962"/>
                </a:lnTo>
                <a:lnTo>
                  <a:pt x="213828" y="96107"/>
                </a:lnTo>
                <a:lnTo>
                  <a:pt x="216918" y="83052"/>
                </a:lnTo>
                <a:lnTo>
                  <a:pt x="217793" y="67319"/>
                </a:lnTo>
                <a:lnTo>
                  <a:pt x="215308" y="55210"/>
                </a:lnTo>
                <a:lnTo>
                  <a:pt x="210089" y="42926"/>
                </a:lnTo>
                <a:lnTo>
                  <a:pt x="202206" y="33336"/>
                </a:lnTo>
                <a:lnTo>
                  <a:pt x="191777" y="25714"/>
                </a:lnTo>
                <a:close/>
              </a:path>
              <a:path w="217804" h="138429">
                <a:moveTo>
                  <a:pt x="214489" y="0"/>
                </a:moveTo>
                <a:lnTo>
                  <a:pt x="0" y="0"/>
                </a:lnTo>
                <a:lnTo>
                  <a:pt x="0" y="25400"/>
                </a:lnTo>
                <a:lnTo>
                  <a:pt x="214489" y="25400"/>
                </a:lnTo>
                <a:lnTo>
                  <a:pt x="2144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302053" y="5175242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39">
                <a:moveTo>
                  <a:pt x="154374" y="0"/>
                </a:moveTo>
                <a:lnTo>
                  <a:pt x="0" y="0"/>
                </a:lnTo>
                <a:lnTo>
                  <a:pt x="0" y="25400"/>
                </a:lnTo>
                <a:lnTo>
                  <a:pt x="91007" y="25473"/>
                </a:lnTo>
                <a:lnTo>
                  <a:pt x="103781" y="27323"/>
                </a:lnTo>
                <a:lnTo>
                  <a:pt x="134915" y="61262"/>
                </a:lnTo>
                <a:lnTo>
                  <a:pt x="135509" y="77956"/>
                </a:lnTo>
                <a:lnTo>
                  <a:pt x="130490" y="88776"/>
                </a:lnTo>
                <a:lnTo>
                  <a:pt x="119191" y="99081"/>
                </a:lnTo>
                <a:lnTo>
                  <a:pt x="107462" y="102663"/>
                </a:lnTo>
                <a:lnTo>
                  <a:pt x="92569" y="103858"/>
                </a:lnTo>
                <a:lnTo>
                  <a:pt x="0" y="103858"/>
                </a:lnTo>
                <a:lnTo>
                  <a:pt x="0" y="129258"/>
                </a:lnTo>
                <a:lnTo>
                  <a:pt x="93414" y="129258"/>
                </a:lnTo>
                <a:lnTo>
                  <a:pt x="102321" y="128957"/>
                </a:lnTo>
                <a:lnTo>
                  <a:pt x="148728" y="107903"/>
                </a:lnTo>
                <a:lnTo>
                  <a:pt x="157665" y="67879"/>
                </a:lnTo>
                <a:lnTo>
                  <a:pt x="155038" y="56009"/>
                </a:lnTo>
                <a:lnTo>
                  <a:pt x="149342" y="43297"/>
                </a:lnTo>
                <a:lnTo>
                  <a:pt x="141399" y="33868"/>
                </a:lnTo>
                <a:lnTo>
                  <a:pt x="130669" y="25400"/>
                </a:lnTo>
                <a:lnTo>
                  <a:pt x="154374" y="25400"/>
                </a:lnTo>
                <a:lnTo>
                  <a:pt x="1543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298501" y="5017114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7" y="25202"/>
                </a:moveTo>
                <a:lnTo>
                  <a:pt x="124906" y="25202"/>
                </a:lnTo>
                <a:lnTo>
                  <a:pt x="130834" y="28588"/>
                </a:lnTo>
                <a:lnTo>
                  <a:pt x="137292" y="40043"/>
                </a:lnTo>
                <a:lnTo>
                  <a:pt x="139825" y="51318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7" y="93541"/>
                </a:lnTo>
                <a:lnTo>
                  <a:pt x="131767" y="105308"/>
                </a:lnTo>
                <a:lnTo>
                  <a:pt x="126035" y="117206"/>
                </a:lnTo>
                <a:lnTo>
                  <a:pt x="154580" y="109983"/>
                </a:lnTo>
                <a:lnTo>
                  <a:pt x="157521" y="98262"/>
                </a:lnTo>
                <a:lnTo>
                  <a:pt x="159997" y="84470"/>
                </a:lnTo>
                <a:lnTo>
                  <a:pt x="161161" y="72746"/>
                </a:lnTo>
                <a:lnTo>
                  <a:pt x="161524" y="58563"/>
                </a:lnTo>
                <a:lnTo>
                  <a:pt x="160325" y="45788"/>
                </a:lnTo>
                <a:lnTo>
                  <a:pt x="157349" y="33799"/>
                </a:lnTo>
                <a:lnTo>
                  <a:pt x="153527" y="25202"/>
                </a:lnTo>
                <a:close/>
              </a:path>
              <a:path w="161925" h="117475">
                <a:moveTo>
                  <a:pt x="32055" y="7422"/>
                </a:moveTo>
                <a:lnTo>
                  <a:pt x="8066" y="7422"/>
                </a:lnTo>
                <a:lnTo>
                  <a:pt x="7147" y="10080"/>
                </a:lnTo>
                <a:lnTo>
                  <a:pt x="4178" y="20798"/>
                </a:lnTo>
                <a:lnTo>
                  <a:pt x="1340" y="35623"/>
                </a:lnTo>
                <a:lnTo>
                  <a:pt x="290" y="47167"/>
                </a:lnTo>
                <a:lnTo>
                  <a:pt x="0" y="62219"/>
                </a:lnTo>
                <a:lnTo>
                  <a:pt x="1403" y="74220"/>
                </a:lnTo>
                <a:lnTo>
                  <a:pt x="20473" y="109096"/>
                </a:lnTo>
                <a:lnTo>
                  <a:pt x="46030" y="116073"/>
                </a:lnTo>
                <a:lnTo>
                  <a:pt x="57176" y="114514"/>
                </a:lnTo>
                <a:lnTo>
                  <a:pt x="67907" y="108952"/>
                </a:lnTo>
                <a:lnTo>
                  <a:pt x="79538" y="97655"/>
                </a:lnTo>
                <a:lnTo>
                  <a:pt x="82301" y="91524"/>
                </a:lnTo>
                <a:lnTo>
                  <a:pt x="36572" y="91524"/>
                </a:lnTo>
                <a:lnTo>
                  <a:pt x="30926" y="88420"/>
                </a:lnTo>
                <a:lnTo>
                  <a:pt x="25560" y="79669"/>
                </a:lnTo>
                <a:lnTo>
                  <a:pt x="22176" y="68530"/>
                </a:lnTo>
                <a:lnTo>
                  <a:pt x="21048" y="53706"/>
                </a:lnTo>
                <a:lnTo>
                  <a:pt x="21048" y="45522"/>
                </a:lnTo>
                <a:lnTo>
                  <a:pt x="22177" y="37620"/>
                </a:lnTo>
                <a:lnTo>
                  <a:pt x="23872" y="29717"/>
                </a:lnTo>
                <a:lnTo>
                  <a:pt x="25846" y="22097"/>
                </a:lnTo>
                <a:lnTo>
                  <a:pt x="28668" y="14760"/>
                </a:lnTo>
                <a:lnTo>
                  <a:pt x="32055" y="7422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3" y="62219"/>
                </a:lnTo>
                <a:lnTo>
                  <a:pt x="62461" y="76120"/>
                </a:lnTo>
                <a:lnTo>
                  <a:pt x="58021" y="84751"/>
                </a:lnTo>
                <a:lnTo>
                  <a:pt x="54634" y="89266"/>
                </a:lnTo>
                <a:lnTo>
                  <a:pt x="50117" y="91524"/>
                </a:lnTo>
                <a:lnTo>
                  <a:pt x="82301" y="91524"/>
                </a:lnTo>
                <a:lnTo>
                  <a:pt x="84746" y="86101"/>
                </a:lnTo>
                <a:lnTo>
                  <a:pt x="88783" y="71486"/>
                </a:lnTo>
                <a:lnTo>
                  <a:pt x="92967" y="53369"/>
                </a:lnTo>
                <a:lnTo>
                  <a:pt x="97173" y="40197"/>
                </a:lnTo>
                <a:lnTo>
                  <a:pt x="101483" y="32257"/>
                </a:lnTo>
                <a:lnTo>
                  <a:pt x="105152" y="27742"/>
                </a:lnTo>
                <a:lnTo>
                  <a:pt x="110514" y="25202"/>
                </a:lnTo>
                <a:lnTo>
                  <a:pt x="153527" y="25202"/>
                </a:lnTo>
                <a:lnTo>
                  <a:pt x="152209" y="22236"/>
                </a:lnTo>
                <a:lnTo>
                  <a:pt x="144520" y="10740"/>
                </a:lnTo>
                <a:lnTo>
                  <a:pt x="135412" y="4417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3258308" y="4898665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19" y="0"/>
                </a:moveTo>
                <a:lnTo>
                  <a:pt x="176954" y="0"/>
                </a:lnTo>
                <a:lnTo>
                  <a:pt x="176954" y="36689"/>
                </a:lnTo>
                <a:lnTo>
                  <a:pt x="175259" y="43743"/>
                </a:lnTo>
                <a:lnTo>
                  <a:pt x="171590" y="47130"/>
                </a:lnTo>
                <a:lnTo>
                  <a:pt x="168205" y="50516"/>
                </a:lnTo>
                <a:lnTo>
                  <a:pt x="160019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5" y="77610"/>
                </a:lnTo>
                <a:lnTo>
                  <a:pt x="43745" y="96236"/>
                </a:lnTo>
                <a:lnTo>
                  <a:pt x="63500" y="96236"/>
                </a:lnTo>
                <a:lnTo>
                  <a:pt x="63500" y="77610"/>
                </a:lnTo>
                <a:lnTo>
                  <a:pt x="154561" y="77416"/>
                </a:lnTo>
                <a:lnTo>
                  <a:pt x="194114" y="54938"/>
                </a:lnTo>
                <a:lnTo>
                  <a:pt x="198119" y="25963"/>
                </a:lnTo>
                <a:lnTo>
                  <a:pt x="198119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5" y="0"/>
                </a:lnTo>
                <a:lnTo>
                  <a:pt x="43745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298384" y="4775898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4" h="90804">
                <a:moveTo>
                  <a:pt x="27374" y="0"/>
                </a:moveTo>
                <a:lnTo>
                  <a:pt x="1410" y="0"/>
                </a:lnTo>
                <a:lnTo>
                  <a:pt x="845" y="2821"/>
                </a:lnTo>
                <a:lnTo>
                  <a:pt x="281" y="7056"/>
                </a:lnTo>
                <a:lnTo>
                  <a:pt x="281" y="9312"/>
                </a:lnTo>
                <a:lnTo>
                  <a:pt x="0" y="11289"/>
                </a:lnTo>
                <a:lnTo>
                  <a:pt x="16854" y="57248"/>
                </a:lnTo>
                <a:lnTo>
                  <a:pt x="27658" y="64910"/>
                </a:lnTo>
                <a:lnTo>
                  <a:pt x="3669" y="64910"/>
                </a:lnTo>
                <a:lnTo>
                  <a:pt x="3669" y="90310"/>
                </a:lnTo>
                <a:lnTo>
                  <a:pt x="158043" y="90310"/>
                </a:lnTo>
                <a:lnTo>
                  <a:pt x="158043" y="64910"/>
                </a:lnTo>
                <a:lnTo>
                  <a:pt x="76740" y="64910"/>
                </a:lnTo>
                <a:lnTo>
                  <a:pt x="64304" y="64093"/>
                </a:lnTo>
                <a:lnTo>
                  <a:pt x="29679" y="45779"/>
                </a:lnTo>
                <a:lnTo>
                  <a:pt x="22578" y="20319"/>
                </a:lnTo>
                <a:lnTo>
                  <a:pt x="22578" y="16369"/>
                </a:lnTo>
                <a:lnTo>
                  <a:pt x="23141" y="12700"/>
                </a:lnTo>
                <a:lnTo>
                  <a:pt x="23705" y="9312"/>
                </a:lnTo>
                <a:lnTo>
                  <a:pt x="24552" y="5927"/>
                </a:lnTo>
                <a:lnTo>
                  <a:pt x="25681" y="2821"/>
                </a:lnTo>
                <a:lnTo>
                  <a:pt x="273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302053" y="4736669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>
                <a:moveTo>
                  <a:pt x="0" y="0"/>
                </a:moveTo>
                <a:lnTo>
                  <a:pt x="1543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3241939" y="4736669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>
                <a:moveTo>
                  <a:pt x="0" y="0"/>
                </a:moveTo>
                <a:lnTo>
                  <a:pt x="321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3298419" y="4550120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89" h="130175">
                <a:moveTo>
                  <a:pt x="80397" y="25400"/>
                </a:moveTo>
                <a:lnTo>
                  <a:pt x="60643" y="25400"/>
                </a:lnTo>
                <a:lnTo>
                  <a:pt x="61148" y="69193"/>
                </a:lnTo>
                <a:lnTo>
                  <a:pt x="72908" y="109044"/>
                </a:lnTo>
                <a:lnTo>
                  <a:pt x="120957" y="129899"/>
                </a:lnTo>
                <a:lnTo>
                  <a:pt x="132098" y="126858"/>
                </a:lnTo>
                <a:lnTo>
                  <a:pt x="142997" y="120176"/>
                </a:lnTo>
                <a:lnTo>
                  <a:pt x="154343" y="108883"/>
                </a:lnTo>
                <a:lnTo>
                  <a:pt x="155993" y="104745"/>
                </a:lnTo>
                <a:lnTo>
                  <a:pt x="106888" y="104745"/>
                </a:lnTo>
                <a:lnTo>
                  <a:pt x="95103" y="100568"/>
                </a:lnTo>
                <a:lnTo>
                  <a:pt x="85939" y="90077"/>
                </a:lnTo>
                <a:lnTo>
                  <a:pt x="82917" y="80185"/>
                </a:lnTo>
                <a:lnTo>
                  <a:pt x="81042" y="67013"/>
                </a:lnTo>
                <a:lnTo>
                  <a:pt x="80508" y="53344"/>
                </a:lnTo>
                <a:lnTo>
                  <a:pt x="80397" y="25400"/>
                </a:lnTo>
                <a:close/>
              </a:path>
              <a:path w="161289" h="130175">
                <a:moveTo>
                  <a:pt x="158008" y="0"/>
                </a:moveTo>
                <a:lnTo>
                  <a:pt x="69955" y="0"/>
                </a:lnTo>
                <a:lnTo>
                  <a:pt x="60914" y="305"/>
                </a:lnTo>
                <a:lnTo>
                  <a:pt x="24495" y="11624"/>
                </a:lnTo>
                <a:lnTo>
                  <a:pt x="912" y="53344"/>
                </a:lnTo>
                <a:lnTo>
                  <a:pt x="0" y="69193"/>
                </a:lnTo>
                <a:lnTo>
                  <a:pt x="980" y="81046"/>
                </a:lnTo>
                <a:lnTo>
                  <a:pt x="3306" y="94796"/>
                </a:lnTo>
                <a:lnTo>
                  <a:pt x="6475" y="106814"/>
                </a:lnTo>
                <a:lnTo>
                  <a:pt x="10688" y="119098"/>
                </a:lnTo>
                <a:lnTo>
                  <a:pt x="33817" y="118522"/>
                </a:lnTo>
                <a:lnTo>
                  <a:pt x="28694" y="107078"/>
                </a:lnTo>
                <a:lnTo>
                  <a:pt x="24695" y="94689"/>
                </a:lnTo>
                <a:lnTo>
                  <a:pt x="22961" y="86095"/>
                </a:lnTo>
                <a:lnTo>
                  <a:pt x="22895" y="85476"/>
                </a:lnTo>
                <a:lnTo>
                  <a:pt x="22113" y="74174"/>
                </a:lnTo>
                <a:lnTo>
                  <a:pt x="22514" y="56795"/>
                </a:lnTo>
                <a:lnTo>
                  <a:pt x="26474" y="45005"/>
                </a:lnTo>
                <a:lnTo>
                  <a:pt x="33838" y="34029"/>
                </a:lnTo>
                <a:lnTo>
                  <a:pt x="44554" y="27579"/>
                </a:lnTo>
                <a:lnTo>
                  <a:pt x="58103" y="25400"/>
                </a:lnTo>
                <a:lnTo>
                  <a:pt x="158008" y="25400"/>
                </a:lnTo>
                <a:lnTo>
                  <a:pt x="158008" y="0"/>
                </a:lnTo>
                <a:close/>
              </a:path>
              <a:path w="161289" h="130175">
                <a:moveTo>
                  <a:pt x="134584" y="25400"/>
                </a:moveTo>
                <a:lnTo>
                  <a:pt x="80397" y="25400"/>
                </a:lnTo>
                <a:lnTo>
                  <a:pt x="91059" y="25534"/>
                </a:lnTo>
                <a:lnTo>
                  <a:pt x="104505" y="27480"/>
                </a:lnTo>
                <a:lnTo>
                  <a:pt x="139224" y="59618"/>
                </a:lnTo>
                <a:lnTo>
                  <a:pt x="140747" y="73779"/>
                </a:lnTo>
                <a:lnTo>
                  <a:pt x="140713" y="74174"/>
                </a:lnTo>
                <a:lnTo>
                  <a:pt x="138409" y="86668"/>
                </a:lnTo>
                <a:lnTo>
                  <a:pt x="131678" y="97548"/>
                </a:lnTo>
                <a:lnTo>
                  <a:pt x="122100" y="103117"/>
                </a:lnTo>
                <a:lnTo>
                  <a:pt x="106888" y="104745"/>
                </a:lnTo>
                <a:lnTo>
                  <a:pt x="155993" y="104745"/>
                </a:lnTo>
                <a:lnTo>
                  <a:pt x="158357" y="98819"/>
                </a:lnTo>
                <a:lnTo>
                  <a:pt x="160591" y="85476"/>
                </a:lnTo>
                <a:lnTo>
                  <a:pt x="161007" y="67848"/>
                </a:lnTo>
                <a:lnTo>
                  <a:pt x="158302" y="55747"/>
                </a:lnTo>
                <a:lnTo>
                  <a:pt x="153083" y="43355"/>
                </a:lnTo>
                <a:lnTo>
                  <a:pt x="145292" y="33681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3241939" y="448520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3838765" y="4404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3838765" y="4381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3838765" y="1515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3838765" y="1492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3707602" y="7765407"/>
            <a:ext cx="212725" cy="165735"/>
          </a:xfrm>
          <a:custGeom>
            <a:avLst/>
            <a:gdLst/>
            <a:ahLst/>
            <a:cxnLst/>
            <a:rect l="l" t="t" r="r" b="b"/>
            <a:pathLst>
              <a:path w="212725" h="165734">
                <a:moveTo>
                  <a:pt x="48454" y="0"/>
                </a:moveTo>
                <a:lnTo>
                  <a:pt x="19103" y="0"/>
                </a:lnTo>
                <a:lnTo>
                  <a:pt x="13110" y="10036"/>
                </a:lnTo>
                <a:lnTo>
                  <a:pt x="249" y="56667"/>
                </a:lnTo>
                <a:lnTo>
                  <a:pt x="0" y="74950"/>
                </a:lnTo>
                <a:lnTo>
                  <a:pt x="1390" y="87037"/>
                </a:lnTo>
                <a:lnTo>
                  <a:pt x="22716" y="132723"/>
                </a:lnTo>
                <a:lnTo>
                  <a:pt x="60981" y="158396"/>
                </a:lnTo>
                <a:lnTo>
                  <a:pt x="102273" y="165145"/>
                </a:lnTo>
                <a:lnTo>
                  <a:pt x="119731" y="165430"/>
                </a:lnTo>
                <a:lnTo>
                  <a:pt x="132843" y="163743"/>
                </a:lnTo>
                <a:lnTo>
                  <a:pt x="178726" y="143441"/>
                </a:lnTo>
                <a:lnTo>
                  <a:pt x="187090" y="136163"/>
                </a:lnTo>
                <a:lnTo>
                  <a:pt x="94690" y="136163"/>
                </a:lnTo>
                <a:lnTo>
                  <a:pt x="82158" y="134454"/>
                </a:lnTo>
                <a:lnTo>
                  <a:pt x="36662" y="110092"/>
                </a:lnTo>
                <a:lnTo>
                  <a:pt x="22630" y="58901"/>
                </a:lnTo>
                <a:lnTo>
                  <a:pt x="24037" y="48366"/>
                </a:lnTo>
                <a:lnTo>
                  <a:pt x="27448" y="36188"/>
                </a:lnTo>
                <a:lnTo>
                  <a:pt x="33460" y="20971"/>
                </a:lnTo>
                <a:lnTo>
                  <a:pt x="40217" y="10305"/>
                </a:lnTo>
                <a:lnTo>
                  <a:pt x="48454" y="0"/>
                </a:lnTo>
                <a:close/>
              </a:path>
              <a:path w="212725" h="165734">
                <a:moveTo>
                  <a:pt x="193234" y="0"/>
                </a:moveTo>
                <a:lnTo>
                  <a:pt x="165339" y="1304"/>
                </a:lnTo>
                <a:lnTo>
                  <a:pt x="172881" y="10784"/>
                </a:lnTo>
                <a:lnTo>
                  <a:pt x="179377" y="21392"/>
                </a:lnTo>
                <a:lnTo>
                  <a:pt x="185111" y="33966"/>
                </a:lnTo>
                <a:lnTo>
                  <a:pt x="187932" y="44222"/>
                </a:lnTo>
                <a:lnTo>
                  <a:pt x="189475" y="56667"/>
                </a:lnTo>
                <a:lnTo>
                  <a:pt x="189770" y="72764"/>
                </a:lnTo>
                <a:lnTo>
                  <a:pt x="187553" y="86471"/>
                </a:lnTo>
                <a:lnTo>
                  <a:pt x="160776" y="123728"/>
                </a:lnTo>
                <a:lnTo>
                  <a:pt x="112569" y="135830"/>
                </a:lnTo>
                <a:lnTo>
                  <a:pt x="94690" y="136163"/>
                </a:lnTo>
                <a:lnTo>
                  <a:pt x="187090" y="136163"/>
                </a:lnTo>
                <a:lnTo>
                  <a:pt x="206790" y="103389"/>
                </a:lnTo>
                <a:lnTo>
                  <a:pt x="212626" y="61033"/>
                </a:lnTo>
                <a:lnTo>
                  <a:pt x="211655" y="50089"/>
                </a:lnTo>
                <a:lnTo>
                  <a:pt x="209283" y="37724"/>
                </a:lnTo>
                <a:lnTo>
                  <a:pt x="205136" y="22731"/>
                </a:lnTo>
                <a:lnTo>
                  <a:pt x="199952" y="11177"/>
                </a:lnTo>
                <a:lnTo>
                  <a:pt x="1932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3758604" y="7593034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5" y="0"/>
                </a:moveTo>
                <a:lnTo>
                  <a:pt x="39093" y="8266"/>
                </a:lnTo>
                <a:lnTo>
                  <a:pt x="4439" y="43832"/>
                </a:lnTo>
                <a:lnTo>
                  <a:pt x="0" y="72016"/>
                </a:lnTo>
                <a:lnTo>
                  <a:pt x="1079" y="84536"/>
                </a:lnTo>
                <a:lnTo>
                  <a:pt x="29031" y="128598"/>
                </a:lnTo>
                <a:lnTo>
                  <a:pt x="76777" y="140695"/>
                </a:lnTo>
                <a:lnTo>
                  <a:pt x="94928" y="140927"/>
                </a:lnTo>
                <a:lnTo>
                  <a:pt x="108369" y="138701"/>
                </a:lnTo>
                <a:lnTo>
                  <a:pt x="120477" y="134904"/>
                </a:lnTo>
                <a:lnTo>
                  <a:pt x="131279" y="129513"/>
                </a:lnTo>
                <a:lnTo>
                  <a:pt x="140804" y="122505"/>
                </a:lnTo>
                <a:lnTo>
                  <a:pt x="148063" y="114723"/>
                </a:lnTo>
                <a:lnTo>
                  <a:pt x="76752" y="114723"/>
                </a:lnTo>
                <a:lnTo>
                  <a:pt x="64885" y="113443"/>
                </a:lnTo>
                <a:lnTo>
                  <a:pt x="29461" y="95248"/>
                </a:lnTo>
                <a:lnTo>
                  <a:pt x="21441" y="70772"/>
                </a:lnTo>
                <a:lnTo>
                  <a:pt x="21452" y="69692"/>
                </a:lnTo>
                <a:lnTo>
                  <a:pt x="40500" y="36579"/>
                </a:lnTo>
                <a:lnTo>
                  <a:pt x="91917" y="27257"/>
                </a:lnTo>
                <a:lnTo>
                  <a:pt x="147875" y="27257"/>
                </a:lnTo>
                <a:lnTo>
                  <a:pt x="147732" y="27034"/>
                </a:lnTo>
                <a:lnTo>
                  <a:pt x="106670" y="2773"/>
                </a:lnTo>
                <a:lnTo>
                  <a:pt x="92681" y="679"/>
                </a:lnTo>
                <a:lnTo>
                  <a:pt x="76685" y="0"/>
                </a:lnTo>
                <a:close/>
              </a:path>
              <a:path w="161925" h="140970">
                <a:moveTo>
                  <a:pt x="147875" y="27257"/>
                </a:moveTo>
                <a:lnTo>
                  <a:pt x="91917" y="27257"/>
                </a:lnTo>
                <a:lnTo>
                  <a:pt x="104724" y="29541"/>
                </a:lnTo>
                <a:lnTo>
                  <a:pt x="116291" y="33832"/>
                </a:lnTo>
                <a:lnTo>
                  <a:pt x="126929" y="40324"/>
                </a:lnTo>
                <a:lnTo>
                  <a:pt x="134540" y="49153"/>
                </a:lnTo>
                <a:lnTo>
                  <a:pt x="138958" y="60818"/>
                </a:lnTo>
                <a:lnTo>
                  <a:pt x="140229" y="76306"/>
                </a:lnTo>
                <a:lnTo>
                  <a:pt x="137133" y="87104"/>
                </a:lnTo>
                <a:lnTo>
                  <a:pt x="105966" y="111801"/>
                </a:lnTo>
                <a:lnTo>
                  <a:pt x="76752" y="114723"/>
                </a:lnTo>
                <a:lnTo>
                  <a:pt x="148063" y="114723"/>
                </a:lnTo>
                <a:lnTo>
                  <a:pt x="161346" y="62471"/>
                </a:lnTo>
                <a:lnTo>
                  <a:pt x="159068" y="49515"/>
                </a:lnTo>
                <a:lnTo>
                  <a:pt x="154574" y="37741"/>
                </a:lnTo>
                <a:lnTo>
                  <a:pt x="147875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3758611" y="7326552"/>
            <a:ext cx="158115" cy="225425"/>
          </a:xfrm>
          <a:custGeom>
            <a:avLst/>
            <a:gdLst/>
            <a:ahLst/>
            <a:cxnLst/>
            <a:rect l="l" t="t" r="r" b="b"/>
            <a:pathLst>
              <a:path w="158114" h="225425">
                <a:moveTo>
                  <a:pt x="158028" y="0"/>
                </a:moveTo>
                <a:lnTo>
                  <a:pt x="61909" y="32"/>
                </a:lnTo>
                <a:lnTo>
                  <a:pt x="24439" y="8879"/>
                </a:lnTo>
                <a:lnTo>
                  <a:pt x="0" y="51746"/>
                </a:lnTo>
                <a:lnTo>
                  <a:pt x="1296" y="63017"/>
                </a:lnTo>
                <a:lnTo>
                  <a:pt x="5291" y="74644"/>
                </a:lnTo>
                <a:lnTo>
                  <a:pt x="12844" y="87857"/>
                </a:lnTo>
                <a:lnTo>
                  <a:pt x="21838" y="96552"/>
                </a:lnTo>
                <a:lnTo>
                  <a:pt x="33286" y="104139"/>
                </a:lnTo>
                <a:lnTo>
                  <a:pt x="32457" y="104450"/>
                </a:lnTo>
                <a:lnTo>
                  <a:pt x="3903" y="129956"/>
                </a:lnTo>
                <a:lnTo>
                  <a:pt x="397" y="157968"/>
                </a:lnTo>
                <a:lnTo>
                  <a:pt x="3066" y="169962"/>
                </a:lnTo>
                <a:lnTo>
                  <a:pt x="8803" y="182299"/>
                </a:lnTo>
                <a:lnTo>
                  <a:pt x="16903" y="191771"/>
                </a:lnTo>
                <a:lnTo>
                  <a:pt x="27642" y="199812"/>
                </a:lnTo>
                <a:lnTo>
                  <a:pt x="3653" y="199812"/>
                </a:lnTo>
                <a:lnTo>
                  <a:pt x="3653" y="225212"/>
                </a:lnTo>
                <a:lnTo>
                  <a:pt x="158028" y="225212"/>
                </a:lnTo>
                <a:lnTo>
                  <a:pt x="158028" y="199812"/>
                </a:lnTo>
                <a:lnTo>
                  <a:pt x="69859" y="199807"/>
                </a:lnTo>
                <a:lnTo>
                  <a:pt x="56290" y="198419"/>
                </a:lnTo>
                <a:lnTo>
                  <a:pt x="23528" y="166888"/>
                </a:lnTo>
                <a:lnTo>
                  <a:pt x="22579" y="150810"/>
                </a:lnTo>
                <a:lnTo>
                  <a:pt x="27421" y="140014"/>
                </a:lnTo>
                <a:lnTo>
                  <a:pt x="38966" y="129809"/>
                </a:lnTo>
                <a:lnTo>
                  <a:pt x="50814" y="126462"/>
                </a:lnTo>
                <a:lnTo>
                  <a:pt x="65742" y="125307"/>
                </a:lnTo>
                <a:lnTo>
                  <a:pt x="158028" y="125307"/>
                </a:lnTo>
                <a:lnTo>
                  <a:pt x="158028" y="99907"/>
                </a:lnTo>
                <a:lnTo>
                  <a:pt x="69807" y="99901"/>
                </a:lnTo>
                <a:lnTo>
                  <a:pt x="27352" y="78712"/>
                </a:lnTo>
                <a:lnTo>
                  <a:pt x="22547" y="50825"/>
                </a:lnTo>
                <a:lnTo>
                  <a:pt x="27363" y="40088"/>
                </a:lnTo>
                <a:lnTo>
                  <a:pt x="38966" y="29901"/>
                </a:lnTo>
                <a:lnTo>
                  <a:pt x="50814" y="26554"/>
                </a:lnTo>
                <a:lnTo>
                  <a:pt x="65742" y="25399"/>
                </a:lnTo>
                <a:lnTo>
                  <a:pt x="158028" y="25399"/>
                </a:lnTo>
                <a:lnTo>
                  <a:pt x="1580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3758980" y="7138939"/>
            <a:ext cx="216535" cy="138430"/>
          </a:xfrm>
          <a:custGeom>
            <a:avLst/>
            <a:gdLst/>
            <a:ahLst/>
            <a:cxnLst/>
            <a:rect l="l" t="t" r="r" b="b"/>
            <a:pathLst>
              <a:path w="216535" h="138429">
                <a:moveTo>
                  <a:pt x="216079" y="112542"/>
                </a:moveTo>
                <a:lnTo>
                  <a:pt x="3285" y="112542"/>
                </a:lnTo>
                <a:lnTo>
                  <a:pt x="3285" y="137942"/>
                </a:lnTo>
                <a:lnTo>
                  <a:pt x="216079" y="137942"/>
                </a:lnTo>
                <a:lnTo>
                  <a:pt x="216079" y="112542"/>
                </a:lnTo>
                <a:close/>
              </a:path>
              <a:path w="216535" h="138429">
                <a:moveTo>
                  <a:pt x="76301" y="0"/>
                </a:moveTo>
                <a:lnTo>
                  <a:pt x="28080" y="13960"/>
                </a:lnTo>
                <a:lnTo>
                  <a:pt x="889" y="55050"/>
                </a:lnTo>
                <a:lnTo>
                  <a:pt x="0" y="70809"/>
                </a:lnTo>
                <a:lnTo>
                  <a:pt x="2553" y="82960"/>
                </a:lnTo>
                <a:lnTo>
                  <a:pt x="7960" y="95152"/>
                </a:lnTo>
                <a:lnTo>
                  <a:pt x="15993" y="104778"/>
                </a:lnTo>
                <a:lnTo>
                  <a:pt x="26708" y="112542"/>
                </a:lnTo>
                <a:lnTo>
                  <a:pt x="134517" y="112542"/>
                </a:lnTo>
                <a:lnTo>
                  <a:pt x="134700" y="112425"/>
                </a:lnTo>
                <a:lnTo>
                  <a:pt x="75199" y="112425"/>
                </a:lnTo>
                <a:lnTo>
                  <a:pt x="63509" y="111072"/>
                </a:lnTo>
                <a:lnTo>
                  <a:pt x="27974" y="92351"/>
                </a:lnTo>
                <a:lnTo>
                  <a:pt x="20865" y="66587"/>
                </a:lnTo>
                <a:lnTo>
                  <a:pt x="23407" y="55246"/>
                </a:lnTo>
                <a:lnTo>
                  <a:pt x="53148" y="29867"/>
                </a:lnTo>
                <a:lnTo>
                  <a:pt x="80614" y="26182"/>
                </a:lnTo>
                <a:lnTo>
                  <a:pt x="148089" y="26182"/>
                </a:lnTo>
                <a:lnTo>
                  <a:pt x="138013" y="16431"/>
                </a:lnTo>
                <a:lnTo>
                  <a:pt x="128676" y="10526"/>
                </a:lnTo>
                <a:lnTo>
                  <a:pt x="118001" y="5915"/>
                </a:lnTo>
                <a:lnTo>
                  <a:pt x="105823" y="2614"/>
                </a:lnTo>
                <a:lnTo>
                  <a:pt x="91978" y="637"/>
                </a:lnTo>
                <a:lnTo>
                  <a:pt x="76301" y="0"/>
                </a:lnTo>
                <a:close/>
              </a:path>
              <a:path w="216535" h="138429">
                <a:moveTo>
                  <a:pt x="148089" y="26182"/>
                </a:moveTo>
                <a:lnTo>
                  <a:pt x="80614" y="26182"/>
                </a:lnTo>
                <a:lnTo>
                  <a:pt x="81189" y="26183"/>
                </a:lnTo>
                <a:lnTo>
                  <a:pt x="94311" y="27036"/>
                </a:lnTo>
                <a:lnTo>
                  <a:pt x="129474" y="41910"/>
                </a:lnTo>
                <a:lnTo>
                  <a:pt x="139226" y="80063"/>
                </a:lnTo>
                <a:lnTo>
                  <a:pt x="134040" y="91650"/>
                </a:lnTo>
                <a:lnTo>
                  <a:pt x="91557" y="111796"/>
                </a:lnTo>
                <a:lnTo>
                  <a:pt x="75199" y="112425"/>
                </a:lnTo>
                <a:lnTo>
                  <a:pt x="134700" y="112425"/>
                </a:lnTo>
                <a:lnTo>
                  <a:pt x="160245" y="75764"/>
                </a:lnTo>
                <a:lnTo>
                  <a:pt x="161312" y="61644"/>
                </a:lnTo>
                <a:lnTo>
                  <a:pt x="159694" y="48768"/>
                </a:lnTo>
                <a:lnTo>
                  <a:pt x="155346" y="36998"/>
                </a:lnTo>
                <a:lnTo>
                  <a:pt x="148157" y="262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3762265" y="6970105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40">
                <a:moveTo>
                  <a:pt x="154374" y="0"/>
                </a:moveTo>
                <a:lnTo>
                  <a:pt x="0" y="0"/>
                </a:lnTo>
                <a:lnTo>
                  <a:pt x="0" y="25400"/>
                </a:lnTo>
                <a:lnTo>
                  <a:pt x="91007" y="25473"/>
                </a:lnTo>
                <a:lnTo>
                  <a:pt x="103781" y="27323"/>
                </a:lnTo>
                <a:lnTo>
                  <a:pt x="134915" y="61262"/>
                </a:lnTo>
                <a:lnTo>
                  <a:pt x="135509" y="77956"/>
                </a:lnTo>
                <a:lnTo>
                  <a:pt x="130489" y="88776"/>
                </a:lnTo>
                <a:lnTo>
                  <a:pt x="119190" y="99081"/>
                </a:lnTo>
                <a:lnTo>
                  <a:pt x="107461" y="102663"/>
                </a:lnTo>
                <a:lnTo>
                  <a:pt x="92569" y="103858"/>
                </a:lnTo>
                <a:lnTo>
                  <a:pt x="0" y="103858"/>
                </a:lnTo>
                <a:lnTo>
                  <a:pt x="0" y="129258"/>
                </a:lnTo>
                <a:lnTo>
                  <a:pt x="93414" y="129258"/>
                </a:lnTo>
                <a:lnTo>
                  <a:pt x="102321" y="128957"/>
                </a:lnTo>
                <a:lnTo>
                  <a:pt x="148727" y="107903"/>
                </a:lnTo>
                <a:lnTo>
                  <a:pt x="157665" y="67880"/>
                </a:lnTo>
                <a:lnTo>
                  <a:pt x="155039" y="56010"/>
                </a:lnTo>
                <a:lnTo>
                  <a:pt x="149342" y="43297"/>
                </a:lnTo>
                <a:lnTo>
                  <a:pt x="141400" y="33868"/>
                </a:lnTo>
                <a:lnTo>
                  <a:pt x="130669" y="25400"/>
                </a:lnTo>
                <a:lnTo>
                  <a:pt x="154374" y="25400"/>
                </a:lnTo>
                <a:lnTo>
                  <a:pt x="1543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3718520" y="6840565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4" y="0"/>
                </a:lnTo>
                <a:lnTo>
                  <a:pt x="176954" y="36689"/>
                </a:lnTo>
                <a:lnTo>
                  <a:pt x="175260" y="43745"/>
                </a:lnTo>
                <a:lnTo>
                  <a:pt x="171592" y="47130"/>
                </a:lnTo>
                <a:lnTo>
                  <a:pt x="168205" y="50518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5" y="77610"/>
                </a:lnTo>
                <a:lnTo>
                  <a:pt x="43745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2" y="77416"/>
                </a:lnTo>
                <a:lnTo>
                  <a:pt x="194114" y="54939"/>
                </a:lnTo>
                <a:lnTo>
                  <a:pt x="198120" y="25965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5" y="0"/>
                </a:lnTo>
                <a:lnTo>
                  <a:pt x="43745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3759339" y="6675183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09">
                <a:moveTo>
                  <a:pt x="86181" y="0"/>
                </a:moveTo>
                <a:lnTo>
                  <a:pt x="73764" y="0"/>
                </a:lnTo>
                <a:lnTo>
                  <a:pt x="65091" y="315"/>
                </a:lnTo>
                <a:lnTo>
                  <a:pt x="28392" y="11494"/>
                </a:lnTo>
                <a:lnTo>
                  <a:pt x="2527" y="47669"/>
                </a:lnTo>
                <a:lnTo>
                  <a:pt x="0" y="79468"/>
                </a:lnTo>
                <a:lnTo>
                  <a:pt x="2712" y="92202"/>
                </a:lnTo>
                <a:lnTo>
                  <a:pt x="23448" y="124424"/>
                </a:lnTo>
                <a:lnTo>
                  <a:pt x="69337" y="142322"/>
                </a:lnTo>
                <a:lnTo>
                  <a:pt x="84609" y="143052"/>
                </a:lnTo>
                <a:lnTo>
                  <a:pt x="97986" y="141898"/>
                </a:lnTo>
                <a:lnTo>
                  <a:pt x="142967" y="118186"/>
                </a:lnTo>
                <a:lnTo>
                  <a:pt x="144133" y="116558"/>
                </a:lnTo>
                <a:lnTo>
                  <a:pt x="86181" y="116558"/>
                </a:lnTo>
                <a:lnTo>
                  <a:pt x="86181" y="113526"/>
                </a:lnTo>
                <a:lnTo>
                  <a:pt x="53914" y="113526"/>
                </a:lnTo>
                <a:lnTo>
                  <a:pt x="42167" y="108515"/>
                </a:lnTo>
                <a:lnTo>
                  <a:pt x="32695" y="100878"/>
                </a:lnTo>
                <a:lnTo>
                  <a:pt x="26119" y="91405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5" y="31617"/>
                </a:lnTo>
                <a:lnTo>
                  <a:pt x="52567" y="27119"/>
                </a:lnTo>
                <a:lnTo>
                  <a:pt x="66426" y="25399"/>
                </a:lnTo>
                <a:lnTo>
                  <a:pt x="86181" y="25399"/>
                </a:lnTo>
                <a:lnTo>
                  <a:pt x="86181" y="0"/>
                </a:lnTo>
                <a:close/>
              </a:path>
              <a:path w="161289" h="143509">
                <a:moveTo>
                  <a:pt x="149399" y="5927"/>
                </a:moveTo>
                <a:lnTo>
                  <a:pt x="125433" y="5967"/>
                </a:lnTo>
                <a:lnTo>
                  <a:pt x="130097" y="15379"/>
                </a:lnTo>
                <a:lnTo>
                  <a:pt x="134208" y="26762"/>
                </a:lnTo>
                <a:lnTo>
                  <a:pt x="138151" y="41893"/>
                </a:lnTo>
                <a:lnTo>
                  <a:pt x="139288" y="53755"/>
                </a:lnTo>
                <a:lnTo>
                  <a:pt x="139422" y="69580"/>
                </a:lnTo>
                <a:lnTo>
                  <a:pt x="136857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3" y="116558"/>
                </a:lnTo>
                <a:lnTo>
                  <a:pt x="160150" y="72468"/>
                </a:lnTo>
                <a:lnTo>
                  <a:pt x="160786" y="56180"/>
                </a:lnTo>
                <a:lnTo>
                  <a:pt x="159643" y="44130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89" h="143509">
                <a:moveTo>
                  <a:pt x="86181" y="25399"/>
                </a:moveTo>
                <a:lnTo>
                  <a:pt x="66426" y="25399"/>
                </a:lnTo>
                <a:lnTo>
                  <a:pt x="53914" y="113526"/>
                </a:lnTo>
                <a:lnTo>
                  <a:pt x="86181" y="113526"/>
                </a:lnTo>
                <a:lnTo>
                  <a:pt x="86181" y="253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3758596" y="6544232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4" h="90804">
                <a:moveTo>
                  <a:pt x="27376" y="0"/>
                </a:moveTo>
                <a:lnTo>
                  <a:pt x="1410" y="0"/>
                </a:lnTo>
                <a:lnTo>
                  <a:pt x="847" y="2821"/>
                </a:lnTo>
                <a:lnTo>
                  <a:pt x="281" y="7054"/>
                </a:lnTo>
                <a:lnTo>
                  <a:pt x="281" y="9312"/>
                </a:lnTo>
                <a:lnTo>
                  <a:pt x="0" y="11289"/>
                </a:lnTo>
                <a:lnTo>
                  <a:pt x="16854" y="57248"/>
                </a:lnTo>
                <a:lnTo>
                  <a:pt x="27658" y="64910"/>
                </a:lnTo>
                <a:lnTo>
                  <a:pt x="3669" y="64910"/>
                </a:lnTo>
                <a:lnTo>
                  <a:pt x="3669" y="90310"/>
                </a:lnTo>
                <a:lnTo>
                  <a:pt x="158043" y="90310"/>
                </a:lnTo>
                <a:lnTo>
                  <a:pt x="158043" y="64910"/>
                </a:lnTo>
                <a:lnTo>
                  <a:pt x="76740" y="64910"/>
                </a:lnTo>
                <a:lnTo>
                  <a:pt x="64305" y="64093"/>
                </a:lnTo>
                <a:lnTo>
                  <a:pt x="29679" y="45779"/>
                </a:lnTo>
                <a:lnTo>
                  <a:pt x="22578" y="20319"/>
                </a:lnTo>
                <a:lnTo>
                  <a:pt x="22578" y="16369"/>
                </a:lnTo>
                <a:lnTo>
                  <a:pt x="23141" y="12700"/>
                </a:lnTo>
                <a:lnTo>
                  <a:pt x="23707" y="9312"/>
                </a:lnTo>
                <a:lnTo>
                  <a:pt x="24552" y="5927"/>
                </a:lnTo>
                <a:lnTo>
                  <a:pt x="25681" y="2821"/>
                </a:lnTo>
                <a:lnTo>
                  <a:pt x="27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3758713" y="6411786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7" y="25200"/>
                </a:moveTo>
                <a:lnTo>
                  <a:pt x="124906" y="25200"/>
                </a:lnTo>
                <a:lnTo>
                  <a:pt x="130833" y="28588"/>
                </a:lnTo>
                <a:lnTo>
                  <a:pt x="137292" y="40042"/>
                </a:lnTo>
                <a:lnTo>
                  <a:pt x="139825" y="51317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7" y="93540"/>
                </a:lnTo>
                <a:lnTo>
                  <a:pt x="131767" y="105307"/>
                </a:lnTo>
                <a:lnTo>
                  <a:pt x="126035" y="117206"/>
                </a:lnTo>
                <a:lnTo>
                  <a:pt x="154581" y="109982"/>
                </a:lnTo>
                <a:lnTo>
                  <a:pt x="157521" y="98261"/>
                </a:lnTo>
                <a:lnTo>
                  <a:pt x="159998" y="84469"/>
                </a:lnTo>
                <a:lnTo>
                  <a:pt x="161162" y="72746"/>
                </a:lnTo>
                <a:lnTo>
                  <a:pt x="161524" y="58562"/>
                </a:lnTo>
                <a:lnTo>
                  <a:pt x="160325" y="45787"/>
                </a:lnTo>
                <a:lnTo>
                  <a:pt x="157349" y="33798"/>
                </a:lnTo>
                <a:lnTo>
                  <a:pt x="153527" y="25200"/>
                </a:lnTo>
                <a:close/>
              </a:path>
              <a:path w="161925" h="117475">
                <a:moveTo>
                  <a:pt x="32055" y="7420"/>
                </a:moveTo>
                <a:lnTo>
                  <a:pt x="8066" y="7420"/>
                </a:lnTo>
                <a:lnTo>
                  <a:pt x="7146" y="10080"/>
                </a:lnTo>
                <a:lnTo>
                  <a:pt x="4177" y="20799"/>
                </a:lnTo>
                <a:lnTo>
                  <a:pt x="1341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20"/>
                </a:lnTo>
                <a:lnTo>
                  <a:pt x="20474" y="109096"/>
                </a:lnTo>
                <a:lnTo>
                  <a:pt x="46031" y="116073"/>
                </a:lnTo>
                <a:lnTo>
                  <a:pt x="57176" y="114514"/>
                </a:lnTo>
                <a:lnTo>
                  <a:pt x="67907" y="108951"/>
                </a:lnTo>
                <a:lnTo>
                  <a:pt x="79538" y="97654"/>
                </a:lnTo>
                <a:lnTo>
                  <a:pt x="82301" y="91524"/>
                </a:lnTo>
                <a:lnTo>
                  <a:pt x="36572" y="91524"/>
                </a:lnTo>
                <a:lnTo>
                  <a:pt x="30926" y="88419"/>
                </a:lnTo>
                <a:lnTo>
                  <a:pt x="25560" y="79669"/>
                </a:lnTo>
                <a:lnTo>
                  <a:pt x="22177" y="68530"/>
                </a:lnTo>
                <a:lnTo>
                  <a:pt x="21050" y="53706"/>
                </a:lnTo>
                <a:lnTo>
                  <a:pt x="21050" y="45520"/>
                </a:lnTo>
                <a:lnTo>
                  <a:pt x="22179" y="37619"/>
                </a:lnTo>
                <a:lnTo>
                  <a:pt x="23872" y="29717"/>
                </a:lnTo>
                <a:lnTo>
                  <a:pt x="25846" y="22097"/>
                </a:lnTo>
                <a:lnTo>
                  <a:pt x="28670" y="14759"/>
                </a:lnTo>
                <a:lnTo>
                  <a:pt x="32055" y="7420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3" y="62219"/>
                </a:lnTo>
                <a:lnTo>
                  <a:pt x="62461" y="76119"/>
                </a:lnTo>
                <a:lnTo>
                  <a:pt x="58021" y="84750"/>
                </a:lnTo>
                <a:lnTo>
                  <a:pt x="54633" y="89266"/>
                </a:lnTo>
                <a:lnTo>
                  <a:pt x="50119" y="91524"/>
                </a:lnTo>
                <a:lnTo>
                  <a:pt x="82301" y="91524"/>
                </a:lnTo>
                <a:lnTo>
                  <a:pt x="84746" y="86101"/>
                </a:lnTo>
                <a:lnTo>
                  <a:pt x="88783" y="71486"/>
                </a:lnTo>
                <a:lnTo>
                  <a:pt x="92967" y="53370"/>
                </a:lnTo>
                <a:lnTo>
                  <a:pt x="97173" y="40197"/>
                </a:lnTo>
                <a:lnTo>
                  <a:pt x="101483" y="32257"/>
                </a:lnTo>
                <a:lnTo>
                  <a:pt x="105152" y="27740"/>
                </a:lnTo>
                <a:lnTo>
                  <a:pt x="110513" y="25200"/>
                </a:lnTo>
                <a:lnTo>
                  <a:pt x="153527" y="25200"/>
                </a:lnTo>
                <a:lnTo>
                  <a:pt x="152209" y="22235"/>
                </a:lnTo>
                <a:lnTo>
                  <a:pt x="144521" y="10738"/>
                </a:lnTo>
                <a:lnTo>
                  <a:pt x="135412" y="4416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3707532" y="6096063"/>
            <a:ext cx="212725" cy="193040"/>
          </a:xfrm>
          <a:custGeom>
            <a:avLst/>
            <a:gdLst/>
            <a:ahLst/>
            <a:cxnLst/>
            <a:rect l="l" t="t" r="r" b="b"/>
            <a:pathLst>
              <a:path w="212725" h="193039">
                <a:moveTo>
                  <a:pt x="121643" y="161149"/>
                </a:moveTo>
                <a:lnTo>
                  <a:pt x="77593" y="161149"/>
                </a:lnTo>
                <a:lnTo>
                  <a:pt x="87741" y="162333"/>
                </a:lnTo>
                <a:lnTo>
                  <a:pt x="96182" y="171406"/>
                </a:lnTo>
                <a:lnTo>
                  <a:pt x="139286" y="192648"/>
                </a:lnTo>
                <a:lnTo>
                  <a:pt x="155752" y="192928"/>
                </a:lnTo>
                <a:lnTo>
                  <a:pt x="167067" y="190169"/>
                </a:lnTo>
                <a:lnTo>
                  <a:pt x="178047" y="184865"/>
                </a:lnTo>
                <a:lnTo>
                  <a:pt x="188978" y="176575"/>
                </a:lnTo>
                <a:lnTo>
                  <a:pt x="198045" y="167058"/>
                </a:lnTo>
                <a:lnTo>
                  <a:pt x="142632" y="167058"/>
                </a:lnTo>
                <a:lnTo>
                  <a:pt x="131114" y="165208"/>
                </a:lnTo>
                <a:lnTo>
                  <a:pt x="121643" y="161149"/>
                </a:lnTo>
                <a:close/>
              </a:path>
              <a:path w="212725" h="193039">
                <a:moveTo>
                  <a:pt x="34695" y="68298"/>
                </a:moveTo>
                <a:lnTo>
                  <a:pt x="1611" y="94488"/>
                </a:lnTo>
                <a:lnTo>
                  <a:pt x="0" y="121072"/>
                </a:lnTo>
                <a:lnTo>
                  <a:pt x="2111" y="133810"/>
                </a:lnTo>
                <a:lnTo>
                  <a:pt x="35562" y="168559"/>
                </a:lnTo>
                <a:lnTo>
                  <a:pt x="49088" y="170179"/>
                </a:lnTo>
                <a:lnTo>
                  <a:pt x="54733" y="170179"/>
                </a:lnTo>
                <a:lnTo>
                  <a:pt x="60377" y="169050"/>
                </a:lnTo>
                <a:lnTo>
                  <a:pt x="71666" y="164536"/>
                </a:lnTo>
                <a:lnTo>
                  <a:pt x="77593" y="161149"/>
                </a:lnTo>
                <a:lnTo>
                  <a:pt x="121643" y="161149"/>
                </a:lnTo>
                <a:lnTo>
                  <a:pt x="118114" y="159636"/>
                </a:lnTo>
                <a:lnTo>
                  <a:pt x="108276" y="152550"/>
                </a:lnTo>
                <a:lnTo>
                  <a:pt x="99612" y="143932"/>
                </a:lnTo>
                <a:lnTo>
                  <a:pt x="40904" y="143932"/>
                </a:lnTo>
                <a:lnTo>
                  <a:pt x="34131" y="141110"/>
                </a:lnTo>
                <a:lnTo>
                  <a:pt x="29051" y="134901"/>
                </a:lnTo>
                <a:lnTo>
                  <a:pt x="23971" y="128976"/>
                </a:lnTo>
                <a:lnTo>
                  <a:pt x="21431" y="121072"/>
                </a:lnTo>
                <a:lnTo>
                  <a:pt x="21431" y="105269"/>
                </a:lnTo>
                <a:lnTo>
                  <a:pt x="22560" y="98778"/>
                </a:lnTo>
                <a:lnTo>
                  <a:pt x="27101" y="84043"/>
                </a:lnTo>
                <a:lnTo>
                  <a:pt x="30462" y="76481"/>
                </a:lnTo>
                <a:lnTo>
                  <a:pt x="34695" y="68298"/>
                </a:lnTo>
                <a:close/>
              </a:path>
              <a:path w="212725" h="193039">
                <a:moveTo>
                  <a:pt x="202271" y="74134"/>
                </a:moveTo>
                <a:lnTo>
                  <a:pt x="176847" y="74134"/>
                </a:lnTo>
                <a:lnTo>
                  <a:pt x="182884" y="84101"/>
                </a:lnTo>
                <a:lnTo>
                  <a:pt x="188520" y="98063"/>
                </a:lnTo>
                <a:lnTo>
                  <a:pt x="189977" y="109318"/>
                </a:lnTo>
                <a:lnTo>
                  <a:pt x="189872" y="126096"/>
                </a:lnTo>
                <a:lnTo>
                  <a:pt x="186418" y="136758"/>
                </a:lnTo>
                <a:lnTo>
                  <a:pt x="179418" y="147984"/>
                </a:lnTo>
                <a:lnTo>
                  <a:pt x="167888" y="160503"/>
                </a:lnTo>
                <a:lnTo>
                  <a:pt x="156343" y="165438"/>
                </a:lnTo>
                <a:lnTo>
                  <a:pt x="142632" y="167058"/>
                </a:lnTo>
                <a:lnTo>
                  <a:pt x="198045" y="167058"/>
                </a:lnTo>
                <a:lnTo>
                  <a:pt x="211941" y="129330"/>
                </a:lnTo>
                <a:lnTo>
                  <a:pt x="212683" y="113945"/>
                </a:lnTo>
                <a:lnTo>
                  <a:pt x="211509" y="103210"/>
                </a:lnTo>
                <a:lnTo>
                  <a:pt x="208566" y="90964"/>
                </a:lnTo>
                <a:lnTo>
                  <a:pt x="203320" y="75932"/>
                </a:lnTo>
                <a:lnTo>
                  <a:pt x="202271" y="74134"/>
                </a:lnTo>
                <a:close/>
              </a:path>
              <a:path w="212725" h="193039">
                <a:moveTo>
                  <a:pt x="98760" y="9596"/>
                </a:moveTo>
                <a:lnTo>
                  <a:pt x="106734" y="35979"/>
                </a:lnTo>
                <a:lnTo>
                  <a:pt x="118783" y="38143"/>
                </a:lnTo>
                <a:lnTo>
                  <a:pt x="132037" y="41818"/>
                </a:lnTo>
                <a:lnTo>
                  <a:pt x="143757" y="46925"/>
                </a:lnTo>
                <a:lnTo>
                  <a:pt x="154640" y="53339"/>
                </a:lnTo>
                <a:lnTo>
                  <a:pt x="82321" y="123962"/>
                </a:lnTo>
                <a:lnTo>
                  <a:pt x="71309" y="133979"/>
                </a:lnTo>
                <a:lnTo>
                  <a:pt x="62917" y="139981"/>
                </a:lnTo>
                <a:lnTo>
                  <a:pt x="58402" y="142803"/>
                </a:lnTo>
                <a:lnTo>
                  <a:pt x="53604" y="143932"/>
                </a:lnTo>
                <a:lnTo>
                  <a:pt x="99612" y="143932"/>
                </a:lnTo>
                <a:lnTo>
                  <a:pt x="98477" y="142803"/>
                </a:lnTo>
                <a:lnTo>
                  <a:pt x="176847" y="74134"/>
                </a:lnTo>
                <a:lnTo>
                  <a:pt x="202271" y="74134"/>
                </a:lnTo>
                <a:lnTo>
                  <a:pt x="196960" y="65021"/>
                </a:lnTo>
                <a:lnTo>
                  <a:pt x="188788" y="54469"/>
                </a:lnTo>
                <a:lnTo>
                  <a:pt x="205999" y="37735"/>
                </a:lnTo>
                <a:lnTo>
                  <a:pt x="168990" y="37735"/>
                </a:lnTo>
                <a:lnTo>
                  <a:pt x="123470" y="14630"/>
                </a:lnTo>
                <a:lnTo>
                  <a:pt x="111180" y="11447"/>
                </a:lnTo>
                <a:lnTo>
                  <a:pt x="98760" y="9596"/>
                </a:lnTo>
                <a:close/>
              </a:path>
              <a:path w="212725" h="193039">
                <a:moveTo>
                  <a:pt x="209108" y="0"/>
                </a:moveTo>
                <a:lnTo>
                  <a:pt x="168990" y="37735"/>
                </a:lnTo>
                <a:lnTo>
                  <a:pt x="205999" y="37735"/>
                </a:lnTo>
                <a:lnTo>
                  <a:pt x="209108" y="34712"/>
                </a:lnTo>
                <a:lnTo>
                  <a:pt x="2091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3710900" y="595630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3722613" y="5839459"/>
            <a:ext cx="0" cy="102870"/>
          </a:xfrm>
          <a:custGeom>
            <a:avLst/>
            <a:gdLst/>
            <a:ahLst/>
            <a:cxnLst/>
            <a:rect l="l" t="t" r="r" b="b"/>
            <a:pathLst>
              <a:path h="102870">
                <a:moveTo>
                  <a:pt x="0" y="0"/>
                </a:moveTo>
                <a:lnTo>
                  <a:pt x="0" y="102870"/>
                </a:lnTo>
              </a:path>
            </a:pathLst>
          </a:custGeom>
          <a:ln w="234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3806997" y="5844039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7930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3904928" y="5837265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705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3702152" y="577997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8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3759339" y="5582136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10">
                <a:moveTo>
                  <a:pt x="86181" y="0"/>
                </a:moveTo>
                <a:lnTo>
                  <a:pt x="73764" y="0"/>
                </a:lnTo>
                <a:lnTo>
                  <a:pt x="65091" y="315"/>
                </a:lnTo>
                <a:lnTo>
                  <a:pt x="28392" y="11494"/>
                </a:lnTo>
                <a:lnTo>
                  <a:pt x="2527" y="47668"/>
                </a:lnTo>
                <a:lnTo>
                  <a:pt x="0" y="79468"/>
                </a:lnTo>
                <a:lnTo>
                  <a:pt x="2712" y="92202"/>
                </a:lnTo>
                <a:lnTo>
                  <a:pt x="23448" y="124424"/>
                </a:lnTo>
                <a:lnTo>
                  <a:pt x="69337" y="142322"/>
                </a:lnTo>
                <a:lnTo>
                  <a:pt x="84608" y="143052"/>
                </a:lnTo>
                <a:lnTo>
                  <a:pt x="97986" y="141898"/>
                </a:lnTo>
                <a:lnTo>
                  <a:pt x="142967" y="118186"/>
                </a:lnTo>
                <a:lnTo>
                  <a:pt x="144133" y="116558"/>
                </a:lnTo>
                <a:lnTo>
                  <a:pt x="86181" y="116558"/>
                </a:lnTo>
                <a:lnTo>
                  <a:pt x="86181" y="113527"/>
                </a:lnTo>
                <a:lnTo>
                  <a:pt x="53914" y="113527"/>
                </a:lnTo>
                <a:lnTo>
                  <a:pt x="42167" y="108516"/>
                </a:lnTo>
                <a:lnTo>
                  <a:pt x="32695" y="100879"/>
                </a:lnTo>
                <a:lnTo>
                  <a:pt x="26119" y="91405"/>
                </a:lnTo>
                <a:lnTo>
                  <a:pt x="22097" y="79522"/>
                </a:lnTo>
                <a:lnTo>
                  <a:pt x="20766" y="64691"/>
                </a:lnTo>
                <a:lnTo>
                  <a:pt x="22935" y="53755"/>
                </a:lnTo>
                <a:lnTo>
                  <a:pt x="29164" y="43054"/>
                </a:lnTo>
                <a:lnTo>
                  <a:pt x="40825" y="31618"/>
                </a:lnTo>
                <a:lnTo>
                  <a:pt x="52567" y="27120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89" h="143510">
                <a:moveTo>
                  <a:pt x="149399" y="5927"/>
                </a:moveTo>
                <a:lnTo>
                  <a:pt x="125433" y="5967"/>
                </a:lnTo>
                <a:lnTo>
                  <a:pt x="130097" y="15379"/>
                </a:lnTo>
                <a:lnTo>
                  <a:pt x="134208" y="26762"/>
                </a:lnTo>
                <a:lnTo>
                  <a:pt x="138151" y="41893"/>
                </a:lnTo>
                <a:lnTo>
                  <a:pt x="139288" y="53755"/>
                </a:lnTo>
                <a:lnTo>
                  <a:pt x="139422" y="69580"/>
                </a:lnTo>
                <a:lnTo>
                  <a:pt x="136857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3" y="116558"/>
                </a:lnTo>
                <a:lnTo>
                  <a:pt x="160150" y="72468"/>
                </a:lnTo>
                <a:lnTo>
                  <a:pt x="160786" y="56180"/>
                </a:lnTo>
                <a:lnTo>
                  <a:pt x="159643" y="44131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89" h="143510">
                <a:moveTo>
                  <a:pt x="86181" y="25400"/>
                </a:moveTo>
                <a:lnTo>
                  <a:pt x="66426" y="25400"/>
                </a:lnTo>
                <a:lnTo>
                  <a:pt x="53914" y="113527"/>
                </a:lnTo>
                <a:lnTo>
                  <a:pt x="86181" y="113527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3758619" y="5429454"/>
            <a:ext cx="161925" cy="122555"/>
          </a:xfrm>
          <a:custGeom>
            <a:avLst/>
            <a:gdLst/>
            <a:ahLst/>
            <a:cxnLst/>
            <a:rect l="l" t="t" r="r" b="b"/>
            <a:pathLst>
              <a:path w="161925" h="122554">
                <a:moveTo>
                  <a:pt x="33279" y="0"/>
                </a:moveTo>
                <a:lnTo>
                  <a:pt x="9573" y="0"/>
                </a:lnTo>
                <a:lnTo>
                  <a:pt x="6468" y="7056"/>
                </a:lnTo>
                <a:lnTo>
                  <a:pt x="4210" y="14392"/>
                </a:lnTo>
                <a:lnTo>
                  <a:pt x="824" y="29069"/>
                </a:lnTo>
                <a:lnTo>
                  <a:pt x="89" y="35686"/>
                </a:lnTo>
                <a:lnTo>
                  <a:pt x="0" y="46895"/>
                </a:lnTo>
                <a:lnTo>
                  <a:pt x="1137" y="60234"/>
                </a:lnTo>
                <a:lnTo>
                  <a:pt x="25530" y="104999"/>
                </a:lnTo>
                <a:lnTo>
                  <a:pt x="71551" y="121416"/>
                </a:lnTo>
                <a:lnTo>
                  <a:pt x="87972" y="122010"/>
                </a:lnTo>
                <a:lnTo>
                  <a:pt x="100535" y="120510"/>
                </a:lnTo>
                <a:lnTo>
                  <a:pt x="145872" y="95378"/>
                </a:lnTo>
                <a:lnTo>
                  <a:pt x="146325" y="94709"/>
                </a:lnTo>
                <a:lnTo>
                  <a:pt x="69222" y="94709"/>
                </a:lnTo>
                <a:lnTo>
                  <a:pt x="56636" y="92013"/>
                </a:lnTo>
                <a:lnTo>
                  <a:pt x="22924" y="57519"/>
                </a:lnTo>
                <a:lnTo>
                  <a:pt x="21426" y="43461"/>
                </a:lnTo>
                <a:lnTo>
                  <a:pt x="21496" y="35686"/>
                </a:lnTo>
                <a:lnTo>
                  <a:pt x="22555" y="29069"/>
                </a:lnTo>
                <a:lnTo>
                  <a:pt x="26506" y="14392"/>
                </a:lnTo>
                <a:lnTo>
                  <a:pt x="29328" y="7338"/>
                </a:lnTo>
                <a:lnTo>
                  <a:pt x="33279" y="0"/>
                </a:lnTo>
                <a:close/>
              </a:path>
              <a:path w="161925" h="122554">
                <a:moveTo>
                  <a:pt x="152095" y="0"/>
                </a:moveTo>
                <a:lnTo>
                  <a:pt x="129307" y="1194"/>
                </a:lnTo>
                <a:lnTo>
                  <a:pt x="134289" y="11930"/>
                </a:lnTo>
                <a:lnTo>
                  <a:pt x="138503" y="24994"/>
                </a:lnTo>
                <a:lnTo>
                  <a:pt x="139958" y="35686"/>
                </a:lnTo>
                <a:lnTo>
                  <a:pt x="140083" y="51358"/>
                </a:lnTo>
                <a:lnTo>
                  <a:pt x="137152" y="63483"/>
                </a:lnTo>
                <a:lnTo>
                  <a:pt x="101482" y="92634"/>
                </a:lnTo>
                <a:lnTo>
                  <a:pt x="69222" y="94709"/>
                </a:lnTo>
                <a:lnTo>
                  <a:pt x="146325" y="94709"/>
                </a:lnTo>
                <a:lnTo>
                  <a:pt x="152842" y="85076"/>
                </a:lnTo>
                <a:lnTo>
                  <a:pt x="157780" y="73438"/>
                </a:lnTo>
                <a:lnTo>
                  <a:pt x="160718" y="60496"/>
                </a:lnTo>
                <a:lnTo>
                  <a:pt x="161648" y="46895"/>
                </a:lnTo>
                <a:lnTo>
                  <a:pt x="161573" y="36689"/>
                </a:lnTo>
                <a:lnTo>
                  <a:pt x="160844" y="29632"/>
                </a:lnTo>
                <a:lnTo>
                  <a:pt x="159433" y="22012"/>
                </a:lnTo>
                <a:lnTo>
                  <a:pt x="158021" y="14676"/>
                </a:lnTo>
                <a:lnTo>
                  <a:pt x="155481" y="7338"/>
                </a:lnTo>
                <a:lnTo>
                  <a:pt x="152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3718520" y="5308099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4" y="0"/>
                </a:lnTo>
                <a:lnTo>
                  <a:pt x="176954" y="36687"/>
                </a:lnTo>
                <a:lnTo>
                  <a:pt x="175260" y="43743"/>
                </a:lnTo>
                <a:lnTo>
                  <a:pt x="171592" y="47130"/>
                </a:lnTo>
                <a:lnTo>
                  <a:pt x="168205" y="50516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5" y="77610"/>
                </a:lnTo>
                <a:lnTo>
                  <a:pt x="43745" y="96236"/>
                </a:lnTo>
                <a:lnTo>
                  <a:pt x="63500" y="96236"/>
                </a:lnTo>
                <a:lnTo>
                  <a:pt x="63500" y="77610"/>
                </a:lnTo>
                <a:lnTo>
                  <a:pt x="154562" y="77416"/>
                </a:lnTo>
                <a:lnTo>
                  <a:pt x="194114" y="54938"/>
                </a:lnTo>
                <a:lnTo>
                  <a:pt x="198120" y="25963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5" y="0"/>
                </a:lnTo>
                <a:lnTo>
                  <a:pt x="43745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3758596" y="5185332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4" h="90804">
                <a:moveTo>
                  <a:pt x="27376" y="0"/>
                </a:moveTo>
                <a:lnTo>
                  <a:pt x="1410" y="0"/>
                </a:lnTo>
                <a:lnTo>
                  <a:pt x="847" y="2821"/>
                </a:lnTo>
                <a:lnTo>
                  <a:pt x="281" y="7054"/>
                </a:lnTo>
                <a:lnTo>
                  <a:pt x="281" y="9312"/>
                </a:lnTo>
                <a:lnTo>
                  <a:pt x="0" y="11289"/>
                </a:lnTo>
                <a:lnTo>
                  <a:pt x="16854" y="57248"/>
                </a:lnTo>
                <a:lnTo>
                  <a:pt x="27658" y="64910"/>
                </a:lnTo>
                <a:lnTo>
                  <a:pt x="3669" y="64910"/>
                </a:lnTo>
                <a:lnTo>
                  <a:pt x="3669" y="90310"/>
                </a:lnTo>
                <a:lnTo>
                  <a:pt x="158043" y="90310"/>
                </a:lnTo>
                <a:lnTo>
                  <a:pt x="158043" y="64910"/>
                </a:lnTo>
                <a:lnTo>
                  <a:pt x="76740" y="64910"/>
                </a:lnTo>
                <a:lnTo>
                  <a:pt x="64305" y="64093"/>
                </a:lnTo>
                <a:lnTo>
                  <a:pt x="29679" y="45779"/>
                </a:lnTo>
                <a:lnTo>
                  <a:pt x="22578" y="20319"/>
                </a:lnTo>
                <a:lnTo>
                  <a:pt x="22578" y="16369"/>
                </a:lnTo>
                <a:lnTo>
                  <a:pt x="23141" y="12700"/>
                </a:lnTo>
                <a:lnTo>
                  <a:pt x="23707" y="9312"/>
                </a:lnTo>
                <a:lnTo>
                  <a:pt x="24552" y="5927"/>
                </a:lnTo>
                <a:lnTo>
                  <a:pt x="25681" y="2821"/>
                </a:lnTo>
                <a:lnTo>
                  <a:pt x="27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3758604" y="5028198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4" y="0"/>
                </a:moveTo>
                <a:lnTo>
                  <a:pt x="39092" y="8267"/>
                </a:lnTo>
                <a:lnTo>
                  <a:pt x="4439" y="43833"/>
                </a:lnTo>
                <a:lnTo>
                  <a:pt x="0" y="72017"/>
                </a:lnTo>
                <a:lnTo>
                  <a:pt x="1079" y="84537"/>
                </a:lnTo>
                <a:lnTo>
                  <a:pt x="29032" y="128599"/>
                </a:lnTo>
                <a:lnTo>
                  <a:pt x="76778" y="140696"/>
                </a:lnTo>
                <a:lnTo>
                  <a:pt x="94929" y="140929"/>
                </a:lnTo>
                <a:lnTo>
                  <a:pt x="108369" y="138702"/>
                </a:lnTo>
                <a:lnTo>
                  <a:pt x="120477" y="134905"/>
                </a:lnTo>
                <a:lnTo>
                  <a:pt x="131280" y="129514"/>
                </a:lnTo>
                <a:lnTo>
                  <a:pt x="140805" y="122505"/>
                </a:lnTo>
                <a:lnTo>
                  <a:pt x="148062" y="114724"/>
                </a:lnTo>
                <a:lnTo>
                  <a:pt x="76752" y="114724"/>
                </a:lnTo>
                <a:lnTo>
                  <a:pt x="64885" y="113444"/>
                </a:lnTo>
                <a:lnTo>
                  <a:pt x="29462" y="95249"/>
                </a:lnTo>
                <a:lnTo>
                  <a:pt x="21441" y="70773"/>
                </a:lnTo>
                <a:lnTo>
                  <a:pt x="21452" y="69692"/>
                </a:lnTo>
                <a:lnTo>
                  <a:pt x="40500" y="36579"/>
                </a:lnTo>
                <a:lnTo>
                  <a:pt x="91917" y="27257"/>
                </a:lnTo>
                <a:lnTo>
                  <a:pt x="147874" y="27257"/>
                </a:lnTo>
                <a:lnTo>
                  <a:pt x="147732" y="27034"/>
                </a:lnTo>
                <a:lnTo>
                  <a:pt x="106670" y="2773"/>
                </a:lnTo>
                <a:lnTo>
                  <a:pt x="92680" y="679"/>
                </a:lnTo>
                <a:lnTo>
                  <a:pt x="76684" y="0"/>
                </a:lnTo>
                <a:close/>
              </a:path>
              <a:path w="161925" h="140970">
                <a:moveTo>
                  <a:pt x="147874" y="27257"/>
                </a:moveTo>
                <a:lnTo>
                  <a:pt x="91917" y="27257"/>
                </a:lnTo>
                <a:lnTo>
                  <a:pt x="104723" y="29541"/>
                </a:lnTo>
                <a:lnTo>
                  <a:pt x="116291" y="33832"/>
                </a:lnTo>
                <a:lnTo>
                  <a:pt x="126929" y="40325"/>
                </a:lnTo>
                <a:lnTo>
                  <a:pt x="134540" y="49153"/>
                </a:lnTo>
                <a:lnTo>
                  <a:pt x="138958" y="60819"/>
                </a:lnTo>
                <a:lnTo>
                  <a:pt x="140229" y="76307"/>
                </a:lnTo>
                <a:lnTo>
                  <a:pt x="137133" y="87105"/>
                </a:lnTo>
                <a:lnTo>
                  <a:pt x="105966" y="111802"/>
                </a:lnTo>
                <a:lnTo>
                  <a:pt x="76752" y="114724"/>
                </a:lnTo>
                <a:lnTo>
                  <a:pt x="148062" y="114724"/>
                </a:lnTo>
                <a:lnTo>
                  <a:pt x="161346" y="62471"/>
                </a:lnTo>
                <a:lnTo>
                  <a:pt x="159068" y="49515"/>
                </a:lnTo>
                <a:lnTo>
                  <a:pt x="154573" y="37740"/>
                </a:lnTo>
                <a:lnTo>
                  <a:pt x="147874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3759056" y="4857672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39">
                <a:moveTo>
                  <a:pt x="157583" y="0"/>
                </a:moveTo>
                <a:lnTo>
                  <a:pt x="64451" y="0"/>
                </a:lnTo>
                <a:lnTo>
                  <a:pt x="55518" y="326"/>
                </a:lnTo>
                <a:lnTo>
                  <a:pt x="9018" y="21465"/>
                </a:lnTo>
                <a:lnTo>
                  <a:pt x="0" y="61470"/>
                </a:lnTo>
                <a:lnTo>
                  <a:pt x="2843" y="73341"/>
                </a:lnTo>
                <a:lnTo>
                  <a:pt x="8733" y="86026"/>
                </a:lnTo>
                <a:lnTo>
                  <a:pt x="16753" y="95625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3" y="129258"/>
                </a:lnTo>
                <a:lnTo>
                  <a:pt x="157583" y="103858"/>
                </a:lnTo>
                <a:lnTo>
                  <a:pt x="67283" y="103799"/>
                </a:lnTo>
                <a:lnTo>
                  <a:pt x="54522" y="101997"/>
                </a:lnTo>
                <a:lnTo>
                  <a:pt x="23009" y="68273"/>
                </a:lnTo>
                <a:lnTo>
                  <a:pt x="22332" y="51575"/>
                </a:lnTo>
                <a:lnTo>
                  <a:pt x="27348" y="40783"/>
                </a:lnTo>
                <a:lnTo>
                  <a:pt x="38719" y="30394"/>
                </a:lnTo>
                <a:lnTo>
                  <a:pt x="50432" y="26678"/>
                </a:lnTo>
                <a:lnTo>
                  <a:pt x="65298" y="25400"/>
                </a:lnTo>
                <a:lnTo>
                  <a:pt x="157583" y="25400"/>
                </a:lnTo>
                <a:lnTo>
                  <a:pt x="157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3762265" y="4794454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>
                <a:moveTo>
                  <a:pt x="0" y="0"/>
                </a:moveTo>
                <a:lnTo>
                  <a:pt x="1543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3702152" y="4794454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3758619" y="4617501"/>
            <a:ext cx="161925" cy="122555"/>
          </a:xfrm>
          <a:custGeom>
            <a:avLst/>
            <a:gdLst/>
            <a:ahLst/>
            <a:cxnLst/>
            <a:rect l="l" t="t" r="r" b="b"/>
            <a:pathLst>
              <a:path w="161925" h="122554">
                <a:moveTo>
                  <a:pt x="33279" y="0"/>
                </a:moveTo>
                <a:lnTo>
                  <a:pt x="9573" y="0"/>
                </a:lnTo>
                <a:lnTo>
                  <a:pt x="6468" y="7054"/>
                </a:lnTo>
                <a:lnTo>
                  <a:pt x="4210" y="14392"/>
                </a:lnTo>
                <a:lnTo>
                  <a:pt x="824" y="29069"/>
                </a:lnTo>
                <a:lnTo>
                  <a:pt x="89" y="35685"/>
                </a:lnTo>
                <a:lnTo>
                  <a:pt x="0" y="46895"/>
                </a:lnTo>
                <a:lnTo>
                  <a:pt x="1137" y="60234"/>
                </a:lnTo>
                <a:lnTo>
                  <a:pt x="25530" y="104999"/>
                </a:lnTo>
                <a:lnTo>
                  <a:pt x="71552" y="121416"/>
                </a:lnTo>
                <a:lnTo>
                  <a:pt x="87973" y="122009"/>
                </a:lnTo>
                <a:lnTo>
                  <a:pt x="100536" y="120509"/>
                </a:lnTo>
                <a:lnTo>
                  <a:pt x="145873" y="95377"/>
                </a:lnTo>
                <a:lnTo>
                  <a:pt x="146325" y="94709"/>
                </a:lnTo>
                <a:lnTo>
                  <a:pt x="69223" y="94709"/>
                </a:lnTo>
                <a:lnTo>
                  <a:pt x="56636" y="92013"/>
                </a:lnTo>
                <a:lnTo>
                  <a:pt x="22924" y="57519"/>
                </a:lnTo>
                <a:lnTo>
                  <a:pt x="21426" y="43461"/>
                </a:lnTo>
                <a:lnTo>
                  <a:pt x="21496" y="35685"/>
                </a:lnTo>
                <a:lnTo>
                  <a:pt x="22555" y="29069"/>
                </a:lnTo>
                <a:lnTo>
                  <a:pt x="26506" y="14392"/>
                </a:lnTo>
                <a:lnTo>
                  <a:pt x="29328" y="7338"/>
                </a:lnTo>
                <a:lnTo>
                  <a:pt x="33279" y="0"/>
                </a:lnTo>
                <a:close/>
              </a:path>
              <a:path w="161925" h="122554">
                <a:moveTo>
                  <a:pt x="152095" y="0"/>
                </a:moveTo>
                <a:lnTo>
                  <a:pt x="129306" y="1193"/>
                </a:lnTo>
                <a:lnTo>
                  <a:pt x="134289" y="11929"/>
                </a:lnTo>
                <a:lnTo>
                  <a:pt x="138503" y="24994"/>
                </a:lnTo>
                <a:lnTo>
                  <a:pt x="139958" y="35685"/>
                </a:lnTo>
                <a:lnTo>
                  <a:pt x="140084" y="51357"/>
                </a:lnTo>
                <a:lnTo>
                  <a:pt x="137153" y="63483"/>
                </a:lnTo>
                <a:lnTo>
                  <a:pt x="101482" y="92634"/>
                </a:lnTo>
                <a:lnTo>
                  <a:pt x="69223" y="94709"/>
                </a:lnTo>
                <a:lnTo>
                  <a:pt x="146325" y="94709"/>
                </a:lnTo>
                <a:lnTo>
                  <a:pt x="152843" y="85075"/>
                </a:lnTo>
                <a:lnTo>
                  <a:pt x="157780" y="73437"/>
                </a:lnTo>
                <a:lnTo>
                  <a:pt x="160718" y="60495"/>
                </a:lnTo>
                <a:lnTo>
                  <a:pt x="161648" y="46895"/>
                </a:lnTo>
                <a:lnTo>
                  <a:pt x="161573" y="36689"/>
                </a:lnTo>
                <a:lnTo>
                  <a:pt x="160844" y="29632"/>
                </a:lnTo>
                <a:lnTo>
                  <a:pt x="159433" y="22012"/>
                </a:lnTo>
                <a:lnTo>
                  <a:pt x="158021" y="14674"/>
                </a:lnTo>
                <a:lnTo>
                  <a:pt x="155481" y="7338"/>
                </a:lnTo>
                <a:lnTo>
                  <a:pt x="152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3758713" y="4467557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8" y="25202"/>
                </a:moveTo>
                <a:lnTo>
                  <a:pt x="124906" y="25202"/>
                </a:lnTo>
                <a:lnTo>
                  <a:pt x="130833" y="28588"/>
                </a:lnTo>
                <a:lnTo>
                  <a:pt x="137292" y="40043"/>
                </a:lnTo>
                <a:lnTo>
                  <a:pt x="139825" y="51318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7" y="93540"/>
                </a:lnTo>
                <a:lnTo>
                  <a:pt x="131767" y="105307"/>
                </a:lnTo>
                <a:lnTo>
                  <a:pt x="126035" y="117206"/>
                </a:lnTo>
                <a:lnTo>
                  <a:pt x="154581" y="109983"/>
                </a:lnTo>
                <a:lnTo>
                  <a:pt x="157521" y="98262"/>
                </a:lnTo>
                <a:lnTo>
                  <a:pt x="159998" y="84469"/>
                </a:lnTo>
                <a:lnTo>
                  <a:pt x="161162" y="72746"/>
                </a:lnTo>
                <a:lnTo>
                  <a:pt x="161524" y="58562"/>
                </a:lnTo>
                <a:lnTo>
                  <a:pt x="160325" y="45787"/>
                </a:lnTo>
                <a:lnTo>
                  <a:pt x="157349" y="33798"/>
                </a:lnTo>
                <a:lnTo>
                  <a:pt x="153528" y="25202"/>
                </a:lnTo>
                <a:close/>
              </a:path>
              <a:path w="161925" h="117475">
                <a:moveTo>
                  <a:pt x="32055" y="7422"/>
                </a:moveTo>
                <a:lnTo>
                  <a:pt x="8066" y="7422"/>
                </a:lnTo>
                <a:lnTo>
                  <a:pt x="7147" y="10080"/>
                </a:lnTo>
                <a:lnTo>
                  <a:pt x="4178" y="20798"/>
                </a:lnTo>
                <a:lnTo>
                  <a:pt x="1341" y="35623"/>
                </a:lnTo>
                <a:lnTo>
                  <a:pt x="290" y="47168"/>
                </a:lnTo>
                <a:lnTo>
                  <a:pt x="0" y="62220"/>
                </a:lnTo>
                <a:lnTo>
                  <a:pt x="1403" y="74220"/>
                </a:lnTo>
                <a:lnTo>
                  <a:pt x="20474" y="109096"/>
                </a:lnTo>
                <a:lnTo>
                  <a:pt x="46030" y="116073"/>
                </a:lnTo>
                <a:lnTo>
                  <a:pt x="57176" y="114514"/>
                </a:lnTo>
                <a:lnTo>
                  <a:pt x="67907" y="108951"/>
                </a:lnTo>
                <a:lnTo>
                  <a:pt x="79538" y="97654"/>
                </a:lnTo>
                <a:lnTo>
                  <a:pt x="82301" y="91524"/>
                </a:lnTo>
                <a:lnTo>
                  <a:pt x="36572" y="91524"/>
                </a:lnTo>
                <a:lnTo>
                  <a:pt x="30926" y="88419"/>
                </a:lnTo>
                <a:lnTo>
                  <a:pt x="25560" y="79669"/>
                </a:lnTo>
                <a:lnTo>
                  <a:pt x="22177" y="68530"/>
                </a:lnTo>
                <a:lnTo>
                  <a:pt x="21050" y="53706"/>
                </a:lnTo>
                <a:lnTo>
                  <a:pt x="21050" y="45522"/>
                </a:lnTo>
                <a:lnTo>
                  <a:pt x="22179" y="37619"/>
                </a:lnTo>
                <a:lnTo>
                  <a:pt x="23872" y="29717"/>
                </a:lnTo>
                <a:lnTo>
                  <a:pt x="25846" y="22097"/>
                </a:lnTo>
                <a:lnTo>
                  <a:pt x="28670" y="14759"/>
                </a:lnTo>
                <a:lnTo>
                  <a:pt x="32055" y="7422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3" y="62220"/>
                </a:lnTo>
                <a:lnTo>
                  <a:pt x="62461" y="76119"/>
                </a:lnTo>
                <a:lnTo>
                  <a:pt x="58021" y="84750"/>
                </a:lnTo>
                <a:lnTo>
                  <a:pt x="54633" y="89266"/>
                </a:lnTo>
                <a:lnTo>
                  <a:pt x="50119" y="91524"/>
                </a:lnTo>
                <a:lnTo>
                  <a:pt x="82301" y="91524"/>
                </a:lnTo>
                <a:lnTo>
                  <a:pt x="84746" y="86101"/>
                </a:lnTo>
                <a:lnTo>
                  <a:pt x="88783" y="71486"/>
                </a:lnTo>
                <a:lnTo>
                  <a:pt x="92967" y="53370"/>
                </a:lnTo>
                <a:lnTo>
                  <a:pt x="97173" y="40197"/>
                </a:lnTo>
                <a:lnTo>
                  <a:pt x="101483" y="32257"/>
                </a:lnTo>
                <a:lnTo>
                  <a:pt x="105152" y="27742"/>
                </a:lnTo>
                <a:lnTo>
                  <a:pt x="110513" y="25202"/>
                </a:lnTo>
                <a:lnTo>
                  <a:pt x="153528" y="25202"/>
                </a:lnTo>
                <a:lnTo>
                  <a:pt x="152209" y="22235"/>
                </a:lnTo>
                <a:lnTo>
                  <a:pt x="144521" y="10739"/>
                </a:lnTo>
                <a:lnTo>
                  <a:pt x="135412" y="4417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326318" y="4404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4326318" y="4381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4326318" y="1515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326318" y="1492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4225794" y="546735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4237506" y="5363209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0"/>
                </a:moveTo>
                <a:lnTo>
                  <a:pt x="0" y="90170"/>
                </a:lnTo>
              </a:path>
            </a:pathLst>
          </a:custGeom>
          <a:ln w="234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4321608" y="5371422"/>
            <a:ext cx="0" cy="81915"/>
          </a:xfrm>
          <a:custGeom>
            <a:avLst/>
            <a:gdLst/>
            <a:ahLst/>
            <a:cxnLst/>
            <a:rect l="l" t="t" r="r" b="b"/>
            <a:pathLst>
              <a:path h="81914">
                <a:moveTo>
                  <a:pt x="0" y="0"/>
                </a:moveTo>
                <a:lnTo>
                  <a:pt x="0" y="81561"/>
                </a:lnTo>
              </a:path>
            </a:pathLst>
          </a:custGeom>
          <a:ln w="234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277159" y="5307076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>
                <a:moveTo>
                  <a:pt x="0" y="0"/>
                </a:moveTo>
                <a:lnTo>
                  <a:pt x="1543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4217045" y="5307076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>
                <a:moveTo>
                  <a:pt x="0" y="0"/>
                </a:moveTo>
                <a:lnTo>
                  <a:pt x="321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4273949" y="5112906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39">
                <a:moveTo>
                  <a:pt x="157584" y="0"/>
                </a:moveTo>
                <a:lnTo>
                  <a:pt x="64451" y="0"/>
                </a:lnTo>
                <a:lnTo>
                  <a:pt x="55517" y="326"/>
                </a:lnTo>
                <a:lnTo>
                  <a:pt x="9018" y="21465"/>
                </a:lnTo>
                <a:lnTo>
                  <a:pt x="0" y="61471"/>
                </a:lnTo>
                <a:lnTo>
                  <a:pt x="2843" y="73342"/>
                </a:lnTo>
                <a:lnTo>
                  <a:pt x="8733" y="86027"/>
                </a:lnTo>
                <a:lnTo>
                  <a:pt x="16752" y="95626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4" y="129258"/>
                </a:lnTo>
                <a:lnTo>
                  <a:pt x="157584" y="103858"/>
                </a:lnTo>
                <a:lnTo>
                  <a:pt x="67283" y="103799"/>
                </a:lnTo>
                <a:lnTo>
                  <a:pt x="54522" y="101997"/>
                </a:lnTo>
                <a:lnTo>
                  <a:pt x="23009" y="68273"/>
                </a:lnTo>
                <a:lnTo>
                  <a:pt x="22332" y="51575"/>
                </a:lnTo>
                <a:lnTo>
                  <a:pt x="27348" y="40783"/>
                </a:lnTo>
                <a:lnTo>
                  <a:pt x="38719" y="30395"/>
                </a:lnTo>
                <a:lnTo>
                  <a:pt x="50433" y="26678"/>
                </a:lnTo>
                <a:lnTo>
                  <a:pt x="65298" y="25400"/>
                </a:lnTo>
                <a:lnTo>
                  <a:pt x="157584" y="25400"/>
                </a:lnTo>
                <a:lnTo>
                  <a:pt x="1575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4273525" y="4941597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89" h="130175">
                <a:moveTo>
                  <a:pt x="80397" y="25400"/>
                </a:moveTo>
                <a:lnTo>
                  <a:pt x="60643" y="25400"/>
                </a:lnTo>
                <a:lnTo>
                  <a:pt x="61148" y="69193"/>
                </a:lnTo>
                <a:lnTo>
                  <a:pt x="72908" y="109044"/>
                </a:lnTo>
                <a:lnTo>
                  <a:pt x="120957" y="129899"/>
                </a:lnTo>
                <a:lnTo>
                  <a:pt x="132098" y="126858"/>
                </a:lnTo>
                <a:lnTo>
                  <a:pt x="142997" y="120176"/>
                </a:lnTo>
                <a:lnTo>
                  <a:pt x="154343" y="108883"/>
                </a:lnTo>
                <a:lnTo>
                  <a:pt x="155993" y="104745"/>
                </a:lnTo>
                <a:lnTo>
                  <a:pt x="106888" y="104745"/>
                </a:lnTo>
                <a:lnTo>
                  <a:pt x="95103" y="100568"/>
                </a:lnTo>
                <a:lnTo>
                  <a:pt x="85939" y="90077"/>
                </a:lnTo>
                <a:lnTo>
                  <a:pt x="82917" y="80185"/>
                </a:lnTo>
                <a:lnTo>
                  <a:pt x="81042" y="67013"/>
                </a:lnTo>
                <a:lnTo>
                  <a:pt x="80508" y="53344"/>
                </a:lnTo>
                <a:lnTo>
                  <a:pt x="80397" y="25400"/>
                </a:lnTo>
                <a:close/>
              </a:path>
              <a:path w="161289" h="130175">
                <a:moveTo>
                  <a:pt x="158008" y="0"/>
                </a:moveTo>
                <a:lnTo>
                  <a:pt x="69955" y="0"/>
                </a:lnTo>
                <a:lnTo>
                  <a:pt x="60914" y="305"/>
                </a:lnTo>
                <a:lnTo>
                  <a:pt x="24495" y="11624"/>
                </a:lnTo>
                <a:lnTo>
                  <a:pt x="912" y="53344"/>
                </a:lnTo>
                <a:lnTo>
                  <a:pt x="0" y="69193"/>
                </a:lnTo>
                <a:lnTo>
                  <a:pt x="980" y="81046"/>
                </a:lnTo>
                <a:lnTo>
                  <a:pt x="3306" y="94796"/>
                </a:lnTo>
                <a:lnTo>
                  <a:pt x="6475" y="106814"/>
                </a:lnTo>
                <a:lnTo>
                  <a:pt x="10688" y="119098"/>
                </a:lnTo>
                <a:lnTo>
                  <a:pt x="33817" y="118522"/>
                </a:lnTo>
                <a:lnTo>
                  <a:pt x="28694" y="107078"/>
                </a:lnTo>
                <a:lnTo>
                  <a:pt x="24695" y="94689"/>
                </a:lnTo>
                <a:lnTo>
                  <a:pt x="22961" y="86095"/>
                </a:lnTo>
                <a:lnTo>
                  <a:pt x="22895" y="85476"/>
                </a:lnTo>
                <a:lnTo>
                  <a:pt x="22113" y="74174"/>
                </a:lnTo>
                <a:lnTo>
                  <a:pt x="22514" y="56795"/>
                </a:lnTo>
                <a:lnTo>
                  <a:pt x="26474" y="45005"/>
                </a:lnTo>
                <a:lnTo>
                  <a:pt x="33838" y="34029"/>
                </a:lnTo>
                <a:lnTo>
                  <a:pt x="44554" y="27579"/>
                </a:lnTo>
                <a:lnTo>
                  <a:pt x="58103" y="25400"/>
                </a:lnTo>
                <a:lnTo>
                  <a:pt x="158008" y="25400"/>
                </a:lnTo>
                <a:lnTo>
                  <a:pt x="158008" y="0"/>
                </a:lnTo>
                <a:close/>
              </a:path>
              <a:path w="161289" h="130175">
                <a:moveTo>
                  <a:pt x="134584" y="25400"/>
                </a:moveTo>
                <a:lnTo>
                  <a:pt x="80397" y="25400"/>
                </a:lnTo>
                <a:lnTo>
                  <a:pt x="91059" y="25534"/>
                </a:lnTo>
                <a:lnTo>
                  <a:pt x="104505" y="27480"/>
                </a:lnTo>
                <a:lnTo>
                  <a:pt x="139224" y="59618"/>
                </a:lnTo>
                <a:lnTo>
                  <a:pt x="140747" y="73779"/>
                </a:lnTo>
                <a:lnTo>
                  <a:pt x="140713" y="74174"/>
                </a:lnTo>
                <a:lnTo>
                  <a:pt x="138409" y="86668"/>
                </a:lnTo>
                <a:lnTo>
                  <a:pt x="131678" y="97548"/>
                </a:lnTo>
                <a:lnTo>
                  <a:pt x="122100" y="103117"/>
                </a:lnTo>
                <a:lnTo>
                  <a:pt x="106888" y="104745"/>
                </a:lnTo>
                <a:lnTo>
                  <a:pt x="155993" y="104745"/>
                </a:lnTo>
                <a:lnTo>
                  <a:pt x="158357" y="98819"/>
                </a:lnTo>
                <a:lnTo>
                  <a:pt x="160591" y="85476"/>
                </a:lnTo>
                <a:lnTo>
                  <a:pt x="161007" y="67848"/>
                </a:lnTo>
                <a:lnTo>
                  <a:pt x="158302" y="55747"/>
                </a:lnTo>
                <a:lnTo>
                  <a:pt x="153083" y="43355"/>
                </a:lnTo>
                <a:lnTo>
                  <a:pt x="145292" y="33681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4273950" y="4760976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39">
                <a:moveTo>
                  <a:pt x="157583" y="0"/>
                </a:moveTo>
                <a:lnTo>
                  <a:pt x="64451" y="0"/>
                </a:lnTo>
                <a:lnTo>
                  <a:pt x="55517" y="326"/>
                </a:lnTo>
                <a:lnTo>
                  <a:pt x="9018" y="21465"/>
                </a:lnTo>
                <a:lnTo>
                  <a:pt x="0" y="61471"/>
                </a:lnTo>
                <a:lnTo>
                  <a:pt x="2843" y="73342"/>
                </a:lnTo>
                <a:lnTo>
                  <a:pt x="8733" y="86027"/>
                </a:lnTo>
                <a:lnTo>
                  <a:pt x="16752" y="95626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3" y="129258"/>
                </a:lnTo>
                <a:lnTo>
                  <a:pt x="157583" y="103858"/>
                </a:lnTo>
                <a:lnTo>
                  <a:pt x="67283" y="103799"/>
                </a:lnTo>
                <a:lnTo>
                  <a:pt x="54522" y="101997"/>
                </a:lnTo>
                <a:lnTo>
                  <a:pt x="23009" y="68273"/>
                </a:lnTo>
                <a:lnTo>
                  <a:pt x="22332" y="51575"/>
                </a:lnTo>
                <a:lnTo>
                  <a:pt x="27348" y="40783"/>
                </a:lnTo>
                <a:lnTo>
                  <a:pt x="38719" y="30394"/>
                </a:lnTo>
                <a:lnTo>
                  <a:pt x="50432" y="26678"/>
                </a:lnTo>
                <a:lnTo>
                  <a:pt x="65298" y="25400"/>
                </a:lnTo>
                <a:lnTo>
                  <a:pt x="157583" y="25400"/>
                </a:lnTo>
                <a:lnTo>
                  <a:pt x="157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273512" y="4599263"/>
            <a:ext cx="161925" cy="122555"/>
          </a:xfrm>
          <a:custGeom>
            <a:avLst/>
            <a:gdLst/>
            <a:ahLst/>
            <a:cxnLst/>
            <a:rect l="l" t="t" r="r" b="b"/>
            <a:pathLst>
              <a:path w="161925" h="122554">
                <a:moveTo>
                  <a:pt x="33279" y="0"/>
                </a:moveTo>
                <a:lnTo>
                  <a:pt x="9572" y="0"/>
                </a:lnTo>
                <a:lnTo>
                  <a:pt x="6468" y="7054"/>
                </a:lnTo>
                <a:lnTo>
                  <a:pt x="4210" y="14392"/>
                </a:lnTo>
                <a:lnTo>
                  <a:pt x="823" y="29069"/>
                </a:lnTo>
                <a:lnTo>
                  <a:pt x="88" y="35684"/>
                </a:lnTo>
                <a:lnTo>
                  <a:pt x="0" y="46895"/>
                </a:lnTo>
                <a:lnTo>
                  <a:pt x="1137" y="60234"/>
                </a:lnTo>
                <a:lnTo>
                  <a:pt x="25530" y="104999"/>
                </a:lnTo>
                <a:lnTo>
                  <a:pt x="71552" y="121416"/>
                </a:lnTo>
                <a:lnTo>
                  <a:pt x="87973" y="122009"/>
                </a:lnTo>
                <a:lnTo>
                  <a:pt x="100536" y="120509"/>
                </a:lnTo>
                <a:lnTo>
                  <a:pt x="145873" y="95377"/>
                </a:lnTo>
                <a:lnTo>
                  <a:pt x="146325" y="94709"/>
                </a:lnTo>
                <a:lnTo>
                  <a:pt x="69223" y="94709"/>
                </a:lnTo>
                <a:lnTo>
                  <a:pt x="56636" y="92013"/>
                </a:lnTo>
                <a:lnTo>
                  <a:pt x="22924" y="57519"/>
                </a:lnTo>
                <a:lnTo>
                  <a:pt x="21426" y="43461"/>
                </a:lnTo>
                <a:lnTo>
                  <a:pt x="21496" y="35684"/>
                </a:lnTo>
                <a:lnTo>
                  <a:pt x="22555" y="29069"/>
                </a:lnTo>
                <a:lnTo>
                  <a:pt x="26506" y="14392"/>
                </a:lnTo>
                <a:lnTo>
                  <a:pt x="29328" y="7336"/>
                </a:lnTo>
                <a:lnTo>
                  <a:pt x="33279" y="0"/>
                </a:lnTo>
                <a:close/>
              </a:path>
              <a:path w="161925" h="122554">
                <a:moveTo>
                  <a:pt x="152095" y="0"/>
                </a:moveTo>
                <a:lnTo>
                  <a:pt x="129306" y="1193"/>
                </a:lnTo>
                <a:lnTo>
                  <a:pt x="134289" y="11929"/>
                </a:lnTo>
                <a:lnTo>
                  <a:pt x="138503" y="24993"/>
                </a:lnTo>
                <a:lnTo>
                  <a:pt x="139957" y="35684"/>
                </a:lnTo>
                <a:lnTo>
                  <a:pt x="140082" y="51357"/>
                </a:lnTo>
                <a:lnTo>
                  <a:pt x="137152" y="63482"/>
                </a:lnTo>
                <a:lnTo>
                  <a:pt x="101482" y="92634"/>
                </a:lnTo>
                <a:lnTo>
                  <a:pt x="69223" y="94709"/>
                </a:lnTo>
                <a:lnTo>
                  <a:pt x="146325" y="94709"/>
                </a:lnTo>
                <a:lnTo>
                  <a:pt x="152843" y="85075"/>
                </a:lnTo>
                <a:lnTo>
                  <a:pt x="157780" y="73437"/>
                </a:lnTo>
                <a:lnTo>
                  <a:pt x="160718" y="60495"/>
                </a:lnTo>
                <a:lnTo>
                  <a:pt x="161648" y="46895"/>
                </a:lnTo>
                <a:lnTo>
                  <a:pt x="161573" y="36689"/>
                </a:lnTo>
                <a:lnTo>
                  <a:pt x="160843" y="29632"/>
                </a:lnTo>
                <a:lnTo>
                  <a:pt x="159432" y="22012"/>
                </a:lnTo>
                <a:lnTo>
                  <a:pt x="158021" y="14674"/>
                </a:lnTo>
                <a:lnTo>
                  <a:pt x="155481" y="7336"/>
                </a:lnTo>
                <a:lnTo>
                  <a:pt x="152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4274232" y="4423155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10">
                <a:moveTo>
                  <a:pt x="86181" y="0"/>
                </a:moveTo>
                <a:lnTo>
                  <a:pt x="73763" y="0"/>
                </a:lnTo>
                <a:lnTo>
                  <a:pt x="65091" y="314"/>
                </a:lnTo>
                <a:lnTo>
                  <a:pt x="28392" y="11494"/>
                </a:lnTo>
                <a:lnTo>
                  <a:pt x="2527" y="47669"/>
                </a:lnTo>
                <a:lnTo>
                  <a:pt x="0" y="79468"/>
                </a:lnTo>
                <a:lnTo>
                  <a:pt x="2712" y="92202"/>
                </a:lnTo>
                <a:lnTo>
                  <a:pt x="23448" y="124424"/>
                </a:lnTo>
                <a:lnTo>
                  <a:pt x="69337" y="142322"/>
                </a:lnTo>
                <a:lnTo>
                  <a:pt x="84608" y="143052"/>
                </a:lnTo>
                <a:lnTo>
                  <a:pt x="97985" y="141898"/>
                </a:lnTo>
                <a:lnTo>
                  <a:pt x="142966" y="118185"/>
                </a:lnTo>
                <a:lnTo>
                  <a:pt x="144132" y="116558"/>
                </a:lnTo>
                <a:lnTo>
                  <a:pt x="86181" y="116558"/>
                </a:lnTo>
                <a:lnTo>
                  <a:pt x="86181" y="113526"/>
                </a:lnTo>
                <a:lnTo>
                  <a:pt x="53913" y="113526"/>
                </a:lnTo>
                <a:lnTo>
                  <a:pt x="42166" y="108515"/>
                </a:lnTo>
                <a:lnTo>
                  <a:pt x="32695" y="100878"/>
                </a:lnTo>
                <a:lnTo>
                  <a:pt x="26119" y="91404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3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89" h="143510">
                <a:moveTo>
                  <a:pt x="149399" y="5927"/>
                </a:moveTo>
                <a:lnTo>
                  <a:pt x="125432" y="5966"/>
                </a:lnTo>
                <a:lnTo>
                  <a:pt x="130097" y="15379"/>
                </a:lnTo>
                <a:lnTo>
                  <a:pt x="134208" y="26762"/>
                </a:lnTo>
                <a:lnTo>
                  <a:pt x="138151" y="41893"/>
                </a:lnTo>
                <a:lnTo>
                  <a:pt x="139287" y="53755"/>
                </a:lnTo>
                <a:lnTo>
                  <a:pt x="139421" y="69580"/>
                </a:lnTo>
                <a:lnTo>
                  <a:pt x="136856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2" y="116558"/>
                </a:lnTo>
                <a:lnTo>
                  <a:pt x="160150" y="72468"/>
                </a:lnTo>
                <a:lnTo>
                  <a:pt x="160786" y="56180"/>
                </a:lnTo>
                <a:lnTo>
                  <a:pt x="159643" y="44130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89" h="143510">
                <a:moveTo>
                  <a:pt x="86181" y="25400"/>
                </a:moveTo>
                <a:lnTo>
                  <a:pt x="66426" y="25400"/>
                </a:lnTo>
                <a:lnTo>
                  <a:pt x="53913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813871" y="4404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813871" y="4381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813871" y="1515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813871" y="1492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713347" y="639445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725059" y="6290309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0"/>
                </a:moveTo>
                <a:lnTo>
                  <a:pt x="0" y="90169"/>
                </a:lnTo>
              </a:path>
            </a:pathLst>
          </a:custGeom>
          <a:ln w="234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809161" y="6299227"/>
            <a:ext cx="0" cy="81915"/>
          </a:xfrm>
          <a:custGeom>
            <a:avLst/>
            <a:gdLst/>
            <a:ahLst/>
            <a:cxnLst/>
            <a:rect l="l" t="t" r="r" b="b"/>
            <a:pathLst>
              <a:path h="81914">
                <a:moveTo>
                  <a:pt x="0" y="0"/>
                </a:moveTo>
                <a:lnTo>
                  <a:pt x="0" y="81561"/>
                </a:lnTo>
              </a:path>
            </a:pathLst>
          </a:custGeom>
          <a:ln w="234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761050" y="6116977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5" y="0"/>
                </a:moveTo>
                <a:lnTo>
                  <a:pt x="39093" y="8266"/>
                </a:lnTo>
                <a:lnTo>
                  <a:pt x="4439" y="43832"/>
                </a:lnTo>
                <a:lnTo>
                  <a:pt x="0" y="72016"/>
                </a:lnTo>
                <a:lnTo>
                  <a:pt x="1079" y="84536"/>
                </a:lnTo>
                <a:lnTo>
                  <a:pt x="29031" y="128598"/>
                </a:lnTo>
                <a:lnTo>
                  <a:pt x="76777" y="140695"/>
                </a:lnTo>
                <a:lnTo>
                  <a:pt x="94928" y="140927"/>
                </a:lnTo>
                <a:lnTo>
                  <a:pt x="108369" y="138701"/>
                </a:lnTo>
                <a:lnTo>
                  <a:pt x="120477" y="134904"/>
                </a:lnTo>
                <a:lnTo>
                  <a:pt x="131279" y="129513"/>
                </a:lnTo>
                <a:lnTo>
                  <a:pt x="140804" y="122505"/>
                </a:lnTo>
                <a:lnTo>
                  <a:pt x="148063" y="114723"/>
                </a:lnTo>
                <a:lnTo>
                  <a:pt x="76752" y="114723"/>
                </a:lnTo>
                <a:lnTo>
                  <a:pt x="64885" y="113443"/>
                </a:lnTo>
                <a:lnTo>
                  <a:pt x="29461" y="95248"/>
                </a:lnTo>
                <a:lnTo>
                  <a:pt x="21441" y="70772"/>
                </a:lnTo>
                <a:lnTo>
                  <a:pt x="21452" y="69692"/>
                </a:lnTo>
                <a:lnTo>
                  <a:pt x="40500" y="36578"/>
                </a:lnTo>
                <a:lnTo>
                  <a:pt x="91916" y="27257"/>
                </a:lnTo>
                <a:lnTo>
                  <a:pt x="147875" y="27257"/>
                </a:lnTo>
                <a:lnTo>
                  <a:pt x="147732" y="27034"/>
                </a:lnTo>
                <a:lnTo>
                  <a:pt x="106670" y="2773"/>
                </a:lnTo>
                <a:lnTo>
                  <a:pt x="92681" y="679"/>
                </a:lnTo>
                <a:lnTo>
                  <a:pt x="76685" y="0"/>
                </a:lnTo>
                <a:close/>
              </a:path>
              <a:path w="161925" h="140970">
                <a:moveTo>
                  <a:pt x="147875" y="27257"/>
                </a:moveTo>
                <a:lnTo>
                  <a:pt x="91916" y="27257"/>
                </a:lnTo>
                <a:lnTo>
                  <a:pt x="104723" y="29540"/>
                </a:lnTo>
                <a:lnTo>
                  <a:pt x="116291" y="33831"/>
                </a:lnTo>
                <a:lnTo>
                  <a:pt x="126928" y="40323"/>
                </a:lnTo>
                <a:lnTo>
                  <a:pt x="134539" y="49152"/>
                </a:lnTo>
                <a:lnTo>
                  <a:pt x="138957" y="60818"/>
                </a:lnTo>
                <a:lnTo>
                  <a:pt x="140228" y="76305"/>
                </a:lnTo>
                <a:lnTo>
                  <a:pt x="137132" y="87104"/>
                </a:lnTo>
                <a:lnTo>
                  <a:pt x="105966" y="111801"/>
                </a:lnTo>
                <a:lnTo>
                  <a:pt x="76752" y="114723"/>
                </a:lnTo>
                <a:lnTo>
                  <a:pt x="148063" y="114723"/>
                </a:lnTo>
                <a:lnTo>
                  <a:pt x="161346" y="62471"/>
                </a:lnTo>
                <a:lnTo>
                  <a:pt x="159068" y="49515"/>
                </a:lnTo>
                <a:lnTo>
                  <a:pt x="154574" y="37741"/>
                </a:lnTo>
                <a:lnTo>
                  <a:pt x="147875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4761050" y="5944257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5" y="0"/>
                </a:moveTo>
                <a:lnTo>
                  <a:pt x="39093" y="8266"/>
                </a:lnTo>
                <a:lnTo>
                  <a:pt x="4439" y="43832"/>
                </a:lnTo>
                <a:lnTo>
                  <a:pt x="0" y="72016"/>
                </a:lnTo>
                <a:lnTo>
                  <a:pt x="1079" y="84536"/>
                </a:lnTo>
                <a:lnTo>
                  <a:pt x="29031" y="128598"/>
                </a:lnTo>
                <a:lnTo>
                  <a:pt x="76777" y="140695"/>
                </a:lnTo>
                <a:lnTo>
                  <a:pt x="94928" y="140927"/>
                </a:lnTo>
                <a:lnTo>
                  <a:pt x="108369" y="138701"/>
                </a:lnTo>
                <a:lnTo>
                  <a:pt x="120477" y="134904"/>
                </a:lnTo>
                <a:lnTo>
                  <a:pt x="131279" y="129513"/>
                </a:lnTo>
                <a:lnTo>
                  <a:pt x="140804" y="122505"/>
                </a:lnTo>
                <a:lnTo>
                  <a:pt x="148063" y="114723"/>
                </a:lnTo>
                <a:lnTo>
                  <a:pt x="76752" y="114723"/>
                </a:lnTo>
                <a:lnTo>
                  <a:pt x="64885" y="113443"/>
                </a:lnTo>
                <a:lnTo>
                  <a:pt x="29461" y="95248"/>
                </a:lnTo>
                <a:lnTo>
                  <a:pt x="21441" y="70772"/>
                </a:lnTo>
                <a:lnTo>
                  <a:pt x="21452" y="69692"/>
                </a:lnTo>
                <a:lnTo>
                  <a:pt x="40500" y="36578"/>
                </a:lnTo>
                <a:lnTo>
                  <a:pt x="91916" y="27257"/>
                </a:lnTo>
                <a:lnTo>
                  <a:pt x="147875" y="27257"/>
                </a:lnTo>
                <a:lnTo>
                  <a:pt x="147732" y="27034"/>
                </a:lnTo>
                <a:lnTo>
                  <a:pt x="106670" y="2773"/>
                </a:lnTo>
                <a:lnTo>
                  <a:pt x="92681" y="679"/>
                </a:lnTo>
                <a:lnTo>
                  <a:pt x="76685" y="0"/>
                </a:lnTo>
                <a:close/>
              </a:path>
              <a:path w="161925" h="140970">
                <a:moveTo>
                  <a:pt x="147875" y="27257"/>
                </a:moveTo>
                <a:lnTo>
                  <a:pt x="91916" y="27257"/>
                </a:lnTo>
                <a:lnTo>
                  <a:pt x="104723" y="29540"/>
                </a:lnTo>
                <a:lnTo>
                  <a:pt x="116291" y="33831"/>
                </a:lnTo>
                <a:lnTo>
                  <a:pt x="126928" y="40323"/>
                </a:lnTo>
                <a:lnTo>
                  <a:pt x="134539" y="49152"/>
                </a:lnTo>
                <a:lnTo>
                  <a:pt x="138957" y="60818"/>
                </a:lnTo>
                <a:lnTo>
                  <a:pt x="140228" y="76305"/>
                </a:lnTo>
                <a:lnTo>
                  <a:pt x="137132" y="87104"/>
                </a:lnTo>
                <a:lnTo>
                  <a:pt x="105966" y="111801"/>
                </a:lnTo>
                <a:lnTo>
                  <a:pt x="76752" y="114723"/>
                </a:lnTo>
                <a:lnTo>
                  <a:pt x="148063" y="114723"/>
                </a:lnTo>
                <a:lnTo>
                  <a:pt x="161346" y="62471"/>
                </a:lnTo>
                <a:lnTo>
                  <a:pt x="159068" y="49515"/>
                </a:lnTo>
                <a:lnTo>
                  <a:pt x="154574" y="37741"/>
                </a:lnTo>
                <a:lnTo>
                  <a:pt x="147875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4704598" y="5775142"/>
            <a:ext cx="217804" cy="138430"/>
          </a:xfrm>
          <a:custGeom>
            <a:avLst/>
            <a:gdLst/>
            <a:ahLst/>
            <a:cxnLst/>
            <a:rect l="l" t="t" r="r" b="b"/>
            <a:pathLst>
              <a:path w="217804" h="138429">
                <a:moveTo>
                  <a:pt x="191347" y="25400"/>
                </a:moveTo>
                <a:lnTo>
                  <a:pt x="83538" y="25400"/>
                </a:lnTo>
                <a:lnTo>
                  <a:pt x="77180" y="29738"/>
                </a:lnTo>
                <a:lnTo>
                  <a:pt x="68698" y="38263"/>
                </a:lnTo>
                <a:lnTo>
                  <a:pt x="60902" y="50518"/>
                </a:lnTo>
                <a:lnTo>
                  <a:pt x="57562" y="62184"/>
                </a:lnTo>
                <a:lnTo>
                  <a:pt x="56461" y="76287"/>
                </a:lnTo>
                <a:lnTo>
                  <a:pt x="58126" y="89164"/>
                </a:lnTo>
                <a:lnTo>
                  <a:pt x="79918" y="121421"/>
                </a:lnTo>
                <a:lnTo>
                  <a:pt x="125937" y="137330"/>
                </a:lnTo>
                <a:lnTo>
                  <a:pt x="141530" y="137950"/>
                </a:lnTo>
                <a:lnTo>
                  <a:pt x="154559" y="136912"/>
                </a:lnTo>
                <a:lnTo>
                  <a:pt x="201096" y="116095"/>
                </a:lnTo>
                <a:lnTo>
                  <a:pt x="204632" y="111760"/>
                </a:lnTo>
                <a:lnTo>
                  <a:pt x="136164" y="111754"/>
                </a:lnTo>
                <a:lnTo>
                  <a:pt x="123296" y="110874"/>
                </a:lnTo>
                <a:lnTo>
                  <a:pt x="88035" y="95557"/>
                </a:lnTo>
                <a:lnTo>
                  <a:pt x="79342" y="56590"/>
                </a:lnTo>
                <a:lnTo>
                  <a:pt x="85182" y="45526"/>
                </a:lnTo>
                <a:lnTo>
                  <a:pt x="128899" y="26195"/>
                </a:lnTo>
                <a:lnTo>
                  <a:pt x="146247" y="25714"/>
                </a:lnTo>
                <a:lnTo>
                  <a:pt x="191777" y="25714"/>
                </a:lnTo>
                <a:lnTo>
                  <a:pt x="191347" y="25400"/>
                </a:lnTo>
                <a:close/>
              </a:path>
              <a:path w="217804" h="138429">
                <a:moveTo>
                  <a:pt x="191777" y="25714"/>
                </a:moveTo>
                <a:lnTo>
                  <a:pt x="146247" y="25714"/>
                </a:lnTo>
                <a:lnTo>
                  <a:pt x="159833" y="27693"/>
                </a:lnTo>
                <a:lnTo>
                  <a:pt x="171576" y="31459"/>
                </a:lnTo>
                <a:lnTo>
                  <a:pt x="181477" y="36977"/>
                </a:lnTo>
                <a:lnTo>
                  <a:pt x="190333" y="45847"/>
                </a:lnTo>
                <a:lnTo>
                  <a:pt x="195534" y="57146"/>
                </a:lnTo>
                <a:lnTo>
                  <a:pt x="197184" y="71608"/>
                </a:lnTo>
                <a:lnTo>
                  <a:pt x="194685" y="83105"/>
                </a:lnTo>
                <a:lnTo>
                  <a:pt x="164969" y="108273"/>
                </a:lnTo>
                <a:lnTo>
                  <a:pt x="137443" y="111760"/>
                </a:lnTo>
                <a:lnTo>
                  <a:pt x="204632" y="111760"/>
                </a:lnTo>
                <a:lnTo>
                  <a:pt x="208546" y="106961"/>
                </a:lnTo>
                <a:lnTo>
                  <a:pt x="213828" y="96106"/>
                </a:lnTo>
                <a:lnTo>
                  <a:pt x="216918" y="83051"/>
                </a:lnTo>
                <a:lnTo>
                  <a:pt x="217793" y="67319"/>
                </a:lnTo>
                <a:lnTo>
                  <a:pt x="215308" y="55209"/>
                </a:lnTo>
                <a:lnTo>
                  <a:pt x="210089" y="42925"/>
                </a:lnTo>
                <a:lnTo>
                  <a:pt x="202206" y="33335"/>
                </a:lnTo>
                <a:lnTo>
                  <a:pt x="191777" y="25714"/>
                </a:lnTo>
                <a:close/>
              </a:path>
              <a:path w="217804" h="138429">
                <a:moveTo>
                  <a:pt x="214489" y="0"/>
                </a:moveTo>
                <a:lnTo>
                  <a:pt x="0" y="0"/>
                </a:lnTo>
                <a:lnTo>
                  <a:pt x="0" y="25400"/>
                </a:lnTo>
                <a:lnTo>
                  <a:pt x="214489" y="25400"/>
                </a:lnTo>
                <a:lnTo>
                  <a:pt x="2144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709977" y="5448327"/>
            <a:ext cx="212725" cy="193040"/>
          </a:xfrm>
          <a:custGeom>
            <a:avLst/>
            <a:gdLst/>
            <a:ahLst/>
            <a:cxnLst/>
            <a:rect l="l" t="t" r="r" b="b"/>
            <a:pathLst>
              <a:path w="212725" h="193039">
                <a:moveTo>
                  <a:pt x="121644" y="161149"/>
                </a:moveTo>
                <a:lnTo>
                  <a:pt x="77594" y="161149"/>
                </a:lnTo>
                <a:lnTo>
                  <a:pt x="87742" y="162334"/>
                </a:lnTo>
                <a:lnTo>
                  <a:pt x="96183" y="171407"/>
                </a:lnTo>
                <a:lnTo>
                  <a:pt x="139287" y="192649"/>
                </a:lnTo>
                <a:lnTo>
                  <a:pt x="155753" y="192929"/>
                </a:lnTo>
                <a:lnTo>
                  <a:pt x="167068" y="190170"/>
                </a:lnTo>
                <a:lnTo>
                  <a:pt x="178048" y="184866"/>
                </a:lnTo>
                <a:lnTo>
                  <a:pt x="188979" y="176575"/>
                </a:lnTo>
                <a:lnTo>
                  <a:pt x="198046" y="167058"/>
                </a:lnTo>
                <a:lnTo>
                  <a:pt x="142634" y="167058"/>
                </a:lnTo>
                <a:lnTo>
                  <a:pt x="131115" y="165208"/>
                </a:lnTo>
                <a:lnTo>
                  <a:pt x="121644" y="161149"/>
                </a:lnTo>
                <a:close/>
              </a:path>
              <a:path w="212725" h="193039">
                <a:moveTo>
                  <a:pt x="34696" y="68298"/>
                </a:moveTo>
                <a:lnTo>
                  <a:pt x="1611" y="94488"/>
                </a:lnTo>
                <a:lnTo>
                  <a:pt x="0" y="121074"/>
                </a:lnTo>
                <a:lnTo>
                  <a:pt x="2112" y="133811"/>
                </a:lnTo>
                <a:lnTo>
                  <a:pt x="35563" y="168559"/>
                </a:lnTo>
                <a:lnTo>
                  <a:pt x="49089" y="170179"/>
                </a:lnTo>
                <a:lnTo>
                  <a:pt x="54734" y="170179"/>
                </a:lnTo>
                <a:lnTo>
                  <a:pt x="60378" y="169050"/>
                </a:lnTo>
                <a:lnTo>
                  <a:pt x="71667" y="164536"/>
                </a:lnTo>
                <a:lnTo>
                  <a:pt x="77594" y="161149"/>
                </a:lnTo>
                <a:lnTo>
                  <a:pt x="121644" y="161149"/>
                </a:lnTo>
                <a:lnTo>
                  <a:pt x="118115" y="159636"/>
                </a:lnTo>
                <a:lnTo>
                  <a:pt x="108277" y="152550"/>
                </a:lnTo>
                <a:lnTo>
                  <a:pt x="99613" y="143934"/>
                </a:lnTo>
                <a:lnTo>
                  <a:pt x="40905" y="143934"/>
                </a:lnTo>
                <a:lnTo>
                  <a:pt x="34131" y="141110"/>
                </a:lnTo>
                <a:lnTo>
                  <a:pt x="29051" y="134901"/>
                </a:lnTo>
                <a:lnTo>
                  <a:pt x="23971" y="128976"/>
                </a:lnTo>
                <a:lnTo>
                  <a:pt x="21431" y="121074"/>
                </a:lnTo>
                <a:lnTo>
                  <a:pt x="21431" y="105269"/>
                </a:lnTo>
                <a:lnTo>
                  <a:pt x="22560" y="98778"/>
                </a:lnTo>
                <a:lnTo>
                  <a:pt x="27102" y="84043"/>
                </a:lnTo>
                <a:lnTo>
                  <a:pt x="30463" y="76481"/>
                </a:lnTo>
                <a:lnTo>
                  <a:pt x="34696" y="68298"/>
                </a:lnTo>
                <a:close/>
              </a:path>
              <a:path w="212725" h="193039">
                <a:moveTo>
                  <a:pt x="202272" y="74133"/>
                </a:moveTo>
                <a:lnTo>
                  <a:pt x="176848" y="74133"/>
                </a:lnTo>
                <a:lnTo>
                  <a:pt x="182885" y="84101"/>
                </a:lnTo>
                <a:lnTo>
                  <a:pt x="188521" y="98063"/>
                </a:lnTo>
                <a:lnTo>
                  <a:pt x="189978" y="109318"/>
                </a:lnTo>
                <a:lnTo>
                  <a:pt x="189873" y="126095"/>
                </a:lnTo>
                <a:lnTo>
                  <a:pt x="186419" y="136758"/>
                </a:lnTo>
                <a:lnTo>
                  <a:pt x="179419" y="147985"/>
                </a:lnTo>
                <a:lnTo>
                  <a:pt x="167890" y="160503"/>
                </a:lnTo>
                <a:lnTo>
                  <a:pt x="156344" y="165438"/>
                </a:lnTo>
                <a:lnTo>
                  <a:pt x="142634" y="167058"/>
                </a:lnTo>
                <a:lnTo>
                  <a:pt x="198046" y="167058"/>
                </a:lnTo>
                <a:lnTo>
                  <a:pt x="211942" y="129330"/>
                </a:lnTo>
                <a:lnTo>
                  <a:pt x="212685" y="113946"/>
                </a:lnTo>
                <a:lnTo>
                  <a:pt x="211510" y="103211"/>
                </a:lnTo>
                <a:lnTo>
                  <a:pt x="208567" y="90964"/>
                </a:lnTo>
                <a:lnTo>
                  <a:pt x="203321" y="75933"/>
                </a:lnTo>
                <a:lnTo>
                  <a:pt x="202272" y="74133"/>
                </a:lnTo>
                <a:close/>
              </a:path>
              <a:path w="212725" h="193039">
                <a:moveTo>
                  <a:pt x="98760" y="9596"/>
                </a:moveTo>
                <a:lnTo>
                  <a:pt x="106735" y="35979"/>
                </a:lnTo>
                <a:lnTo>
                  <a:pt x="118784" y="38143"/>
                </a:lnTo>
                <a:lnTo>
                  <a:pt x="132037" y="41818"/>
                </a:lnTo>
                <a:lnTo>
                  <a:pt x="143757" y="46925"/>
                </a:lnTo>
                <a:lnTo>
                  <a:pt x="154640" y="53339"/>
                </a:lnTo>
                <a:lnTo>
                  <a:pt x="82322" y="123962"/>
                </a:lnTo>
                <a:lnTo>
                  <a:pt x="71310" y="133979"/>
                </a:lnTo>
                <a:lnTo>
                  <a:pt x="62918" y="139981"/>
                </a:lnTo>
                <a:lnTo>
                  <a:pt x="58403" y="142805"/>
                </a:lnTo>
                <a:lnTo>
                  <a:pt x="53605" y="143934"/>
                </a:lnTo>
                <a:lnTo>
                  <a:pt x="99613" y="143934"/>
                </a:lnTo>
                <a:lnTo>
                  <a:pt x="98478" y="142805"/>
                </a:lnTo>
                <a:lnTo>
                  <a:pt x="176848" y="74133"/>
                </a:lnTo>
                <a:lnTo>
                  <a:pt x="202272" y="74133"/>
                </a:lnTo>
                <a:lnTo>
                  <a:pt x="196961" y="65021"/>
                </a:lnTo>
                <a:lnTo>
                  <a:pt x="188789" y="54469"/>
                </a:lnTo>
                <a:lnTo>
                  <a:pt x="206001" y="37735"/>
                </a:lnTo>
                <a:lnTo>
                  <a:pt x="168990" y="37735"/>
                </a:lnTo>
                <a:lnTo>
                  <a:pt x="123470" y="14630"/>
                </a:lnTo>
                <a:lnTo>
                  <a:pt x="111181" y="11447"/>
                </a:lnTo>
                <a:lnTo>
                  <a:pt x="98760" y="9596"/>
                </a:lnTo>
                <a:close/>
              </a:path>
              <a:path w="212725" h="193039">
                <a:moveTo>
                  <a:pt x="209109" y="0"/>
                </a:moveTo>
                <a:lnTo>
                  <a:pt x="168990" y="37735"/>
                </a:lnTo>
                <a:lnTo>
                  <a:pt x="206001" y="37735"/>
                </a:lnTo>
                <a:lnTo>
                  <a:pt x="209109" y="34714"/>
                </a:lnTo>
                <a:lnTo>
                  <a:pt x="2091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713347" y="5149438"/>
            <a:ext cx="205740" cy="173355"/>
          </a:xfrm>
          <a:custGeom>
            <a:avLst/>
            <a:gdLst/>
            <a:ahLst/>
            <a:cxnLst/>
            <a:rect l="l" t="t" r="r" b="b"/>
            <a:pathLst>
              <a:path w="205739" h="173354">
                <a:moveTo>
                  <a:pt x="92705" y="0"/>
                </a:moveTo>
                <a:lnTo>
                  <a:pt x="52874" y="8381"/>
                </a:lnTo>
                <a:lnTo>
                  <a:pt x="17396" y="37744"/>
                </a:lnTo>
                <a:lnTo>
                  <a:pt x="1957" y="84638"/>
                </a:lnTo>
                <a:lnTo>
                  <a:pt x="0" y="115445"/>
                </a:lnTo>
                <a:lnTo>
                  <a:pt x="0" y="172736"/>
                </a:lnTo>
                <a:lnTo>
                  <a:pt x="205739" y="172736"/>
                </a:lnTo>
                <a:lnTo>
                  <a:pt x="205711" y="144796"/>
                </a:lnTo>
                <a:lnTo>
                  <a:pt x="22860" y="144796"/>
                </a:lnTo>
                <a:lnTo>
                  <a:pt x="22918" y="106659"/>
                </a:lnTo>
                <a:lnTo>
                  <a:pt x="30697" y="66783"/>
                </a:lnTo>
                <a:lnTo>
                  <a:pt x="62572" y="35729"/>
                </a:lnTo>
                <a:lnTo>
                  <a:pt x="105125" y="29102"/>
                </a:lnTo>
                <a:lnTo>
                  <a:pt x="181478" y="29102"/>
                </a:lnTo>
                <a:lnTo>
                  <a:pt x="178817" y="25719"/>
                </a:lnTo>
                <a:lnTo>
                  <a:pt x="139689" y="4613"/>
                </a:lnTo>
                <a:lnTo>
                  <a:pt x="110364" y="444"/>
                </a:lnTo>
                <a:lnTo>
                  <a:pt x="92705" y="0"/>
                </a:lnTo>
                <a:close/>
              </a:path>
              <a:path w="205739" h="173354">
                <a:moveTo>
                  <a:pt x="181478" y="29102"/>
                </a:moveTo>
                <a:lnTo>
                  <a:pt x="105125" y="29102"/>
                </a:lnTo>
                <a:lnTo>
                  <a:pt x="120169" y="30104"/>
                </a:lnTo>
                <a:lnTo>
                  <a:pt x="133606" y="32664"/>
                </a:lnTo>
                <a:lnTo>
                  <a:pt x="171325" y="58775"/>
                </a:lnTo>
                <a:lnTo>
                  <a:pt x="182170" y="95570"/>
                </a:lnTo>
                <a:lnTo>
                  <a:pt x="182879" y="144796"/>
                </a:lnTo>
                <a:lnTo>
                  <a:pt x="205711" y="144796"/>
                </a:lnTo>
                <a:lnTo>
                  <a:pt x="204869" y="94379"/>
                </a:lnTo>
                <a:lnTo>
                  <a:pt x="196602" y="55500"/>
                </a:lnTo>
                <a:lnTo>
                  <a:pt x="185862" y="34677"/>
                </a:lnTo>
                <a:lnTo>
                  <a:pt x="181478" y="291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4761043" y="5016527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4" h="90804">
                <a:moveTo>
                  <a:pt x="27374" y="0"/>
                </a:moveTo>
                <a:lnTo>
                  <a:pt x="1410" y="0"/>
                </a:lnTo>
                <a:lnTo>
                  <a:pt x="845" y="2821"/>
                </a:lnTo>
                <a:lnTo>
                  <a:pt x="281" y="7056"/>
                </a:lnTo>
                <a:lnTo>
                  <a:pt x="281" y="9314"/>
                </a:lnTo>
                <a:lnTo>
                  <a:pt x="0" y="11289"/>
                </a:lnTo>
                <a:lnTo>
                  <a:pt x="16854" y="57248"/>
                </a:lnTo>
                <a:lnTo>
                  <a:pt x="27658" y="64910"/>
                </a:lnTo>
                <a:lnTo>
                  <a:pt x="3669" y="64910"/>
                </a:lnTo>
                <a:lnTo>
                  <a:pt x="3669" y="90310"/>
                </a:lnTo>
                <a:lnTo>
                  <a:pt x="158043" y="90310"/>
                </a:lnTo>
                <a:lnTo>
                  <a:pt x="158043" y="64910"/>
                </a:lnTo>
                <a:lnTo>
                  <a:pt x="76740" y="64910"/>
                </a:lnTo>
                <a:lnTo>
                  <a:pt x="64304" y="64093"/>
                </a:lnTo>
                <a:lnTo>
                  <a:pt x="29679" y="45779"/>
                </a:lnTo>
                <a:lnTo>
                  <a:pt x="22578" y="20319"/>
                </a:lnTo>
                <a:lnTo>
                  <a:pt x="22578" y="16369"/>
                </a:lnTo>
                <a:lnTo>
                  <a:pt x="23141" y="12700"/>
                </a:lnTo>
                <a:lnTo>
                  <a:pt x="23705" y="9314"/>
                </a:lnTo>
                <a:lnTo>
                  <a:pt x="24552" y="5927"/>
                </a:lnTo>
                <a:lnTo>
                  <a:pt x="25681" y="2821"/>
                </a:lnTo>
                <a:lnTo>
                  <a:pt x="273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4764712" y="4977298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>
                <a:moveTo>
                  <a:pt x="0" y="0"/>
                </a:moveTo>
                <a:lnTo>
                  <a:pt x="1543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4704598" y="4977298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>
                <a:moveTo>
                  <a:pt x="0" y="0"/>
                </a:moveTo>
                <a:lnTo>
                  <a:pt x="321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761503" y="4783129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39">
                <a:moveTo>
                  <a:pt x="157584" y="0"/>
                </a:moveTo>
                <a:lnTo>
                  <a:pt x="64451" y="0"/>
                </a:lnTo>
                <a:lnTo>
                  <a:pt x="55517" y="326"/>
                </a:lnTo>
                <a:lnTo>
                  <a:pt x="9018" y="21465"/>
                </a:lnTo>
                <a:lnTo>
                  <a:pt x="0" y="61471"/>
                </a:lnTo>
                <a:lnTo>
                  <a:pt x="2843" y="73342"/>
                </a:lnTo>
                <a:lnTo>
                  <a:pt x="8733" y="86027"/>
                </a:lnTo>
                <a:lnTo>
                  <a:pt x="16752" y="95626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4" y="129258"/>
                </a:lnTo>
                <a:lnTo>
                  <a:pt x="157584" y="103858"/>
                </a:lnTo>
                <a:lnTo>
                  <a:pt x="67283" y="103799"/>
                </a:lnTo>
                <a:lnTo>
                  <a:pt x="54522" y="101997"/>
                </a:lnTo>
                <a:lnTo>
                  <a:pt x="23009" y="68273"/>
                </a:lnTo>
                <a:lnTo>
                  <a:pt x="22332" y="51575"/>
                </a:lnTo>
                <a:lnTo>
                  <a:pt x="27348" y="40783"/>
                </a:lnTo>
                <a:lnTo>
                  <a:pt x="38719" y="30395"/>
                </a:lnTo>
                <a:lnTo>
                  <a:pt x="50432" y="26678"/>
                </a:lnTo>
                <a:lnTo>
                  <a:pt x="65298" y="25400"/>
                </a:lnTo>
                <a:lnTo>
                  <a:pt x="157584" y="25400"/>
                </a:lnTo>
                <a:lnTo>
                  <a:pt x="1575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4704598" y="4596582"/>
            <a:ext cx="214629" cy="137160"/>
          </a:xfrm>
          <a:custGeom>
            <a:avLst/>
            <a:gdLst/>
            <a:ahLst/>
            <a:cxnLst/>
            <a:rect l="l" t="t" r="r" b="b"/>
            <a:pathLst>
              <a:path w="214629" h="137160">
                <a:moveTo>
                  <a:pt x="214489" y="111476"/>
                </a:moveTo>
                <a:lnTo>
                  <a:pt x="0" y="111476"/>
                </a:lnTo>
                <a:lnTo>
                  <a:pt x="0" y="136876"/>
                </a:lnTo>
                <a:lnTo>
                  <a:pt x="214489" y="136876"/>
                </a:lnTo>
                <a:lnTo>
                  <a:pt x="214489" y="111476"/>
                </a:lnTo>
                <a:close/>
              </a:path>
              <a:path w="214629" h="137160">
                <a:moveTo>
                  <a:pt x="60114" y="3385"/>
                </a:moveTo>
                <a:lnTo>
                  <a:pt x="60114" y="35841"/>
                </a:lnTo>
                <a:lnTo>
                  <a:pt x="126718" y="111476"/>
                </a:lnTo>
                <a:lnTo>
                  <a:pt x="139136" y="111476"/>
                </a:lnTo>
                <a:lnTo>
                  <a:pt x="164343" y="85230"/>
                </a:lnTo>
                <a:lnTo>
                  <a:pt x="132363" y="85230"/>
                </a:lnTo>
                <a:lnTo>
                  <a:pt x="60114" y="3385"/>
                </a:lnTo>
                <a:close/>
              </a:path>
              <a:path w="214629" h="137160">
                <a:moveTo>
                  <a:pt x="214489" y="0"/>
                </a:moveTo>
                <a:lnTo>
                  <a:pt x="132363" y="85230"/>
                </a:lnTo>
                <a:lnTo>
                  <a:pt x="164343" y="85230"/>
                </a:lnTo>
                <a:lnTo>
                  <a:pt x="214489" y="33019"/>
                </a:lnTo>
                <a:lnTo>
                  <a:pt x="2144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761160" y="4463288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7" y="25200"/>
                </a:moveTo>
                <a:lnTo>
                  <a:pt x="124906" y="25200"/>
                </a:lnTo>
                <a:lnTo>
                  <a:pt x="130833" y="28588"/>
                </a:lnTo>
                <a:lnTo>
                  <a:pt x="137292" y="40042"/>
                </a:lnTo>
                <a:lnTo>
                  <a:pt x="139825" y="51317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7" y="93540"/>
                </a:lnTo>
                <a:lnTo>
                  <a:pt x="131767" y="105307"/>
                </a:lnTo>
                <a:lnTo>
                  <a:pt x="126035" y="117206"/>
                </a:lnTo>
                <a:lnTo>
                  <a:pt x="154580" y="109983"/>
                </a:lnTo>
                <a:lnTo>
                  <a:pt x="157521" y="98262"/>
                </a:lnTo>
                <a:lnTo>
                  <a:pt x="159997" y="84469"/>
                </a:lnTo>
                <a:lnTo>
                  <a:pt x="161161" y="72746"/>
                </a:lnTo>
                <a:lnTo>
                  <a:pt x="161524" y="58562"/>
                </a:lnTo>
                <a:lnTo>
                  <a:pt x="160325" y="45787"/>
                </a:lnTo>
                <a:lnTo>
                  <a:pt x="157349" y="33798"/>
                </a:lnTo>
                <a:lnTo>
                  <a:pt x="153527" y="25200"/>
                </a:lnTo>
                <a:close/>
              </a:path>
              <a:path w="161925" h="117475">
                <a:moveTo>
                  <a:pt x="32055" y="7420"/>
                </a:moveTo>
                <a:lnTo>
                  <a:pt x="8066" y="7420"/>
                </a:lnTo>
                <a:lnTo>
                  <a:pt x="7146" y="10080"/>
                </a:lnTo>
                <a:lnTo>
                  <a:pt x="4177" y="20799"/>
                </a:lnTo>
                <a:lnTo>
                  <a:pt x="1340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19"/>
                </a:lnTo>
                <a:lnTo>
                  <a:pt x="20474" y="109096"/>
                </a:lnTo>
                <a:lnTo>
                  <a:pt x="46031" y="116073"/>
                </a:lnTo>
                <a:lnTo>
                  <a:pt x="57176" y="114514"/>
                </a:lnTo>
                <a:lnTo>
                  <a:pt x="67907" y="108951"/>
                </a:lnTo>
                <a:lnTo>
                  <a:pt x="79538" y="97654"/>
                </a:lnTo>
                <a:lnTo>
                  <a:pt x="82301" y="91524"/>
                </a:lnTo>
                <a:lnTo>
                  <a:pt x="36572" y="91524"/>
                </a:lnTo>
                <a:lnTo>
                  <a:pt x="30926" y="88419"/>
                </a:lnTo>
                <a:lnTo>
                  <a:pt x="25560" y="79669"/>
                </a:lnTo>
                <a:lnTo>
                  <a:pt x="22176" y="68530"/>
                </a:lnTo>
                <a:lnTo>
                  <a:pt x="21048" y="53706"/>
                </a:lnTo>
                <a:lnTo>
                  <a:pt x="21048" y="45520"/>
                </a:lnTo>
                <a:lnTo>
                  <a:pt x="22177" y="37619"/>
                </a:lnTo>
                <a:lnTo>
                  <a:pt x="23872" y="29717"/>
                </a:lnTo>
                <a:lnTo>
                  <a:pt x="25846" y="22097"/>
                </a:lnTo>
                <a:lnTo>
                  <a:pt x="28668" y="14759"/>
                </a:lnTo>
                <a:lnTo>
                  <a:pt x="32055" y="7420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3" y="62219"/>
                </a:lnTo>
                <a:lnTo>
                  <a:pt x="62461" y="76119"/>
                </a:lnTo>
                <a:lnTo>
                  <a:pt x="58021" y="84750"/>
                </a:lnTo>
                <a:lnTo>
                  <a:pt x="54633" y="89266"/>
                </a:lnTo>
                <a:lnTo>
                  <a:pt x="50117" y="91524"/>
                </a:lnTo>
                <a:lnTo>
                  <a:pt x="82301" y="91524"/>
                </a:lnTo>
                <a:lnTo>
                  <a:pt x="84746" y="86101"/>
                </a:lnTo>
                <a:lnTo>
                  <a:pt x="88783" y="71486"/>
                </a:lnTo>
                <a:lnTo>
                  <a:pt x="92967" y="53369"/>
                </a:lnTo>
                <a:lnTo>
                  <a:pt x="97173" y="40197"/>
                </a:lnTo>
                <a:lnTo>
                  <a:pt x="101483" y="32257"/>
                </a:lnTo>
                <a:lnTo>
                  <a:pt x="105152" y="27740"/>
                </a:lnTo>
                <a:lnTo>
                  <a:pt x="110513" y="25200"/>
                </a:lnTo>
                <a:lnTo>
                  <a:pt x="153527" y="25200"/>
                </a:lnTo>
                <a:lnTo>
                  <a:pt x="152209" y="22235"/>
                </a:lnTo>
                <a:lnTo>
                  <a:pt x="144521" y="10739"/>
                </a:lnTo>
                <a:lnTo>
                  <a:pt x="135412" y="4417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5301424" y="4404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5301424" y="4381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5301424" y="1515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301424" y="1492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5195275" y="5234332"/>
            <a:ext cx="212725" cy="180340"/>
          </a:xfrm>
          <a:custGeom>
            <a:avLst/>
            <a:gdLst/>
            <a:ahLst/>
            <a:cxnLst/>
            <a:rect l="l" t="t" r="r" b="b"/>
            <a:pathLst>
              <a:path w="212725" h="180339">
                <a:moveTo>
                  <a:pt x="48593" y="5361"/>
                </a:moveTo>
                <a:lnTo>
                  <a:pt x="8608" y="26612"/>
                </a:lnTo>
                <a:lnTo>
                  <a:pt x="58" y="71798"/>
                </a:lnTo>
                <a:lnTo>
                  <a:pt x="0" y="89441"/>
                </a:lnTo>
                <a:lnTo>
                  <a:pt x="1803" y="102291"/>
                </a:lnTo>
                <a:lnTo>
                  <a:pt x="23933" y="147646"/>
                </a:lnTo>
                <a:lnTo>
                  <a:pt x="65890" y="174304"/>
                </a:lnTo>
                <a:lnTo>
                  <a:pt x="108055" y="179766"/>
                </a:lnTo>
                <a:lnTo>
                  <a:pt x="121650" y="179066"/>
                </a:lnTo>
                <a:lnTo>
                  <a:pt x="169330" y="163424"/>
                </a:lnTo>
                <a:lnTo>
                  <a:pt x="186268" y="150189"/>
                </a:lnTo>
                <a:lnTo>
                  <a:pt x="97210" y="150189"/>
                </a:lnTo>
                <a:lnTo>
                  <a:pt x="83792" y="148752"/>
                </a:lnTo>
                <a:lnTo>
                  <a:pt x="38774" y="126785"/>
                </a:lnTo>
                <a:lnTo>
                  <a:pt x="23388" y="80923"/>
                </a:lnTo>
                <a:lnTo>
                  <a:pt x="23034" y="62829"/>
                </a:lnTo>
                <a:lnTo>
                  <a:pt x="25312" y="50351"/>
                </a:lnTo>
                <a:lnTo>
                  <a:pt x="29202" y="38169"/>
                </a:lnTo>
                <a:lnTo>
                  <a:pt x="34365" y="26862"/>
                </a:lnTo>
                <a:lnTo>
                  <a:pt x="40828" y="15926"/>
                </a:lnTo>
                <a:lnTo>
                  <a:pt x="48593" y="5361"/>
                </a:lnTo>
                <a:close/>
              </a:path>
              <a:path w="212725" h="180339">
                <a:moveTo>
                  <a:pt x="204201" y="27658"/>
                </a:moveTo>
                <a:lnTo>
                  <a:pt x="179544" y="27658"/>
                </a:lnTo>
                <a:lnTo>
                  <a:pt x="180103" y="28624"/>
                </a:lnTo>
                <a:lnTo>
                  <a:pt x="184558" y="38646"/>
                </a:lnTo>
                <a:lnTo>
                  <a:pt x="188286" y="52973"/>
                </a:lnTo>
                <a:lnTo>
                  <a:pt x="189544" y="64412"/>
                </a:lnTo>
                <a:lnTo>
                  <a:pt x="189904" y="79488"/>
                </a:lnTo>
                <a:lnTo>
                  <a:pt x="188601" y="92710"/>
                </a:lnTo>
                <a:lnTo>
                  <a:pt x="162436" y="136678"/>
                </a:lnTo>
                <a:lnTo>
                  <a:pt x="114752" y="149746"/>
                </a:lnTo>
                <a:lnTo>
                  <a:pt x="97210" y="150189"/>
                </a:lnTo>
                <a:lnTo>
                  <a:pt x="186268" y="150189"/>
                </a:lnTo>
                <a:lnTo>
                  <a:pt x="207014" y="115034"/>
                </a:lnTo>
                <a:lnTo>
                  <a:pt x="212478" y="71798"/>
                </a:lnTo>
                <a:lnTo>
                  <a:pt x="211533" y="59124"/>
                </a:lnTo>
                <a:lnTo>
                  <a:pt x="209562" y="46714"/>
                </a:lnTo>
                <a:lnTo>
                  <a:pt x="206519" y="34176"/>
                </a:lnTo>
                <a:lnTo>
                  <a:pt x="204201" y="27658"/>
                </a:lnTo>
                <a:close/>
              </a:path>
              <a:path w="212725" h="180339">
                <a:moveTo>
                  <a:pt x="189704" y="0"/>
                </a:moveTo>
                <a:lnTo>
                  <a:pt x="101368" y="0"/>
                </a:lnTo>
                <a:lnTo>
                  <a:pt x="101368" y="73096"/>
                </a:lnTo>
                <a:lnTo>
                  <a:pt x="124228" y="73096"/>
                </a:lnTo>
                <a:lnTo>
                  <a:pt x="124228" y="27658"/>
                </a:lnTo>
                <a:lnTo>
                  <a:pt x="204201" y="27658"/>
                </a:lnTo>
                <a:lnTo>
                  <a:pt x="202220" y="22084"/>
                </a:lnTo>
                <a:lnTo>
                  <a:pt x="196634" y="10692"/>
                </a:lnTo>
                <a:lnTo>
                  <a:pt x="1897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5246161" y="5063871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89" h="130175">
                <a:moveTo>
                  <a:pt x="80399" y="25400"/>
                </a:moveTo>
                <a:lnTo>
                  <a:pt x="60642" y="25400"/>
                </a:lnTo>
                <a:lnTo>
                  <a:pt x="61148" y="69194"/>
                </a:lnTo>
                <a:lnTo>
                  <a:pt x="72910" y="109044"/>
                </a:lnTo>
                <a:lnTo>
                  <a:pt x="120958" y="129899"/>
                </a:lnTo>
                <a:lnTo>
                  <a:pt x="132099" y="126857"/>
                </a:lnTo>
                <a:lnTo>
                  <a:pt x="142998" y="120176"/>
                </a:lnTo>
                <a:lnTo>
                  <a:pt x="154343" y="108881"/>
                </a:lnTo>
                <a:lnTo>
                  <a:pt x="155993" y="104745"/>
                </a:lnTo>
                <a:lnTo>
                  <a:pt x="106889" y="104745"/>
                </a:lnTo>
                <a:lnTo>
                  <a:pt x="95104" y="100568"/>
                </a:lnTo>
                <a:lnTo>
                  <a:pt x="85939" y="90077"/>
                </a:lnTo>
                <a:lnTo>
                  <a:pt x="82919" y="80185"/>
                </a:lnTo>
                <a:lnTo>
                  <a:pt x="81043" y="67013"/>
                </a:lnTo>
                <a:lnTo>
                  <a:pt x="80509" y="53344"/>
                </a:lnTo>
                <a:lnTo>
                  <a:pt x="80399" y="25400"/>
                </a:lnTo>
                <a:close/>
              </a:path>
              <a:path w="161289" h="130175">
                <a:moveTo>
                  <a:pt x="158010" y="0"/>
                </a:moveTo>
                <a:lnTo>
                  <a:pt x="69955" y="0"/>
                </a:lnTo>
                <a:lnTo>
                  <a:pt x="60915" y="305"/>
                </a:lnTo>
                <a:lnTo>
                  <a:pt x="24495" y="11624"/>
                </a:lnTo>
                <a:lnTo>
                  <a:pt x="912" y="53344"/>
                </a:lnTo>
                <a:lnTo>
                  <a:pt x="0" y="69194"/>
                </a:lnTo>
                <a:lnTo>
                  <a:pt x="980" y="81047"/>
                </a:lnTo>
                <a:lnTo>
                  <a:pt x="3307" y="94796"/>
                </a:lnTo>
                <a:lnTo>
                  <a:pt x="6476" y="106814"/>
                </a:lnTo>
                <a:lnTo>
                  <a:pt x="10690" y="119098"/>
                </a:lnTo>
                <a:lnTo>
                  <a:pt x="33817" y="118523"/>
                </a:lnTo>
                <a:lnTo>
                  <a:pt x="28694" y="107078"/>
                </a:lnTo>
                <a:lnTo>
                  <a:pt x="24696" y="94689"/>
                </a:lnTo>
                <a:lnTo>
                  <a:pt x="22961" y="86095"/>
                </a:lnTo>
                <a:lnTo>
                  <a:pt x="22895" y="85475"/>
                </a:lnTo>
                <a:lnTo>
                  <a:pt x="22113" y="74174"/>
                </a:lnTo>
                <a:lnTo>
                  <a:pt x="22514" y="56796"/>
                </a:lnTo>
                <a:lnTo>
                  <a:pt x="26475" y="45006"/>
                </a:lnTo>
                <a:lnTo>
                  <a:pt x="33838" y="34030"/>
                </a:lnTo>
                <a:lnTo>
                  <a:pt x="44554" y="27580"/>
                </a:lnTo>
                <a:lnTo>
                  <a:pt x="58102" y="25400"/>
                </a:lnTo>
                <a:lnTo>
                  <a:pt x="158010" y="25400"/>
                </a:lnTo>
                <a:lnTo>
                  <a:pt x="158010" y="0"/>
                </a:lnTo>
                <a:close/>
              </a:path>
              <a:path w="161289" h="130175">
                <a:moveTo>
                  <a:pt x="134584" y="25400"/>
                </a:moveTo>
                <a:lnTo>
                  <a:pt x="80399" y="25400"/>
                </a:lnTo>
                <a:lnTo>
                  <a:pt x="91058" y="25534"/>
                </a:lnTo>
                <a:lnTo>
                  <a:pt x="104506" y="27480"/>
                </a:lnTo>
                <a:lnTo>
                  <a:pt x="139224" y="59618"/>
                </a:lnTo>
                <a:lnTo>
                  <a:pt x="140747" y="73779"/>
                </a:lnTo>
                <a:lnTo>
                  <a:pt x="140713" y="74174"/>
                </a:lnTo>
                <a:lnTo>
                  <a:pt x="138409" y="86668"/>
                </a:lnTo>
                <a:lnTo>
                  <a:pt x="131679" y="97548"/>
                </a:lnTo>
                <a:lnTo>
                  <a:pt x="122100" y="103117"/>
                </a:lnTo>
                <a:lnTo>
                  <a:pt x="106889" y="104745"/>
                </a:lnTo>
                <a:lnTo>
                  <a:pt x="155993" y="104745"/>
                </a:lnTo>
                <a:lnTo>
                  <a:pt x="158358" y="98817"/>
                </a:lnTo>
                <a:lnTo>
                  <a:pt x="160592" y="85475"/>
                </a:lnTo>
                <a:lnTo>
                  <a:pt x="161008" y="67847"/>
                </a:lnTo>
                <a:lnTo>
                  <a:pt x="158303" y="55746"/>
                </a:lnTo>
                <a:lnTo>
                  <a:pt x="153083" y="43354"/>
                </a:lnTo>
                <a:lnTo>
                  <a:pt x="145292" y="33680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5246141" y="4787293"/>
            <a:ext cx="158115" cy="225425"/>
          </a:xfrm>
          <a:custGeom>
            <a:avLst/>
            <a:gdLst/>
            <a:ahLst/>
            <a:cxnLst/>
            <a:rect l="l" t="t" r="r" b="b"/>
            <a:pathLst>
              <a:path w="158114" h="225425">
                <a:moveTo>
                  <a:pt x="158030" y="0"/>
                </a:moveTo>
                <a:lnTo>
                  <a:pt x="61910" y="32"/>
                </a:lnTo>
                <a:lnTo>
                  <a:pt x="24440" y="8880"/>
                </a:lnTo>
                <a:lnTo>
                  <a:pt x="0" y="51746"/>
                </a:lnTo>
                <a:lnTo>
                  <a:pt x="1296" y="63017"/>
                </a:lnTo>
                <a:lnTo>
                  <a:pt x="5291" y="74644"/>
                </a:lnTo>
                <a:lnTo>
                  <a:pt x="12845" y="87857"/>
                </a:lnTo>
                <a:lnTo>
                  <a:pt x="21839" y="96552"/>
                </a:lnTo>
                <a:lnTo>
                  <a:pt x="33288" y="104139"/>
                </a:lnTo>
                <a:lnTo>
                  <a:pt x="32458" y="104451"/>
                </a:lnTo>
                <a:lnTo>
                  <a:pt x="3904" y="129957"/>
                </a:lnTo>
                <a:lnTo>
                  <a:pt x="397" y="157968"/>
                </a:lnTo>
                <a:lnTo>
                  <a:pt x="3067" y="169963"/>
                </a:lnTo>
                <a:lnTo>
                  <a:pt x="8804" y="182299"/>
                </a:lnTo>
                <a:lnTo>
                  <a:pt x="16903" y="191772"/>
                </a:lnTo>
                <a:lnTo>
                  <a:pt x="27643" y="199814"/>
                </a:lnTo>
                <a:lnTo>
                  <a:pt x="3653" y="199814"/>
                </a:lnTo>
                <a:lnTo>
                  <a:pt x="3653" y="225214"/>
                </a:lnTo>
                <a:lnTo>
                  <a:pt x="158030" y="225214"/>
                </a:lnTo>
                <a:lnTo>
                  <a:pt x="158030" y="199814"/>
                </a:lnTo>
                <a:lnTo>
                  <a:pt x="69859" y="199809"/>
                </a:lnTo>
                <a:lnTo>
                  <a:pt x="56290" y="198420"/>
                </a:lnTo>
                <a:lnTo>
                  <a:pt x="23529" y="166888"/>
                </a:lnTo>
                <a:lnTo>
                  <a:pt x="22580" y="150811"/>
                </a:lnTo>
                <a:lnTo>
                  <a:pt x="27422" y="140015"/>
                </a:lnTo>
                <a:lnTo>
                  <a:pt x="38966" y="129809"/>
                </a:lnTo>
                <a:lnTo>
                  <a:pt x="50815" y="126462"/>
                </a:lnTo>
                <a:lnTo>
                  <a:pt x="65743" y="125307"/>
                </a:lnTo>
                <a:lnTo>
                  <a:pt x="158030" y="125307"/>
                </a:lnTo>
                <a:lnTo>
                  <a:pt x="158030" y="99907"/>
                </a:lnTo>
                <a:lnTo>
                  <a:pt x="69808" y="99901"/>
                </a:lnTo>
                <a:lnTo>
                  <a:pt x="27353" y="78713"/>
                </a:lnTo>
                <a:lnTo>
                  <a:pt x="22548" y="50826"/>
                </a:lnTo>
                <a:lnTo>
                  <a:pt x="27364" y="40088"/>
                </a:lnTo>
                <a:lnTo>
                  <a:pt x="38966" y="29901"/>
                </a:lnTo>
                <a:lnTo>
                  <a:pt x="50815" y="26554"/>
                </a:lnTo>
                <a:lnTo>
                  <a:pt x="65743" y="25400"/>
                </a:lnTo>
                <a:lnTo>
                  <a:pt x="158030" y="25400"/>
                </a:lnTo>
                <a:lnTo>
                  <a:pt x="1580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246868" y="4604694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10">
                <a:moveTo>
                  <a:pt x="86182" y="0"/>
                </a:moveTo>
                <a:lnTo>
                  <a:pt x="73764" y="0"/>
                </a:lnTo>
                <a:lnTo>
                  <a:pt x="65092" y="315"/>
                </a:lnTo>
                <a:lnTo>
                  <a:pt x="28393" y="11494"/>
                </a:lnTo>
                <a:lnTo>
                  <a:pt x="2527" y="47668"/>
                </a:lnTo>
                <a:lnTo>
                  <a:pt x="0" y="79468"/>
                </a:lnTo>
                <a:lnTo>
                  <a:pt x="2712" y="92202"/>
                </a:lnTo>
                <a:lnTo>
                  <a:pt x="23449" y="124424"/>
                </a:lnTo>
                <a:lnTo>
                  <a:pt x="69337" y="142322"/>
                </a:lnTo>
                <a:lnTo>
                  <a:pt x="84609" y="143052"/>
                </a:lnTo>
                <a:lnTo>
                  <a:pt x="97986" y="141898"/>
                </a:lnTo>
                <a:lnTo>
                  <a:pt x="142967" y="118186"/>
                </a:lnTo>
                <a:lnTo>
                  <a:pt x="144133" y="116558"/>
                </a:lnTo>
                <a:lnTo>
                  <a:pt x="86182" y="116558"/>
                </a:lnTo>
                <a:lnTo>
                  <a:pt x="86182" y="113528"/>
                </a:lnTo>
                <a:lnTo>
                  <a:pt x="53915" y="113528"/>
                </a:lnTo>
                <a:lnTo>
                  <a:pt x="42167" y="108516"/>
                </a:lnTo>
                <a:lnTo>
                  <a:pt x="32697" y="100879"/>
                </a:lnTo>
                <a:lnTo>
                  <a:pt x="26120" y="91405"/>
                </a:lnTo>
                <a:lnTo>
                  <a:pt x="22098" y="79522"/>
                </a:lnTo>
                <a:lnTo>
                  <a:pt x="20766" y="64691"/>
                </a:lnTo>
                <a:lnTo>
                  <a:pt x="22936" y="53755"/>
                </a:lnTo>
                <a:lnTo>
                  <a:pt x="29165" y="43055"/>
                </a:lnTo>
                <a:lnTo>
                  <a:pt x="40826" y="31618"/>
                </a:lnTo>
                <a:lnTo>
                  <a:pt x="52567" y="27120"/>
                </a:lnTo>
                <a:lnTo>
                  <a:pt x="66426" y="25400"/>
                </a:lnTo>
                <a:lnTo>
                  <a:pt x="86182" y="25400"/>
                </a:lnTo>
                <a:lnTo>
                  <a:pt x="86182" y="0"/>
                </a:lnTo>
                <a:close/>
              </a:path>
              <a:path w="161289" h="143510">
                <a:moveTo>
                  <a:pt x="149400" y="5927"/>
                </a:moveTo>
                <a:lnTo>
                  <a:pt x="125434" y="5966"/>
                </a:lnTo>
                <a:lnTo>
                  <a:pt x="130098" y="15379"/>
                </a:lnTo>
                <a:lnTo>
                  <a:pt x="134209" y="26763"/>
                </a:lnTo>
                <a:lnTo>
                  <a:pt x="138151" y="41893"/>
                </a:lnTo>
                <a:lnTo>
                  <a:pt x="139288" y="53755"/>
                </a:lnTo>
                <a:lnTo>
                  <a:pt x="139423" y="69579"/>
                </a:lnTo>
                <a:lnTo>
                  <a:pt x="136857" y="82003"/>
                </a:lnTo>
                <a:lnTo>
                  <a:pt x="100613" y="114514"/>
                </a:lnTo>
                <a:lnTo>
                  <a:pt x="86182" y="116558"/>
                </a:lnTo>
                <a:lnTo>
                  <a:pt x="144133" y="116558"/>
                </a:lnTo>
                <a:lnTo>
                  <a:pt x="160151" y="72469"/>
                </a:lnTo>
                <a:lnTo>
                  <a:pt x="160787" y="56180"/>
                </a:lnTo>
                <a:lnTo>
                  <a:pt x="159644" y="44131"/>
                </a:lnTo>
                <a:lnTo>
                  <a:pt x="157403" y="30069"/>
                </a:lnTo>
                <a:lnTo>
                  <a:pt x="154018" y="17839"/>
                </a:lnTo>
                <a:lnTo>
                  <a:pt x="149400" y="5927"/>
                </a:lnTo>
                <a:close/>
              </a:path>
              <a:path w="161289" h="143510">
                <a:moveTo>
                  <a:pt x="86182" y="25400"/>
                </a:moveTo>
                <a:lnTo>
                  <a:pt x="66426" y="25400"/>
                </a:lnTo>
                <a:lnTo>
                  <a:pt x="53915" y="113528"/>
                </a:lnTo>
                <a:lnTo>
                  <a:pt x="86182" y="113528"/>
                </a:lnTo>
                <a:lnTo>
                  <a:pt x="86182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5246242" y="4457291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8" y="25201"/>
                </a:moveTo>
                <a:lnTo>
                  <a:pt x="124908" y="25201"/>
                </a:lnTo>
                <a:lnTo>
                  <a:pt x="130833" y="28588"/>
                </a:lnTo>
                <a:lnTo>
                  <a:pt x="137293" y="40042"/>
                </a:lnTo>
                <a:lnTo>
                  <a:pt x="139825" y="51317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8" y="93540"/>
                </a:lnTo>
                <a:lnTo>
                  <a:pt x="131768" y="105307"/>
                </a:lnTo>
                <a:lnTo>
                  <a:pt x="126037" y="117206"/>
                </a:lnTo>
                <a:lnTo>
                  <a:pt x="154581" y="109982"/>
                </a:lnTo>
                <a:lnTo>
                  <a:pt x="157522" y="98261"/>
                </a:lnTo>
                <a:lnTo>
                  <a:pt x="159998" y="84469"/>
                </a:lnTo>
                <a:lnTo>
                  <a:pt x="161163" y="72746"/>
                </a:lnTo>
                <a:lnTo>
                  <a:pt x="161525" y="58561"/>
                </a:lnTo>
                <a:lnTo>
                  <a:pt x="160326" y="45786"/>
                </a:lnTo>
                <a:lnTo>
                  <a:pt x="157350" y="33797"/>
                </a:lnTo>
                <a:lnTo>
                  <a:pt x="153528" y="25201"/>
                </a:lnTo>
                <a:close/>
              </a:path>
              <a:path w="161925" h="117475">
                <a:moveTo>
                  <a:pt x="32057" y="7421"/>
                </a:moveTo>
                <a:lnTo>
                  <a:pt x="8068" y="7421"/>
                </a:lnTo>
                <a:lnTo>
                  <a:pt x="7148" y="10081"/>
                </a:lnTo>
                <a:lnTo>
                  <a:pt x="4178" y="20799"/>
                </a:lnTo>
                <a:lnTo>
                  <a:pt x="1341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20"/>
                </a:lnTo>
                <a:lnTo>
                  <a:pt x="20475" y="109096"/>
                </a:lnTo>
                <a:lnTo>
                  <a:pt x="46031" y="116073"/>
                </a:lnTo>
                <a:lnTo>
                  <a:pt x="57177" y="114514"/>
                </a:lnTo>
                <a:lnTo>
                  <a:pt x="67908" y="108951"/>
                </a:lnTo>
                <a:lnTo>
                  <a:pt x="79538" y="97654"/>
                </a:lnTo>
                <a:lnTo>
                  <a:pt x="82302" y="91522"/>
                </a:lnTo>
                <a:lnTo>
                  <a:pt x="36572" y="91522"/>
                </a:lnTo>
                <a:lnTo>
                  <a:pt x="30928" y="88419"/>
                </a:lnTo>
                <a:lnTo>
                  <a:pt x="25561" y="79669"/>
                </a:lnTo>
                <a:lnTo>
                  <a:pt x="22178" y="68530"/>
                </a:lnTo>
                <a:lnTo>
                  <a:pt x="21050" y="53706"/>
                </a:lnTo>
                <a:lnTo>
                  <a:pt x="21050" y="45521"/>
                </a:lnTo>
                <a:lnTo>
                  <a:pt x="22179" y="37619"/>
                </a:lnTo>
                <a:lnTo>
                  <a:pt x="23872" y="29717"/>
                </a:lnTo>
                <a:lnTo>
                  <a:pt x="25848" y="22097"/>
                </a:lnTo>
                <a:lnTo>
                  <a:pt x="28670" y="14759"/>
                </a:lnTo>
                <a:lnTo>
                  <a:pt x="32057" y="7421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4" y="62219"/>
                </a:lnTo>
                <a:lnTo>
                  <a:pt x="62461" y="76119"/>
                </a:lnTo>
                <a:lnTo>
                  <a:pt x="58021" y="84750"/>
                </a:lnTo>
                <a:lnTo>
                  <a:pt x="54633" y="89266"/>
                </a:lnTo>
                <a:lnTo>
                  <a:pt x="50119" y="91522"/>
                </a:lnTo>
                <a:lnTo>
                  <a:pt x="82302" y="91522"/>
                </a:lnTo>
                <a:lnTo>
                  <a:pt x="84747" y="86101"/>
                </a:lnTo>
                <a:lnTo>
                  <a:pt x="88783" y="71486"/>
                </a:lnTo>
                <a:lnTo>
                  <a:pt x="92968" y="53369"/>
                </a:lnTo>
                <a:lnTo>
                  <a:pt x="97174" y="40197"/>
                </a:lnTo>
                <a:lnTo>
                  <a:pt x="101483" y="32257"/>
                </a:lnTo>
                <a:lnTo>
                  <a:pt x="105152" y="27741"/>
                </a:lnTo>
                <a:lnTo>
                  <a:pt x="110513" y="25201"/>
                </a:lnTo>
                <a:lnTo>
                  <a:pt x="153528" y="25201"/>
                </a:lnTo>
                <a:lnTo>
                  <a:pt x="152210" y="22235"/>
                </a:lnTo>
                <a:lnTo>
                  <a:pt x="144521" y="10738"/>
                </a:lnTo>
                <a:lnTo>
                  <a:pt x="135412" y="4416"/>
                </a:lnTo>
                <a:lnTo>
                  <a:pt x="123093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5788977" y="4404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5788977" y="4381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788977" y="1515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788977" y="1492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5688453" y="6971199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5784550" y="6856193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034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5688453" y="684222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5736156" y="6643461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4" y="0"/>
                </a:moveTo>
                <a:lnTo>
                  <a:pt x="39092" y="8267"/>
                </a:lnTo>
                <a:lnTo>
                  <a:pt x="4439" y="43833"/>
                </a:lnTo>
                <a:lnTo>
                  <a:pt x="0" y="72017"/>
                </a:lnTo>
                <a:lnTo>
                  <a:pt x="1079" y="84537"/>
                </a:lnTo>
                <a:lnTo>
                  <a:pt x="29032" y="128599"/>
                </a:lnTo>
                <a:lnTo>
                  <a:pt x="76778" y="140696"/>
                </a:lnTo>
                <a:lnTo>
                  <a:pt x="94929" y="140929"/>
                </a:lnTo>
                <a:lnTo>
                  <a:pt x="108369" y="138702"/>
                </a:lnTo>
                <a:lnTo>
                  <a:pt x="120477" y="134905"/>
                </a:lnTo>
                <a:lnTo>
                  <a:pt x="131280" y="129514"/>
                </a:lnTo>
                <a:lnTo>
                  <a:pt x="140805" y="122505"/>
                </a:lnTo>
                <a:lnTo>
                  <a:pt x="148062" y="114724"/>
                </a:lnTo>
                <a:lnTo>
                  <a:pt x="76752" y="114724"/>
                </a:lnTo>
                <a:lnTo>
                  <a:pt x="64885" y="113444"/>
                </a:lnTo>
                <a:lnTo>
                  <a:pt x="29462" y="95249"/>
                </a:lnTo>
                <a:lnTo>
                  <a:pt x="21441" y="70773"/>
                </a:lnTo>
                <a:lnTo>
                  <a:pt x="21452" y="69692"/>
                </a:lnTo>
                <a:lnTo>
                  <a:pt x="40500" y="36579"/>
                </a:lnTo>
                <a:lnTo>
                  <a:pt x="91916" y="27257"/>
                </a:lnTo>
                <a:lnTo>
                  <a:pt x="147874" y="27257"/>
                </a:lnTo>
                <a:lnTo>
                  <a:pt x="147732" y="27034"/>
                </a:lnTo>
                <a:lnTo>
                  <a:pt x="106670" y="2773"/>
                </a:lnTo>
                <a:lnTo>
                  <a:pt x="92680" y="679"/>
                </a:lnTo>
                <a:lnTo>
                  <a:pt x="76684" y="0"/>
                </a:lnTo>
                <a:close/>
              </a:path>
              <a:path w="161925" h="140970">
                <a:moveTo>
                  <a:pt x="147874" y="27257"/>
                </a:moveTo>
                <a:lnTo>
                  <a:pt x="91916" y="27257"/>
                </a:lnTo>
                <a:lnTo>
                  <a:pt x="104723" y="29541"/>
                </a:lnTo>
                <a:lnTo>
                  <a:pt x="116291" y="33832"/>
                </a:lnTo>
                <a:lnTo>
                  <a:pt x="126928" y="40324"/>
                </a:lnTo>
                <a:lnTo>
                  <a:pt x="134539" y="49153"/>
                </a:lnTo>
                <a:lnTo>
                  <a:pt x="138957" y="60818"/>
                </a:lnTo>
                <a:lnTo>
                  <a:pt x="140228" y="76307"/>
                </a:lnTo>
                <a:lnTo>
                  <a:pt x="137132" y="87105"/>
                </a:lnTo>
                <a:lnTo>
                  <a:pt x="105966" y="111802"/>
                </a:lnTo>
                <a:lnTo>
                  <a:pt x="76752" y="114724"/>
                </a:lnTo>
                <a:lnTo>
                  <a:pt x="148062" y="114724"/>
                </a:lnTo>
                <a:lnTo>
                  <a:pt x="161346" y="62471"/>
                </a:lnTo>
                <a:lnTo>
                  <a:pt x="159068" y="49515"/>
                </a:lnTo>
                <a:lnTo>
                  <a:pt x="154573" y="37740"/>
                </a:lnTo>
                <a:lnTo>
                  <a:pt x="147874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5679704" y="6464251"/>
            <a:ext cx="218440" cy="138430"/>
          </a:xfrm>
          <a:custGeom>
            <a:avLst/>
            <a:gdLst/>
            <a:ahLst/>
            <a:cxnLst/>
            <a:rect l="l" t="t" r="r" b="b"/>
            <a:pathLst>
              <a:path w="218439" h="138429">
                <a:moveTo>
                  <a:pt x="133130" y="0"/>
                </a:moveTo>
                <a:lnTo>
                  <a:pt x="84909" y="13960"/>
                </a:lnTo>
                <a:lnTo>
                  <a:pt x="57718" y="55050"/>
                </a:lnTo>
                <a:lnTo>
                  <a:pt x="56829" y="70809"/>
                </a:lnTo>
                <a:lnTo>
                  <a:pt x="59382" y="82960"/>
                </a:lnTo>
                <a:lnTo>
                  <a:pt x="64789" y="95152"/>
                </a:lnTo>
                <a:lnTo>
                  <a:pt x="72822" y="104778"/>
                </a:lnTo>
                <a:lnTo>
                  <a:pt x="83538" y="112542"/>
                </a:lnTo>
                <a:lnTo>
                  <a:pt x="0" y="112542"/>
                </a:lnTo>
                <a:lnTo>
                  <a:pt x="0" y="137942"/>
                </a:lnTo>
                <a:lnTo>
                  <a:pt x="214489" y="137942"/>
                </a:lnTo>
                <a:lnTo>
                  <a:pt x="214489" y="112542"/>
                </a:lnTo>
                <a:lnTo>
                  <a:pt x="214017" y="112425"/>
                </a:lnTo>
                <a:lnTo>
                  <a:pt x="132027" y="112425"/>
                </a:lnTo>
                <a:lnTo>
                  <a:pt x="120337" y="111072"/>
                </a:lnTo>
                <a:lnTo>
                  <a:pt x="84803" y="92350"/>
                </a:lnTo>
                <a:lnTo>
                  <a:pt x="77693" y="66586"/>
                </a:lnTo>
                <a:lnTo>
                  <a:pt x="80235" y="55246"/>
                </a:lnTo>
                <a:lnTo>
                  <a:pt x="109977" y="29867"/>
                </a:lnTo>
                <a:lnTo>
                  <a:pt x="137443" y="26182"/>
                </a:lnTo>
                <a:lnTo>
                  <a:pt x="204917" y="26182"/>
                </a:lnTo>
                <a:lnTo>
                  <a:pt x="194841" y="16430"/>
                </a:lnTo>
                <a:lnTo>
                  <a:pt x="185504" y="10526"/>
                </a:lnTo>
                <a:lnTo>
                  <a:pt x="174829" y="5915"/>
                </a:lnTo>
                <a:lnTo>
                  <a:pt x="162652" y="2614"/>
                </a:lnTo>
                <a:lnTo>
                  <a:pt x="148807" y="637"/>
                </a:lnTo>
                <a:lnTo>
                  <a:pt x="133130" y="0"/>
                </a:lnTo>
                <a:close/>
              </a:path>
              <a:path w="218439" h="138429">
                <a:moveTo>
                  <a:pt x="204917" y="26182"/>
                </a:moveTo>
                <a:lnTo>
                  <a:pt x="137443" y="26182"/>
                </a:lnTo>
                <a:lnTo>
                  <a:pt x="138018" y="26183"/>
                </a:lnTo>
                <a:lnTo>
                  <a:pt x="151140" y="27036"/>
                </a:lnTo>
                <a:lnTo>
                  <a:pt x="186303" y="41910"/>
                </a:lnTo>
                <a:lnTo>
                  <a:pt x="196055" y="80064"/>
                </a:lnTo>
                <a:lnTo>
                  <a:pt x="190869" y="91650"/>
                </a:lnTo>
                <a:lnTo>
                  <a:pt x="148386" y="111796"/>
                </a:lnTo>
                <a:lnTo>
                  <a:pt x="132027" y="112425"/>
                </a:lnTo>
                <a:lnTo>
                  <a:pt x="214017" y="112425"/>
                </a:lnTo>
                <a:lnTo>
                  <a:pt x="197794" y="108414"/>
                </a:lnTo>
                <a:lnTo>
                  <a:pt x="206340" y="99938"/>
                </a:lnTo>
                <a:lnTo>
                  <a:pt x="213912" y="87523"/>
                </a:lnTo>
                <a:lnTo>
                  <a:pt x="217074" y="75764"/>
                </a:lnTo>
                <a:lnTo>
                  <a:pt x="218141" y="61644"/>
                </a:lnTo>
                <a:lnTo>
                  <a:pt x="216523" y="48768"/>
                </a:lnTo>
                <a:lnTo>
                  <a:pt x="212175" y="36998"/>
                </a:lnTo>
                <a:lnTo>
                  <a:pt x="204985" y="262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5679704" y="6285040"/>
            <a:ext cx="218440" cy="138430"/>
          </a:xfrm>
          <a:custGeom>
            <a:avLst/>
            <a:gdLst/>
            <a:ahLst/>
            <a:cxnLst/>
            <a:rect l="l" t="t" r="r" b="b"/>
            <a:pathLst>
              <a:path w="218439" h="138429">
                <a:moveTo>
                  <a:pt x="133130" y="0"/>
                </a:moveTo>
                <a:lnTo>
                  <a:pt x="84909" y="13960"/>
                </a:lnTo>
                <a:lnTo>
                  <a:pt x="57718" y="55050"/>
                </a:lnTo>
                <a:lnTo>
                  <a:pt x="56829" y="70809"/>
                </a:lnTo>
                <a:lnTo>
                  <a:pt x="59382" y="82960"/>
                </a:lnTo>
                <a:lnTo>
                  <a:pt x="64789" y="95152"/>
                </a:lnTo>
                <a:lnTo>
                  <a:pt x="72822" y="104778"/>
                </a:lnTo>
                <a:lnTo>
                  <a:pt x="83538" y="112542"/>
                </a:lnTo>
                <a:lnTo>
                  <a:pt x="0" y="112542"/>
                </a:lnTo>
                <a:lnTo>
                  <a:pt x="0" y="137942"/>
                </a:lnTo>
                <a:lnTo>
                  <a:pt x="214489" y="137942"/>
                </a:lnTo>
                <a:lnTo>
                  <a:pt x="214489" y="112542"/>
                </a:lnTo>
                <a:lnTo>
                  <a:pt x="214017" y="112425"/>
                </a:lnTo>
                <a:lnTo>
                  <a:pt x="132027" y="112425"/>
                </a:lnTo>
                <a:lnTo>
                  <a:pt x="120337" y="111072"/>
                </a:lnTo>
                <a:lnTo>
                  <a:pt x="84803" y="92350"/>
                </a:lnTo>
                <a:lnTo>
                  <a:pt x="77693" y="66586"/>
                </a:lnTo>
                <a:lnTo>
                  <a:pt x="80235" y="55246"/>
                </a:lnTo>
                <a:lnTo>
                  <a:pt x="109977" y="29867"/>
                </a:lnTo>
                <a:lnTo>
                  <a:pt x="137443" y="26182"/>
                </a:lnTo>
                <a:lnTo>
                  <a:pt x="204917" y="26182"/>
                </a:lnTo>
                <a:lnTo>
                  <a:pt x="194842" y="16430"/>
                </a:lnTo>
                <a:lnTo>
                  <a:pt x="185505" y="10526"/>
                </a:lnTo>
                <a:lnTo>
                  <a:pt x="174830" y="5915"/>
                </a:lnTo>
                <a:lnTo>
                  <a:pt x="162652" y="2614"/>
                </a:lnTo>
                <a:lnTo>
                  <a:pt x="148807" y="637"/>
                </a:lnTo>
                <a:lnTo>
                  <a:pt x="133130" y="0"/>
                </a:lnTo>
                <a:close/>
              </a:path>
              <a:path w="218439" h="138429">
                <a:moveTo>
                  <a:pt x="204917" y="26182"/>
                </a:moveTo>
                <a:lnTo>
                  <a:pt x="137443" y="26182"/>
                </a:lnTo>
                <a:lnTo>
                  <a:pt x="138018" y="26183"/>
                </a:lnTo>
                <a:lnTo>
                  <a:pt x="151140" y="27036"/>
                </a:lnTo>
                <a:lnTo>
                  <a:pt x="186303" y="41910"/>
                </a:lnTo>
                <a:lnTo>
                  <a:pt x="196055" y="80064"/>
                </a:lnTo>
                <a:lnTo>
                  <a:pt x="190869" y="91650"/>
                </a:lnTo>
                <a:lnTo>
                  <a:pt x="148386" y="111796"/>
                </a:lnTo>
                <a:lnTo>
                  <a:pt x="132027" y="112425"/>
                </a:lnTo>
                <a:lnTo>
                  <a:pt x="214017" y="112425"/>
                </a:lnTo>
                <a:lnTo>
                  <a:pt x="197795" y="108413"/>
                </a:lnTo>
                <a:lnTo>
                  <a:pt x="206340" y="99938"/>
                </a:lnTo>
                <a:lnTo>
                  <a:pt x="213912" y="87523"/>
                </a:lnTo>
                <a:lnTo>
                  <a:pt x="217074" y="75764"/>
                </a:lnTo>
                <a:lnTo>
                  <a:pt x="218141" y="61644"/>
                </a:lnTo>
                <a:lnTo>
                  <a:pt x="216523" y="48768"/>
                </a:lnTo>
                <a:lnTo>
                  <a:pt x="212175" y="36998"/>
                </a:lnTo>
                <a:lnTo>
                  <a:pt x="204985" y="262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5739818" y="6230225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>
                <a:moveTo>
                  <a:pt x="0" y="0"/>
                </a:moveTo>
                <a:lnTo>
                  <a:pt x="1543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5679704" y="6230225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>
                <a:moveTo>
                  <a:pt x="0" y="0"/>
                </a:moveTo>
                <a:lnTo>
                  <a:pt x="321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5736891" y="6032386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10">
                <a:moveTo>
                  <a:pt x="86181" y="0"/>
                </a:moveTo>
                <a:lnTo>
                  <a:pt x="73763" y="0"/>
                </a:lnTo>
                <a:lnTo>
                  <a:pt x="65091" y="314"/>
                </a:lnTo>
                <a:lnTo>
                  <a:pt x="28392" y="11494"/>
                </a:lnTo>
                <a:lnTo>
                  <a:pt x="2527" y="47669"/>
                </a:lnTo>
                <a:lnTo>
                  <a:pt x="0" y="79468"/>
                </a:lnTo>
                <a:lnTo>
                  <a:pt x="2712" y="92202"/>
                </a:lnTo>
                <a:lnTo>
                  <a:pt x="23448" y="124424"/>
                </a:lnTo>
                <a:lnTo>
                  <a:pt x="69337" y="142322"/>
                </a:lnTo>
                <a:lnTo>
                  <a:pt x="84608" y="143052"/>
                </a:lnTo>
                <a:lnTo>
                  <a:pt x="97985" y="141898"/>
                </a:lnTo>
                <a:lnTo>
                  <a:pt x="142966" y="118186"/>
                </a:lnTo>
                <a:lnTo>
                  <a:pt x="144132" y="116558"/>
                </a:lnTo>
                <a:lnTo>
                  <a:pt x="86181" y="116558"/>
                </a:lnTo>
                <a:lnTo>
                  <a:pt x="86181" y="113526"/>
                </a:lnTo>
                <a:lnTo>
                  <a:pt x="53913" y="113526"/>
                </a:lnTo>
                <a:lnTo>
                  <a:pt x="42166" y="108515"/>
                </a:lnTo>
                <a:lnTo>
                  <a:pt x="32695" y="100878"/>
                </a:lnTo>
                <a:lnTo>
                  <a:pt x="26119" y="91404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3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89" h="143510">
                <a:moveTo>
                  <a:pt x="149399" y="5927"/>
                </a:moveTo>
                <a:lnTo>
                  <a:pt x="125432" y="5966"/>
                </a:lnTo>
                <a:lnTo>
                  <a:pt x="130097" y="15378"/>
                </a:lnTo>
                <a:lnTo>
                  <a:pt x="134208" y="26762"/>
                </a:lnTo>
                <a:lnTo>
                  <a:pt x="138151" y="41892"/>
                </a:lnTo>
                <a:lnTo>
                  <a:pt x="139287" y="53755"/>
                </a:lnTo>
                <a:lnTo>
                  <a:pt x="139421" y="69579"/>
                </a:lnTo>
                <a:lnTo>
                  <a:pt x="136856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2" y="116558"/>
                </a:lnTo>
                <a:lnTo>
                  <a:pt x="160150" y="72468"/>
                </a:lnTo>
                <a:lnTo>
                  <a:pt x="160786" y="56180"/>
                </a:lnTo>
                <a:lnTo>
                  <a:pt x="159643" y="44130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89" h="143510">
                <a:moveTo>
                  <a:pt x="86181" y="25400"/>
                </a:moveTo>
                <a:lnTo>
                  <a:pt x="66426" y="25400"/>
                </a:lnTo>
                <a:lnTo>
                  <a:pt x="53913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5736266" y="5884983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7" y="25201"/>
                </a:moveTo>
                <a:lnTo>
                  <a:pt x="124906" y="25201"/>
                </a:lnTo>
                <a:lnTo>
                  <a:pt x="130834" y="28589"/>
                </a:lnTo>
                <a:lnTo>
                  <a:pt x="137292" y="40043"/>
                </a:lnTo>
                <a:lnTo>
                  <a:pt x="139825" y="51318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8" y="93540"/>
                </a:lnTo>
                <a:lnTo>
                  <a:pt x="131767" y="105307"/>
                </a:lnTo>
                <a:lnTo>
                  <a:pt x="126035" y="117205"/>
                </a:lnTo>
                <a:lnTo>
                  <a:pt x="154580" y="109983"/>
                </a:lnTo>
                <a:lnTo>
                  <a:pt x="157521" y="98262"/>
                </a:lnTo>
                <a:lnTo>
                  <a:pt x="159997" y="84469"/>
                </a:lnTo>
                <a:lnTo>
                  <a:pt x="161161" y="72746"/>
                </a:lnTo>
                <a:lnTo>
                  <a:pt x="161524" y="58562"/>
                </a:lnTo>
                <a:lnTo>
                  <a:pt x="160325" y="45787"/>
                </a:lnTo>
                <a:lnTo>
                  <a:pt x="157349" y="33798"/>
                </a:lnTo>
                <a:lnTo>
                  <a:pt x="153527" y="25201"/>
                </a:lnTo>
                <a:close/>
              </a:path>
              <a:path w="161925" h="117475">
                <a:moveTo>
                  <a:pt x="32055" y="7421"/>
                </a:moveTo>
                <a:lnTo>
                  <a:pt x="8066" y="7421"/>
                </a:lnTo>
                <a:lnTo>
                  <a:pt x="7147" y="10080"/>
                </a:lnTo>
                <a:lnTo>
                  <a:pt x="4178" y="20798"/>
                </a:lnTo>
                <a:lnTo>
                  <a:pt x="1340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19"/>
                </a:lnTo>
                <a:lnTo>
                  <a:pt x="20473" y="109096"/>
                </a:lnTo>
                <a:lnTo>
                  <a:pt x="46030" y="116072"/>
                </a:lnTo>
                <a:lnTo>
                  <a:pt x="57176" y="114514"/>
                </a:lnTo>
                <a:lnTo>
                  <a:pt x="67907" y="108952"/>
                </a:lnTo>
                <a:lnTo>
                  <a:pt x="79538" y="97654"/>
                </a:lnTo>
                <a:lnTo>
                  <a:pt x="82301" y="91523"/>
                </a:lnTo>
                <a:lnTo>
                  <a:pt x="36572" y="91523"/>
                </a:lnTo>
                <a:lnTo>
                  <a:pt x="30926" y="88420"/>
                </a:lnTo>
                <a:lnTo>
                  <a:pt x="25560" y="79669"/>
                </a:lnTo>
                <a:lnTo>
                  <a:pt x="22176" y="68529"/>
                </a:lnTo>
                <a:lnTo>
                  <a:pt x="21048" y="53705"/>
                </a:lnTo>
                <a:lnTo>
                  <a:pt x="21048" y="45521"/>
                </a:lnTo>
                <a:lnTo>
                  <a:pt x="22177" y="37620"/>
                </a:lnTo>
                <a:lnTo>
                  <a:pt x="23872" y="29716"/>
                </a:lnTo>
                <a:lnTo>
                  <a:pt x="25846" y="22096"/>
                </a:lnTo>
                <a:lnTo>
                  <a:pt x="28668" y="14760"/>
                </a:lnTo>
                <a:lnTo>
                  <a:pt x="32055" y="7421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3" y="62219"/>
                </a:lnTo>
                <a:lnTo>
                  <a:pt x="62461" y="76120"/>
                </a:lnTo>
                <a:lnTo>
                  <a:pt x="58021" y="84750"/>
                </a:lnTo>
                <a:lnTo>
                  <a:pt x="54634" y="89265"/>
                </a:lnTo>
                <a:lnTo>
                  <a:pt x="50117" y="91523"/>
                </a:lnTo>
                <a:lnTo>
                  <a:pt x="82301" y="91523"/>
                </a:lnTo>
                <a:lnTo>
                  <a:pt x="84746" y="86101"/>
                </a:lnTo>
                <a:lnTo>
                  <a:pt x="88783" y="71485"/>
                </a:lnTo>
                <a:lnTo>
                  <a:pt x="92967" y="53369"/>
                </a:lnTo>
                <a:lnTo>
                  <a:pt x="97173" y="40197"/>
                </a:lnTo>
                <a:lnTo>
                  <a:pt x="101483" y="32256"/>
                </a:lnTo>
                <a:lnTo>
                  <a:pt x="105152" y="27741"/>
                </a:lnTo>
                <a:lnTo>
                  <a:pt x="110514" y="25201"/>
                </a:lnTo>
                <a:lnTo>
                  <a:pt x="153527" y="25201"/>
                </a:lnTo>
                <a:lnTo>
                  <a:pt x="152209" y="22235"/>
                </a:lnTo>
                <a:lnTo>
                  <a:pt x="144520" y="10739"/>
                </a:lnTo>
                <a:lnTo>
                  <a:pt x="135411" y="4417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685083" y="5569260"/>
            <a:ext cx="212725" cy="193040"/>
          </a:xfrm>
          <a:custGeom>
            <a:avLst/>
            <a:gdLst/>
            <a:ahLst/>
            <a:cxnLst/>
            <a:rect l="l" t="t" r="r" b="b"/>
            <a:pathLst>
              <a:path w="212725" h="193039">
                <a:moveTo>
                  <a:pt x="121644" y="161149"/>
                </a:moveTo>
                <a:lnTo>
                  <a:pt x="77594" y="161149"/>
                </a:lnTo>
                <a:lnTo>
                  <a:pt x="87742" y="162334"/>
                </a:lnTo>
                <a:lnTo>
                  <a:pt x="96183" y="171407"/>
                </a:lnTo>
                <a:lnTo>
                  <a:pt x="139287" y="192649"/>
                </a:lnTo>
                <a:lnTo>
                  <a:pt x="155753" y="192930"/>
                </a:lnTo>
                <a:lnTo>
                  <a:pt x="167068" y="190170"/>
                </a:lnTo>
                <a:lnTo>
                  <a:pt x="178048" y="184866"/>
                </a:lnTo>
                <a:lnTo>
                  <a:pt x="188979" y="176576"/>
                </a:lnTo>
                <a:lnTo>
                  <a:pt x="198046" y="167058"/>
                </a:lnTo>
                <a:lnTo>
                  <a:pt x="142634" y="167058"/>
                </a:lnTo>
                <a:lnTo>
                  <a:pt x="131115" y="165208"/>
                </a:lnTo>
                <a:lnTo>
                  <a:pt x="121644" y="161149"/>
                </a:lnTo>
                <a:close/>
              </a:path>
              <a:path w="212725" h="193039">
                <a:moveTo>
                  <a:pt x="34696" y="68298"/>
                </a:moveTo>
                <a:lnTo>
                  <a:pt x="1611" y="94488"/>
                </a:lnTo>
                <a:lnTo>
                  <a:pt x="0" y="121074"/>
                </a:lnTo>
                <a:lnTo>
                  <a:pt x="2112" y="133811"/>
                </a:lnTo>
                <a:lnTo>
                  <a:pt x="35563" y="168559"/>
                </a:lnTo>
                <a:lnTo>
                  <a:pt x="49089" y="170179"/>
                </a:lnTo>
                <a:lnTo>
                  <a:pt x="54734" y="170179"/>
                </a:lnTo>
                <a:lnTo>
                  <a:pt x="60378" y="169052"/>
                </a:lnTo>
                <a:lnTo>
                  <a:pt x="71667" y="164536"/>
                </a:lnTo>
                <a:lnTo>
                  <a:pt x="77594" y="161149"/>
                </a:lnTo>
                <a:lnTo>
                  <a:pt x="121644" y="161149"/>
                </a:lnTo>
                <a:lnTo>
                  <a:pt x="118115" y="159636"/>
                </a:lnTo>
                <a:lnTo>
                  <a:pt x="108277" y="152551"/>
                </a:lnTo>
                <a:lnTo>
                  <a:pt x="99613" y="143934"/>
                </a:lnTo>
                <a:lnTo>
                  <a:pt x="40905" y="143934"/>
                </a:lnTo>
                <a:lnTo>
                  <a:pt x="34131" y="141112"/>
                </a:lnTo>
                <a:lnTo>
                  <a:pt x="29051" y="134903"/>
                </a:lnTo>
                <a:lnTo>
                  <a:pt x="23971" y="128976"/>
                </a:lnTo>
                <a:lnTo>
                  <a:pt x="21431" y="121074"/>
                </a:lnTo>
                <a:lnTo>
                  <a:pt x="21431" y="105269"/>
                </a:lnTo>
                <a:lnTo>
                  <a:pt x="22560" y="98778"/>
                </a:lnTo>
                <a:lnTo>
                  <a:pt x="27103" y="84043"/>
                </a:lnTo>
                <a:lnTo>
                  <a:pt x="30463" y="76483"/>
                </a:lnTo>
                <a:lnTo>
                  <a:pt x="34696" y="68298"/>
                </a:lnTo>
                <a:close/>
              </a:path>
              <a:path w="212725" h="193039">
                <a:moveTo>
                  <a:pt x="202272" y="74134"/>
                </a:moveTo>
                <a:lnTo>
                  <a:pt x="176848" y="74134"/>
                </a:lnTo>
                <a:lnTo>
                  <a:pt x="182885" y="84103"/>
                </a:lnTo>
                <a:lnTo>
                  <a:pt x="188521" y="98063"/>
                </a:lnTo>
                <a:lnTo>
                  <a:pt x="189978" y="109318"/>
                </a:lnTo>
                <a:lnTo>
                  <a:pt x="189873" y="126095"/>
                </a:lnTo>
                <a:lnTo>
                  <a:pt x="186419" y="136758"/>
                </a:lnTo>
                <a:lnTo>
                  <a:pt x="179419" y="147984"/>
                </a:lnTo>
                <a:lnTo>
                  <a:pt x="167890" y="160503"/>
                </a:lnTo>
                <a:lnTo>
                  <a:pt x="156344" y="165438"/>
                </a:lnTo>
                <a:lnTo>
                  <a:pt x="142634" y="167058"/>
                </a:lnTo>
                <a:lnTo>
                  <a:pt x="198046" y="167058"/>
                </a:lnTo>
                <a:lnTo>
                  <a:pt x="211942" y="129330"/>
                </a:lnTo>
                <a:lnTo>
                  <a:pt x="212685" y="113945"/>
                </a:lnTo>
                <a:lnTo>
                  <a:pt x="211510" y="103210"/>
                </a:lnTo>
                <a:lnTo>
                  <a:pt x="208567" y="90964"/>
                </a:lnTo>
                <a:lnTo>
                  <a:pt x="203321" y="75933"/>
                </a:lnTo>
                <a:lnTo>
                  <a:pt x="202272" y="74134"/>
                </a:lnTo>
                <a:close/>
              </a:path>
              <a:path w="212725" h="193039">
                <a:moveTo>
                  <a:pt x="98760" y="9596"/>
                </a:moveTo>
                <a:lnTo>
                  <a:pt x="106735" y="35979"/>
                </a:lnTo>
                <a:lnTo>
                  <a:pt x="118784" y="38144"/>
                </a:lnTo>
                <a:lnTo>
                  <a:pt x="132037" y="41818"/>
                </a:lnTo>
                <a:lnTo>
                  <a:pt x="143757" y="46925"/>
                </a:lnTo>
                <a:lnTo>
                  <a:pt x="154640" y="53339"/>
                </a:lnTo>
                <a:lnTo>
                  <a:pt x="82322" y="123963"/>
                </a:lnTo>
                <a:lnTo>
                  <a:pt x="71310" y="133979"/>
                </a:lnTo>
                <a:lnTo>
                  <a:pt x="62918" y="139983"/>
                </a:lnTo>
                <a:lnTo>
                  <a:pt x="58403" y="142805"/>
                </a:lnTo>
                <a:lnTo>
                  <a:pt x="53605" y="143934"/>
                </a:lnTo>
                <a:lnTo>
                  <a:pt x="99613" y="143934"/>
                </a:lnTo>
                <a:lnTo>
                  <a:pt x="98478" y="142805"/>
                </a:lnTo>
                <a:lnTo>
                  <a:pt x="176848" y="74134"/>
                </a:lnTo>
                <a:lnTo>
                  <a:pt x="202272" y="74134"/>
                </a:lnTo>
                <a:lnTo>
                  <a:pt x="196961" y="65021"/>
                </a:lnTo>
                <a:lnTo>
                  <a:pt x="188789" y="54469"/>
                </a:lnTo>
                <a:lnTo>
                  <a:pt x="206001" y="37736"/>
                </a:lnTo>
                <a:lnTo>
                  <a:pt x="168990" y="37736"/>
                </a:lnTo>
                <a:lnTo>
                  <a:pt x="123470" y="14630"/>
                </a:lnTo>
                <a:lnTo>
                  <a:pt x="111181" y="11447"/>
                </a:lnTo>
                <a:lnTo>
                  <a:pt x="98760" y="9596"/>
                </a:lnTo>
                <a:close/>
              </a:path>
              <a:path w="212725" h="193039">
                <a:moveTo>
                  <a:pt x="209109" y="0"/>
                </a:moveTo>
                <a:lnTo>
                  <a:pt x="168990" y="37736"/>
                </a:lnTo>
                <a:lnTo>
                  <a:pt x="206001" y="37736"/>
                </a:lnTo>
                <a:lnTo>
                  <a:pt x="209109" y="34714"/>
                </a:lnTo>
                <a:lnTo>
                  <a:pt x="2091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5688453" y="542925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5882481" y="5314950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100329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5736891" y="5154957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10">
                <a:moveTo>
                  <a:pt x="86181" y="0"/>
                </a:moveTo>
                <a:lnTo>
                  <a:pt x="73763" y="0"/>
                </a:lnTo>
                <a:lnTo>
                  <a:pt x="65091" y="315"/>
                </a:lnTo>
                <a:lnTo>
                  <a:pt x="28392" y="11494"/>
                </a:lnTo>
                <a:lnTo>
                  <a:pt x="2526" y="47669"/>
                </a:lnTo>
                <a:lnTo>
                  <a:pt x="0" y="79468"/>
                </a:lnTo>
                <a:lnTo>
                  <a:pt x="2712" y="92202"/>
                </a:lnTo>
                <a:lnTo>
                  <a:pt x="23448" y="124424"/>
                </a:lnTo>
                <a:lnTo>
                  <a:pt x="69336" y="142322"/>
                </a:lnTo>
                <a:lnTo>
                  <a:pt x="84608" y="143052"/>
                </a:lnTo>
                <a:lnTo>
                  <a:pt x="97985" y="141898"/>
                </a:lnTo>
                <a:lnTo>
                  <a:pt x="142966" y="118186"/>
                </a:lnTo>
                <a:lnTo>
                  <a:pt x="144132" y="116558"/>
                </a:lnTo>
                <a:lnTo>
                  <a:pt x="86181" y="116558"/>
                </a:lnTo>
                <a:lnTo>
                  <a:pt x="86181" y="113526"/>
                </a:lnTo>
                <a:lnTo>
                  <a:pt x="53913" y="113526"/>
                </a:lnTo>
                <a:lnTo>
                  <a:pt x="42166" y="108515"/>
                </a:lnTo>
                <a:lnTo>
                  <a:pt x="32695" y="100878"/>
                </a:lnTo>
                <a:lnTo>
                  <a:pt x="26119" y="91405"/>
                </a:lnTo>
                <a:lnTo>
                  <a:pt x="22092" y="79468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20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89" h="143510">
                <a:moveTo>
                  <a:pt x="149399" y="5927"/>
                </a:moveTo>
                <a:lnTo>
                  <a:pt x="125433" y="5967"/>
                </a:lnTo>
                <a:lnTo>
                  <a:pt x="130097" y="15379"/>
                </a:lnTo>
                <a:lnTo>
                  <a:pt x="134208" y="26762"/>
                </a:lnTo>
                <a:lnTo>
                  <a:pt x="138151" y="41893"/>
                </a:lnTo>
                <a:lnTo>
                  <a:pt x="139287" y="53755"/>
                </a:lnTo>
                <a:lnTo>
                  <a:pt x="139421" y="69580"/>
                </a:lnTo>
                <a:lnTo>
                  <a:pt x="136856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2" y="116558"/>
                </a:lnTo>
                <a:lnTo>
                  <a:pt x="160150" y="72468"/>
                </a:lnTo>
                <a:lnTo>
                  <a:pt x="160786" y="56180"/>
                </a:lnTo>
                <a:lnTo>
                  <a:pt x="159643" y="44130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89" h="143510">
                <a:moveTo>
                  <a:pt x="86181" y="25400"/>
                </a:moveTo>
                <a:lnTo>
                  <a:pt x="66426" y="25400"/>
                </a:lnTo>
                <a:lnTo>
                  <a:pt x="53913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5739818" y="5100771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>
                <a:moveTo>
                  <a:pt x="0" y="0"/>
                </a:moveTo>
                <a:lnTo>
                  <a:pt x="1543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5679704" y="5100771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>
                <a:moveTo>
                  <a:pt x="0" y="0"/>
                </a:moveTo>
                <a:lnTo>
                  <a:pt x="321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5736266" y="4929096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7" y="25200"/>
                </a:moveTo>
                <a:lnTo>
                  <a:pt x="124906" y="25200"/>
                </a:lnTo>
                <a:lnTo>
                  <a:pt x="130833" y="28588"/>
                </a:lnTo>
                <a:lnTo>
                  <a:pt x="137292" y="40042"/>
                </a:lnTo>
                <a:lnTo>
                  <a:pt x="139825" y="51317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7" y="93540"/>
                </a:lnTo>
                <a:lnTo>
                  <a:pt x="131767" y="105307"/>
                </a:lnTo>
                <a:lnTo>
                  <a:pt x="126035" y="117206"/>
                </a:lnTo>
                <a:lnTo>
                  <a:pt x="154580" y="109982"/>
                </a:lnTo>
                <a:lnTo>
                  <a:pt x="157521" y="98261"/>
                </a:lnTo>
                <a:lnTo>
                  <a:pt x="159997" y="84469"/>
                </a:lnTo>
                <a:lnTo>
                  <a:pt x="161161" y="72746"/>
                </a:lnTo>
                <a:lnTo>
                  <a:pt x="161524" y="58562"/>
                </a:lnTo>
                <a:lnTo>
                  <a:pt x="160325" y="45787"/>
                </a:lnTo>
                <a:lnTo>
                  <a:pt x="157349" y="33798"/>
                </a:lnTo>
                <a:lnTo>
                  <a:pt x="153527" y="25200"/>
                </a:lnTo>
                <a:close/>
              </a:path>
              <a:path w="161925" h="117475">
                <a:moveTo>
                  <a:pt x="32055" y="7420"/>
                </a:moveTo>
                <a:lnTo>
                  <a:pt x="8066" y="7420"/>
                </a:lnTo>
                <a:lnTo>
                  <a:pt x="7146" y="10080"/>
                </a:lnTo>
                <a:lnTo>
                  <a:pt x="4177" y="20799"/>
                </a:lnTo>
                <a:lnTo>
                  <a:pt x="1340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19"/>
                </a:lnTo>
                <a:lnTo>
                  <a:pt x="20474" y="109096"/>
                </a:lnTo>
                <a:lnTo>
                  <a:pt x="46031" y="116073"/>
                </a:lnTo>
                <a:lnTo>
                  <a:pt x="57176" y="114514"/>
                </a:lnTo>
                <a:lnTo>
                  <a:pt x="67907" y="108951"/>
                </a:lnTo>
                <a:lnTo>
                  <a:pt x="79538" y="97654"/>
                </a:lnTo>
                <a:lnTo>
                  <a:pt x="82302" y="91522"/>
                </a:lnTo>
                <a:lnTo>
                  <a:pt x="36572" y="91522"/>
                </a:lnTo>
                <a:lnTo>
                  <a:pt x="30926" y="88419"/>
                </a:lnTo>
                <a:lnTo>
                  <a:pt x="25560" y="79669"/>
                </a:lnTo>
                <a:lnTo>
                  <a:pt x="22176" y="68530"/>
                </a:lnTo>
                <a:lnTo>
                  <a:pt x="21048" y="53706"/>
                </a:lnTo>
                <a:lnTo>
                  <a:pt x="21048" y="45520"/>
                </a:lnTo>
                <a:lnTo>
                  <a:pt x="22177" y="37619"/>
                </a:lnTo>
                <a:lnTo>
                  <a:pt x="23872" y="29717"/>
                </a:lnTo>
                <a:lnTo>
                  <a:pt x="25846" y="22097"/>
                </a:lnTo>
                <a:lnTo>
                  <a:pt x="28668" y="14759"/>
                </a:lnTo>
                <a:lnTo>
                  <a:pt x="32055" y="7420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3" y="62219"/>
                </a:lnTo>
                <a:lnTo>
                  <a:pt x="62461" y="76119"/>
                </a:lnTo>
                <a:lnTo>
                  <a:pt x="58021" y="84750"/>
                </a:lnTo>
                <a:lnTo>
                  <a:pt x="54633" y="89266"/>
                </a:lnTo>
                <a:lnTo>
                  <a:pt x="50117" y="91522"/>
                </a:lnTo>
                <a:lnTo>
                  <a:pt x="82302" y="91522"/>
                </a:lnTo>
                <a:lnTo>
                  <a:pt x="84746" y="86101"/>
                </a:lnTo>
                <a:lnTo>
                  <a:pt x="88783" y="71486"/>
                </a:lnTo>
                <a:lnTo>
                  <a:pt x="92967" y="53369"/>
                </a:lnTo>
                <a:lnTo>
                  <a:pt x="97173" y="40196"/>
                </a:lnTo>
                <a:lnTo>
                  <a:pt x="101483" y="32257"/>
                </a:lnTo>
                <a:lnTo>
                  <a:pt x="105152" y="27740"/>
                </a:lnTo>
                <a:lnTo>
                  <a:pt x="110513" y="25200"/>
                </a:lnTo>
                <a:lnTo>
                  <a:pt x="153527" y="25200"/>
                </a:lnTo>
                <a:lnTo>
                  <a:pt x="152209" y="22235"/>
                </a:lnTo>
                <a:lnTo>
                  <a:pt x="144521" y="10739"/>
                </a:lnTo>
                <a:lnTo>
                  <a:pt x="135412" y="4417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739818" y="4761257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39">
                <a:moveTo>
                  <a:pt x="154374" y="0"/>
                </a:moveTo>
                <a:lnTo>
                  <a:pt x="0" y="0"/>
                </a:lnTo>
                <a:lnTo>
                  <a:pt x="0" y="25400"/>
                </a:lnTo>
                <a:lnTo>
                  <a:pt x="91006" y="25473"/>
                </a:lnTo>
                <a:lnTo>
                  <a:pt x="103781" y="27323"/>
                </a:lnTo>
                <a:lnTo>
                  <a:pt x="134915" y="61261"/>
                </a:lnTo>
                <a:lnTo>
                  <a:pt x="135510" y="77956"/>
                </a:lnTo>
                <a:lnTo>
                  <a:pt x="130490" y="88776"/>
                </a:lnTo>
                <a:lnTo>
                  <a:pt x="119190" y="99080"/>
                </a:lnTo>
                <a:lnTo>
                  <a:pt x="107462" y="102663"/>
                </a:lnTo>
                <a:lnTo>
                  <a:pt x="92569" y="103858"/>
                </a:lnTo>
                <a:lnTo>
                  <a:pt x="0" y="103858"/>
                </a:lnTo>
                <a:lnTo>
                  <a:pt x="0" y="129258"/>
                </a:lnTo>
                <a:lnTo>
                  <a:pt x="93414" y="129258"/>
                </a:lnTo>
                <a:lnTo>
                  <a:pt x="102321" y="128957"/>
                </a:lnTo>
                <a:lnTo>
                  <a:pt x="148728" y="107903"/>
                </a:lnTo>
                <a:lnTo>
                  <a:pt x="157665" y="67880"/>
                </a:lnTo>
                <a:lnTo>
                  <a:pt x="155038" y="56010"/>
                </a:lnTo>
                <a:lnTo>
                  <a:pt x="149342" y="43297"/>
                </a:lnTo>
                <a:lnTo>
                  <a:pt x="141399" y="33868"/>
                </a:lnTo>
                <a:lnTo>
                  <a:pt x="130669" y="25400"/>
                </a:lnTo>
                <a:lnTo>
                  <a:pt x="154374" y="25400"/>
                </a:lnTo>
                <a:lnTo>
                  <a:pt x="1543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5736149" y="4619583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4" h="90804">
                <a:moveTo>
                  <a:pt x="27374" y="0"/>
                </a:moveTo>
                <a:lnTo>
                  <a:pt x="1410" y="0"/>
                </a:lnTo>
                <a:lnTo>
                  <a:pt x="845" y="2821"/>
                </a:lnTo>
                <a:lnTo>
                  <a:pt x="281" y="7054"/>
                </a:lnTo>
                <a:lnTo>
                  <a:pt x="281" y="9312"/>
                </a:lnTo>
                <a:lnTo>
                  <a:pt x="0" y="11289"/>
                </a:lnTo>
                <a:lnTo>
                  <a:pt x="16854" y="57248"/>
                </a:lnTo>
                <a:lnTo>
                  <a:pt x="27658" y="64910"/>
                </a:lnTo>
                <a:lnTo>
                  <a:pt x="3669" y="64910"/>
                </a:lnTo>
                <a:lnTo>
                  <a:pt x="3669" y="90310"/>
                </a:lnTo>
                <a:lnTo>
                  <a:pt x="158043" y="90310"/>
                </a:lnTo>
                <a:lnTo>
                  <a:pt x="158043" y="64910"/>
                </a:lnTo>
                <a:lnTo>
                  <a:pt x="76740" y="64910"/>
                </a:lnTo>
                <a:lnTo>
                  <a:pt x="64304" y="64093"/>
                </a:lnTo>
                <a:lnTo>
                  <a:pt x="29679" y="45779"/>
                </a:lnTo>
                <a:lnTo>
                  <a:pt x="22578" y="20320"/>
                </a:lnTo>
                <a:lnTo>
                  <a:pt x="22578" y="16369"/>
                </a:lnTo>
                <a:lnTo>
                  <a:pt x="23141" y="12700"/>
                </a:lnTo>
                <a:lnTo>
                  <a:pt x="23705" y="9312"/>
                </a:lnTo>
                <a:lnTo>
                  <a:pt x="24552" y="5925"/>
                </a:lnTo>
                <a:lnTo>
                  <a:pt x="25681" y="2821"/>
                </a:lnTo>
                <a:lnTo>
                  <a:pt x="273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5736891" y="4460974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10">
                <a:moveTo>
                  <a:pt x="86181" y="0"/>
                </a:moveTo>
                <a:lnTo>
                  <a:pt x="73763" y="0"/>
                </a:lnTo>
                <a:lnTo>
                  <a:pt x="65092" y="314"/>
                </a:lnTo>
                <a:lnTo>
                  <a:pt x="28392" y="11493"/>
                </a:lnTo>
                <a:lnTo>
                  <a:pt x="2527" y="47667"/>
                </a:lnTo>
                <a:lnTo>
                  <a:pt x="0" y="79466"/>
                </a:lnTo>
                <a:lnTo>
                  <a:pt x="2711" y="92201"/>
                </a:lnTo>
                <a:lnTo>
                  <a:pt x="23448" y="124423"/>
                </a:lnTo>
                <a:lnTo>
                  <a:pt x="69336" y="142321"/>
                </a:lnTo>
                <a:lnTo>
                  <a:pt x="84608" y="143051"/>
                </a:lnTo>
                <a:lnTo>
                  <a:pt x="97985" y="141897"/>
                </a:lnTo>
                <a:lnTo>
                  <a:pt x="142966" y="118185"/>
                </a:lnTo>
                <a:lnTo>
                  <a:pt x="144132" y="116558"/>
                </a:lnTo>
                <a:lnTo>
                  <a:pt x="86181" y="116558"/>
                </a:lnTo>
                <a:lnTo>
                  <a:pt x="86181" y="113526"/>
                </a:lnTo>
                <a:lnTo>
                  <a:pt x="53914" y="113526"/>
                </a:lnTo>
                <a:lnTo>
                  <a:pt x="42166" y="108515"/>
                </a:lnTo>
                <a:lnTo>
                  <a:pt x="32696" y="100878"/>
                </a:lnTo>
                <a:lnTo>
                  <a:pt x="26119" y="91405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3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89" h="143510">
                <a:moveTo>
                  <a:pt x="149399" y="5925"/>
                </a:moveTo>
                <a:lnTo>
                  <a:pt x="125433" y="5966"/>
                </a:lnTo>
                <a:lnTo>
                  <a:pt x="130097" y="15379"/>
                </a:lnTo>
                <a:lnTo>
                  <a:pt x="134208" y="26762"/>
                </a:lnTo>
                <a:lnTo>
                  <a:pt x="138151" y="41893"/>
                </a:lnTo>
                <a:lnTo>
                  <a:pt x="139287" y="53755"/>
                </a:lnTo>
                <a:lnTo>
                  <a:pt x="139421" y="69580"/>
                </a:lnTo>
                <a:lnTo>
                  <a:pt x="136856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2" y="116558"/>
                </a:lnTo>
                <a:lnTo>
                  <a:pt x="160150" y="72468"/>
                </a:lnTo>
                <a:lnTo>
                  <a:pt x="160786" y="56179"/>
                </a:lnTo>
                <a:lnTo>
                  <a:pt x="159643" y="44130"/>
                </a:lnTo>
                <a:lnTo>
                  <a:pt x="157403" y="30068"/>
                </a:lnTo>
                <a:lnTo>
                  <a:pt x="154017" y="17838"/>
                </a:lnTo>
                <a:lnTo>
                  <a:pt x="149399" y="5925"/>
                </a:lnTo>
                <a:close/>
              </a:path>
              <a:path w="161289" h="143510">
                <a:moveTo>
                  <a:pt x="86181" y="25400"/>
                </a:moveTo>
                <a:lnTo>
                  <a:pt x="66426" y="25400"/>
                </a:lnTo>
                <a:lnTo>
                  <a:pt x="53914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6276530" y="4404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6276530" y="4381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6276530" y="1515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6276530" y="1492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6176006" y="667345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279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6272103" y="6558449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036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6176006" y="6544478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6223710" y="6345718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4" y="0"/>
                </a:moveTo>
                <a:lnTo>
                  <a:pt x="39092" y="8267"/>
                </a:lnTo>
                <a:lnTo>
                  <a:pt x="4439" y="43833"/>
                </a:lnTo>
                <a:lnTo>
                  <a:pt x="0" y="72016"/>
                </a:lnTo>
                <a:lnTo>
                  <a:pt x="1078" y="84536"/>
                </a:lnTo>
                <a:lnTo>
                  <a:pt x="29031" y="128598"/>
                </a:lnTo>
                <a:lnTo>
                  <a:pt x="76778" y="140695"/>
                </a:lnTo>
                <a:lnTo>
                  <a:pt x="94929" y="140927"/>
                </a:lnTo>
                <a:lnTo>
                  <a:pt x="108369" y="138701"/>
                </a:lnTo>
                <a:lnTo>
                  <a:pt x="120477" y="134904"/>
                </a:lnTo>
                <a:lnTo>
                  <a:pt x="131280" y="129513"/>
                </a:lnTo>
                <a:lnTo>
                  <a:pt x="140805" y="122505"/>
                </a:lnTo>
                <a:lnTo>
                  <a:pt x="148063" y="114723"/>
                </a:lnTo>
                <a:lnTo>
                  <a:pt x="76752" y="114723"/>
                </a:lnTo>
                <a:lnTo>
                  <a:pt x="64886" y="113443"/>
                </a:lnTo>
                <a:lnTo>
                  <a:pt x="29462" y="95249"/>
                </a:lnTo>
                <a:lnTo>
                  <a:pt x="21441" y="70773"/>
                </a:lnTo>
                <a:lnTo>
                  <a:pt x="21452" y="69692"/>
                </a:lnTo>
                <a:lnTo>
                  <a:pt x="40499" y="36578"/>
                </a:lnTo>
                <a:lnTo>
                  <a:pt x="91916" y="27257"/>
                </a:lnTo>
                <a:lnTo>
                  <a:pt x="147874" y="27257"/>
                </a:lnTo>
                <a:lnTo>
                  <a:pt x="147732" y="27034"/>
                </a:lnTo>
                <a:lnTo>
                  <a:pt x="106670" y="2773"/>
                </a:lnTo>
                <a:lnTo>
                  <a:pt x="92680" y="679"/>
                </a:lnTo>
                <a:lnTo>
                  <a:pt x="76684" y="0"/>
                </a:lnTo>
                <a:close/>
              </a:path>
              <a:path w="161925" h="140970">
                <a:moveTo>
                  <a:pt x="147874" y="27257"/>
                </a:moveTo>
                <a:lnTo>
                  <a:pt x="91916" y="27257"/>
                </a:lnTo>
                <a:lnTo>
                  <a:pt x="104723" y="29540"/>
                </a:lnTo>
                <a:lnTo>
                  <a:pt x="116291" y="33831"/>
                </a:lnTo>
                <a:lnTo>
                  <a:pt x="126928" y="40323"/>
                </a:lnTo>
                <a:lnTo>
                  <a:pt x="134539" y="49152"/>
                </a:lnTo>
                <a:lnTo>
                  <a:pt x="138957" y="60817"/>
                </a:lnTo>
                <a:lnTo>
                  <a:pt x="140228" y="76305"/>
                </a:lnTo>
                <a:lnTo>
                  <a:pt x="137132" y="87103"/>
                </a:lnTo>
                <a:lnTo>
                  <a:pt x="105967" y="111801"/>
                </a:lnTo>
                <a:lnTo>
                  <a:pt x="76752" y="114723"/>
                </a:lnTo>
                <a:lnTo>
                  <a:pt x="148063" y="114723"/>
                </a:lnTo>
                <a:lnTo>
                  <a:pt x="161346" y="62470"/>
                </a:lnTo>
                <a:lnTo>
                  <a:pt x="159068" y="49514"/>
                </a:lnTo>
                <a:lnTo>
                  <a:pt x="154573" y="37740"/>
                </a:lnTo>
                <a:lnTo>
                  <a:pt x="147874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6223717" y="6079235"/>
            <a:ext cx="158115" cy="225425"/>
          </a:xfrm>
          <a:custGeom>
            <a:avLst/>
            <a:gdLst/>
            <a:ahLst/>
            <a:cxnLst/>
            <a:rect l="l" t="t" r="r" b="b"/>
            <a:pathLst>
              <a:path w="158114" h="225425">
                <a:moveTo>
                  <a:pt x="158028" y="0"/>
                </a:moveTo>
                <a:lnTo>
                  <a:pt x="61909" y="32"/>
                </a:lnTo>
                <a:lnTo>
                  <a:pt x="24439" y="8880"/>
                </a:lnTo>
                <a:lnTo>
                  <a:pt x="0" y="51746"/>
                </a:lnTo>
                <a:lnTo>
                  <a:pt x="1296" y="63017"/>
                </a:lnTo>
                <a:lnTo>
                  <a:pt x="5291" y="74644"/>
                </a:lnTo>
                <a:lnTo>
                  <a:pt x="12844" y="87857"/>
                </a:lnTo>
                <a:lnTo>
                  <a:pt x="21838" y="96552"/>
                </a:lnTo>
                <a:lnTo>
                  <a:pt x="33286" y="104139"/>
                </a:lnTo>
                <a:lnTo>
                  <a:pt x="32457" y="104450"/>
                </a:lnTo>
                <a:lnTo>
                  <a:pt x="3903" y="129956"/>
                </a:lnTo>
                <a:lnTo>
                  <a:pt x="397" y="157968"/>
                </a:lnTo>
                <a:lnTo>
                  <a:pt x="3066" y="169962"/>
                </a:lnTo>
                <a:lnTo>
                  <a:pt x="8803" y="182299"/>
                </a:lnTo>
                <a:lnTo>
                  <a:pt x="16903" y="191771"/>
                </a:lnTo>
                <a:lnTo>
                  <a:pt x="27643" y="199812"/>
                </a:lnTo>
                <a:lnTo>
                  <a:pt x="3653" y="199812"/>
                </a:lnTo>
                <a:lnTo>
                  <a:pt x="3653" y="225212"/>
                </a:lnTo>
                <a:lnTo>
                  <a:pt x="158028" y="225212"/>
                </a:lnTo>
                <a:lnTo>
                  <a:pt x="158028" y="199812"/>
                </a:lnTo>
                <a:lnTo>
                  <a:pt x="69859" y="199807"/>
                </a:lnTo>
                <a:lnTo>
                  <a:pt x="56290" y="198419"/>
                </a:lnTo>
                <a:lnTo>
                  <a:pt x="23528" y="166888"/>
                </a:lnTo>
                <a:lnTo>
                  <a:pt x="22579" y="150811"/>
                </a:lnTo>
                <a:lnTo>
                  <a:pt x="27421" y="140015"/>
                </a:lnTo>
                <a:lnTo>
                  <a:pt x="38965" y="129809"/>
                </a:lnTo>
                <a:lnTo>
                  <a:pt x="50814" y="126462"/>
                </a:lnTo>
                <a:lnTo>
                  <a:pt x="65743" y="125307"/>
                </a:lnTo>
                <a:lnTo>
                  <a:pt x="158028" y="125307"/>
                </a:lnTo>
                <a:lnTo>
                  <a:pt x="158028" y="99907"/>
                </a:lnTo>
                <a:lnTo>
                  <a:pt x="69807" y="99901"/>
                </a:lnTo>
                <a:lnTo>
                  <a:pt x="27352" y="78712"/>
                </a:lnTo>
                <a:lnTo>
                  <a:pt x="22547" y="50826"/>
                </a:lnTo>
                <a:lnTo>
                  <a:pt x="27363" y="40088"/>
                </a:lnTo>
                <a:lnTo>
                  <a:pt x="38965" y="29901"/>
                </a:lnTo>
                <a:lnTo>
                  <a:pt x="50814" y="26554"/>
                </a:lnTo>
                <a:lnTo>
                  <a:pt x="65743" y="25400"/>
                </a:lnTo>
                <a:lnTo>
                  <a:pt x="158028" y="25400"/>
                </a:lnTo>
                <a:lnTo>
                  <a:pt x="1580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6224444" y="5896637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10">
                <a:moveTo>
                  <a:pt x="86181" y="0"/>
                </a:moveTo>
                <a:lnTo>
                  <a:pt x="73763" y="0"/>
                </a:lnTo>
                <a:lnTo>
                  <a:pt x="65091" y="315"/>
                </a:lnTo>
                <a:lnTo>
                  <a:pt x="28392" y="11494"/>
                </a:lnTo>
                <a:lnTo>
                  <a:pt x="2526" y="47669"/>
                </a:lnTo>
                <a:lnTo>
                  <a:pt x="0" y="79468"/>
                </a:lnTo>
                <a:lnTo>
                  <a:pt x="2712" y="92202"/>
                </a:lnTo>
                <a:lnTo>
                  <a:pt x="23448" y="124424"/>
                </a:lnTo>
                <a:lnTo>
                  <a:pt x="69336" y="142322"/>
                </a:lnTo>
                <a:lnTo>
                  <a:pt x="84608" y="143052"/>
                </a:lnTo>
                <a:lnTo>
                  <a:pt x="97985" y="141898"/>
                </a:lnTo>
                <a:lnTo>
                  <a:pt x="142966" y="118186"/>
                </a:lnTo>
                <a:lnTo>
                  <a:pt x="144132" y="116558"/>
                </a:lnTo>
                <a:lnTo>
                  <a:pt x="86181" y="116558"/>
                </a:lnTo>
                <a:lnTo>
                  <a:pt x="86181" y="113526"/>
                </a:lnTo>
                <a:lnTo>
                  <a:pt x="53913" y="113526"/>
                </a:lnTo>
                <a:lnTo>
                  <a:pt x="42166" y="108515"/>
                </a:lnTo>
                <a:lnTo>
                  <a:pt x="32695" y="100878"/>
                </a:lnTo>
                <a:lnTo>
                  <a:pt x="26119" y="91405"/>
                </a:lnTo>
                <a:lnTo>
                  <a:pt x="22092" y="79468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20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89" h="143510">
                <a:moveTo>
                  <a:pt x="149399" y="5927"/>
                </a:moveTo>
                <a:lnTo>
                  <a:pt x="125433" y="5967"/>
                </a:lnTo>
                <a:lnTo>
                  <a:pt x="130097" y="15379"/>
                </a:lnTo>
                <a:lnTo>
                  <a:pt x="134208" y="26762"/>
                </a:lnTo>
                <a:lnTo>
                  <a:pt x="138151" y="41893"/>
                </a:lnTo>
                <a:lnTo>
                  <a:pt x="139287" y="53755"/>
                </a:lnTo>
                <a:lnTo>
                  <a:pt x="139421" y="69580"/>
                </a:lnTo>
                <a:lnTo>
                  <a:pt x="136856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2" y="116558"/>
                </a:lnTo>
                <a:lnTo>
                  <a:pt x="160150" y="72468"/>
                </a:lnTo>
                <a:lnTo>
                  <a:pt x="160786" y="56180"/>
                </a:lnTo>
                <a:lnTo>
                  <a:pt x="159643" y="44130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89" h="143510">
                <a:moveTo>
                  <a:pt x="86181" y="25400"/>
                </a:moveTo>
                <a:lnTo>
                  <a:pt x="66426" y="25400"/>
                </a:lnTo>
                <a:lnTo>
                  <a:pt x="53913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6172636" y="5580548"/>
            <a:ext cx="212725" cy="193040"/>
          </a:xfrm>
          <a:custGeom>
            <a:avLst/>
            <a:gdLst/>
            <a:ahLst/>
            <a:cxnLst/>
            <a:rect l="l" t="t" r="r" b="b"/>
            <a:pathLst>
              <a:path w="212725" h="193039">
                <a:moveTo>
                  <a:pt x="121644" y="161149"/>
                </a:moveTo>
                <a:lnTo>
                  <a:pt x="77594" y="161149"/>
                </a:lnTo>
                <a:lnTo>
                  <a:pt x="87742" y="162334"/>
                </a:lnTo>
                <a:lnTo>
                  <a:pt x="96183" y="171407"/>
                </a:lnTo>
                <a:lnTo>
                  <a:pt x="139287" y="192649"/>
                </a:lnTo>
                <a:lnTo>
                  <a:pt x="155753" y="192929"/>
                </a:lnTo>
                <a:lnTo>
                  <a:pt x="167068" y="190170"/>
                </a:lnTo>
                <a:lnTo>
                  <a:pt x="178048" y="184866"/>
                </a:lnTo>
                <a:lnTo>
                  <a:pt x="188979" y="176575"/>
                </a:lnTo>
                <a:lnTo>
                  <a:pt x="198046" y="167058"/>
                </a:lnTo>
                <a:lnTo>
                  <a:pt x="142634" y="167058"/>
                </a:lnTo>
                <a:lnTo>
                  <a:pt x="131115" y="165208"/>
                </a:lnTo>
                <a:lnTo>
                  <a:pt x="121644" y="161149"/>
                </a:lnTo>
                <a:close/>
              </a:path>
              <a:path w="212725" h="193039">
                <a:moveTo>
                  <a:pt x="34696" y="68298"/>
                </a:moveTo>
                <a:lnTo>
                  <a:pt x="1611" y="94488"/>
                </a:lnTo>
                <a:lnTo>
                  <a:pt x="0" y="121074"/>
                </a:lnTo>
                <a:lnTo>
                  <a:pt x="2112" y="133811"/>
                </a:lnTo>
                <a:lnTo>
                  <a:pt x="35563" y="168559"/>
                </a:lnTo>
                <a:lnTo>
                  <a:pt x="49089" y="170180"/>
                </a:lnTo>
                <a:lnTo>
                  <a:pt x="54734" y="170180"/>
                </a:lnTo>
                <a:lnTo>
                  <a:pt x="60378" y="169050"/>
                </a:lnTo>
                <a:lnTo>
                  <a:pt x="71667" y="164536"/>
                </a:lnTo>
                <a:lnTo>
                  <a:pt x="77594" y="161149"/>
                </a:lnTo>
                <a:lnTo>
                  <a:pt x="121644" y="161149"/>
                </a:lnTo>
                <a:lnTo>
                  <a:pt x="118115" y="159636"/>
                </a:lnTo>
                <a:lnTo>
                  <a:pt x="108277" y="152550"/>
                </a:lnTo>
                <a:lnTo>
                  <a:pt x="99613" y="143934"/>
                </a:lnTo>
                <a:lnTo>
                  <a:pt x="40905" y="143934"/>
                </a:lnTo>
                <a:lnTo>
                  <a:pt x="34131" y="141110"/>
                </a:lnTo>
                <a:lnTo>
                  <a:pt x="29051" y="134903"/>
                </a:lnTo>
                <a:lnTo>
                  <a:pt x="23971" y="128976"/>
                </a:lnTo>
                <a:lnTo>
                  <a:pt x="21431" y="121074"/>
                </a:lnTo>
                <a:lnTo>
                  <a:pt x="21431" y="105269"/>
                </a:lnTo>
                <a:lnTo>
                  <a:pt x="22560" y="98778"/>
                </a:lnTo>
                <a:lnTo>
                  <a:pt x="27103" y="84043"/>
                </a:lnTo>
                <a:lnTo>
                  <a:pt x="30463" y="76483"/>
                </a:lnTo>
                <a:lnTo>
                  <a:pt x="34696" y="68298"/>
                </a:lnTo>
                <a:close/>
              </a:path>
              <a:path w="212725" h="193039">
                <a:moveTo>
                  <a:pt x="202272" y="74134"/>
                </a:moveTo>
                <a:lnTo>
                  <a:pt x="176848" y="74134"/>
                </a:lnTo>
                <a:lnTo>
                  <a:pt x="182885" y="84103"/>
                </a:lnTo>
                <a:lnTo>
                  <a:pt x="188521" y="98063"/>
                </a:lnTo>
                <a:lnTo>
                  <a:pt x="189978" y="109318"/>
                </a:lnTo>
                <a:lnTo>
                  <a:pt x="189873" y="126095"/>
                </a:lnTo>
                <a:lnTo>
                  <a:pt x="186419" y="136758"/>
                </a:lnTo>
                <a:lnTo>
                  <a:pt x="179419" y="147985"/>
                </a:lnTo>
                <a:lnTo>
                  <a:pt x="167890" y="160503"/>
                </a:lnTo>
                <a:lnTo>
                  <a:pt x="156344" y="165438"/>
                </a:lnTo>
                <a:lnTo>
                  <a:pt x="142634" y="167058"/>
                </a:lnTo>
                <a:lnTo>
                  <a:pt x="198046" y="167058"/>
                </a:lnTo>
                <a:lnTo>
                  <a:pt x="211942" y="129330"/>
                </a:lnTo>
                <a:lnTo>
                  <a:pt x="212685" y="113946"/>
                </a:lnTo>
                <a:lnTo>
                  <a:pt x="211510" y="103211"/>
                </a:lnTo>
                <a:lnTo>
                  <a:pt x="208567" y="90964"/>
                </a:lnTo>
                <a:lnTo>
                  <a:pt x="203321" y="75933"/>
                </a:lnTo>
                <a:lnTo>
                  <a:pt x="202272" y="74134"/>
                </a:lnTo>
                <a:close/>
              </a:path>
              <a:path w="212725" h="193039">
                <a:moveTo>
                  <a:pt x="98760" y="9596"/>
                </a:moveTo>
                <a:lnTo>
                  <a:pt x="106735" y="35979"/>
                </a:lnTo>
                <a:lnTo>
                  <a:pt x="118784" y="38144"/>
                </a:lnTo>
                <a:lnTo>
                  <a:pt x="132037" y="41818"/>
                </a:lnTo>
                <a:lnTo>
                  <a:pt x="143757" y="46925"/>
                </a:lnTo>
                <a:lnTo>
                  <a:pt x="154640" y="53339"/>
                </a:lnTo>
                <a:lnTo>
                  <a:pt x="82322" y="123962"/>
                </a:lnTo>
                <a:lnTo>
                  <a:pt x="71310" y="133979"/>
                </a:lnTo>
                <a:lnTo>
                  <a:pt x="62918" y="139983"/>
                </a:lnTo>
                <a:lnTo>
                  <a:pt x="58403" y="142805"/>
                </a:lnTo>
                <a:lnTo>
                  <a:pt x="53605" y="143934"/>
                </a:lnTo>
                <a:lnTo>
                  <a:pt x="99613" y="143934"/>
                </a:lnTo>
                <a:lnTo>
                  <a:pt x="98478" y="142805"/>
                </a:lnTo>
                <a:lnTo>
                  <a:pt x="176848" y="74134"/>
                </a:lnTo>
                <a:lnTo>
                  <a:pt x="202272" y="74134"/>
                </a:lnTo>
                <a:lnTo>
                  <a:pt x="196961" y="65021"/>
                </a:lnTo>
                <a:lnTo>
                  <a:pt x="188789" y="54469"/>
                </a:lnTo>
                <a:lnTo>
                  <a:pt x="206001" y="37736"/>
                </a:lnTo>
                <a:lnTo>
                  <a:pt x="168990" y="37736"/>
                </a:lnTo>
                <a:lnTo>
                  <a:pt x="123470" y="14630"/>
                </a:lnTo>
                <a:lnTo>
                  <a:pt x="111181" y="11447"/>
                </a:lnTo>
                <a:lnTo>
                  <a:pt x="98760" y="9596"/>
                </a:lnTo>
                <a:close/>
              </a:path>
              <a:path w="212725" h="193039">
                <a:moveTo>
                  <a:pt x="209109" y="0"/>
                </a:moveTo>
                <a:lnTo>
                  <a:pt x="168990" y="37736"/>
                </a:lnTo>
                <a:lnTo>
                  <a:pt x="206001" y="37736"/>
                </a:lnTo>
                <a:lnTo>
                  <a:pt x="209109" y="34714"/>
                </a:lnTo>
                <a:lnTo>
                  <a:pt x="2091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6172851" y="5286474"/>
            <a:ext cx="212725" cy="180340"/>
          </a:xfrm>
          <a:custGeom>
            <a:avLst/>
            <a:gdLst/>
            <a:ahLst/>
            <a:cxnLst/>
            <a:rect l="l" t="t" r="r" b="b"/>
            <a:pathLst>
              <a:path w="212725" h="180339">
                <a:moveTo>
                  <a:pt x="48593" y="5361"/>
                </a:moveTo>
                <a:lnTo>
                  <a:pt x="8608" y="26612"/>
                </a:lnTo>
                <a:lnTo>
                  <a:pt x="58" y="71798"/>
                </a:lnTo>
                <a:lnTo>
                  <a:pt x="0" y="89440"/>
                </a:lnTo>
                <a:lnTo>
                  <a:pt x="1803" y="102291"/>
                </a:lnTo>
                <a:lnTo>
                  <a:pt x="23933" y="147645"/>
                </a:lnTo>
                <a:lnTo>
                  <a:pt x="65890" y="174303"/>
                </a:lnTo>
                <a:lnTo>
                  <a:pt x="108054" y="179765"/>
                </a:lnTo>
                <a:lnTo>
                  <a:pt x="121650" y="179064"/>
                </a:lnTo>
                <a:lnTo>
                  <a:pt x="169330" y="163423"/>
                </a:lnTo>
                <a:lnTo>
                  <a:pt x="186269" y="150188"/>
                </a:lnTo>
                <a:lnTo>
                  <a:pt x="97212" y="150188"/>
                </a:lnTo>
                <a:lnTo>
                  <a:pt x="83793" y="148751"/>
                </a:lnTo>
                <a:lnTo>
                  <a:pt x="38775" y="126785"/>
                </a:lnTo>
                <a:lnTo>
                  <a:pt x="23388" y="80924"/>
                </a:lnTo>
                <a:lnTo>
                  <a:pt x="23034" y="62829"/>
                </a:lnTo>
                <a:lnTo>
                  <a:pt x="25312" y="50351"/>
                </a:lnTo>
                <a:lnTo>
                  <a:pt x="29203" y="38169"/>
                </a:lnTo>
                <a:lnTo>
                  <a:pt x="34365" y="26862"/>
                </a:lnTo>
                <a:lnTo>
                  <a:pt x="40828" y="15926"/>
                </a:lnTo>
                <a:lnTo>
                  <a:pt x="48593" y="5361"/>
                </a:lnTo>
                <a:close/>
              </a:path>
              <a:path w="212725" h="180339">
                <a:moveTo>
                  <a:pt x="204202" y="27658"/>
                </a:moveTo>
                <a:lnTo>
                  <a:pt x="179544" y="27658"/>
                </a:lnTo>
                <a:lnTo>
                  <a:pt x="180102" y="28623"/>
                </a:lnTo>
                <a:lnTo>
                  <a:pt x="184558" y="38644"/>
                </a:lnTo>
                <a:lnTo>
                  <a:pt x="188286" y="52971"/>
                </a:lnTo>
                <a:lnTo>
                  <a:pt x="189544" y="64410"/>
                </a:lnTo>
                <a:lnTo>
                  <a:pt x="189904" y="79486"/>
                </a:lnTo>
                <a:lnTo>
                  <a:pt x="188602" y="92709"/>
                </a:lnTo>
                <a:lnTo>
                  <a:pt x="162437" y="136677"/>
                </a:lnTo>
                <a:lnTo>
                  <a:pt x="114753" y="149745"/>
                </a:lnTo>
                <a:lnTo>
                  <a:pt x="97212" y="150188"/>
                </a:lnTo>
                <a:lnTo>
                  <a:pt x="186269" y="150188"/>
                </a:lnTo>
                <a:lnTo>
                  <a:pt x="207014" y="115034"/>
                </a:lnTo>
                <a:lnTo>
                  <a:pt x="212478" y="71798"/>
                </a:lnTo>
                <a:lnTo>
                  <a:pt x="211533" y="59124"/>
                </a:lnTo>
                <a:lnTo>
                  <a:pt x="209563" y="46714"/>
                </a:lnTo>
                <a:lnTo>
                  <a:pt x="206520" y="34176"/>
                </a:lnTo>
                <a:lnTo>
                  <a:pt x="204202" y="27658"/>
                </a:lnTo>
                <a:close/>
              </a:path>
              <a:path w="212725" h="180339">
                <a:moveTo>
                  <a:pt x="189704" y="0"/>
                </a:moveTo>
                <a:lnTo>
                  <a:pt x="101369" y="0"/>
                </a:lnTo>
                <a:lnTo>
                  <a:pt x="101369" y="73094"/>
                </a:lnTo>
                <a:lnTo>
                  <a:pt x="124229" y="73094"/>
                </a:lnTo>
                <a:lnTo>
                  <a:pt x="124229" y="27658"/>
                </a:lnTo>
                <a:lnTo>
                  <a:pt x="204202" y="27658"/>
                </a:lnTo>
                <a:lnTo>
                  <a:pt x="202220" y="22084"/>
                </a:lnTo>
                <a:lnTo>
                  <a:pt x="196634" y="10691"/>
                </a:lnTo>
                <a:lnTo>
                  <a:pt x="1897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6223737" y="5116012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89" h="130175">
                <a:moveTo>
                  <a:pt x="80397" y="25400"/>
                </a:moveTo>
                <a:lnTo>
                  <a:pt x="60643" y="25400"/>
                </a:lnTo>
                <a:lnTo>
                  <a:pt x="61148" y="69192"/>
                </a:lnTo>
                <a:lnTo>
                  <a:pt x="72908" y="109043"/>
                </a:lnTo>
                <a:lnTo>
                  <a:pt x="120957" y="129898"/>
                </a:lnTo>
                <a:lnTo>
                  <a:pt x="132098" y="126857"/>
                </a:lnTo>
                <a:lnTo>
                  <a:pt x="142997" y="120176"/>
                </a:lnTo>
                <a:lnTo>
                  <a:pt x="154343" y="108882"/>
                </a:lnTo>
                <a:lnTo>
                  <a:pt x="155993" y="104744"/>
                </a:lnTo>
                <a:lnTo>
                  <a:pt x="106889" y="104744"/>
                </a:lnTo>
                <a:lnTo>
                  <a:pt x="95104" y="100566"/>
                </a:lnTo>
                <a:lnTo>
                  <a:pt x="85939" y="90076"/>
                </a:lnTo>
                <a:lnTo>
                  <a:pt x="82917" y="80184"/>
                </a:lnTo>
                <a:lnTo>
                  <a:pt x="81042" y="67012"/>
                </a:lnTo>
                <a:lnTo>
                  <a:pt x="80508" y="53343"/>
                </a:lnTo>
                <a:lnTo>
                  <a:pt x="80397" y="25400"/>
                </a:lnTo>
                <a:close/>
              </a:path>
              <a:path w="161289" h="130175">
                <a:moveTo>
                  <a:pt x="158008" y="0"/>
                </a:moveTo>
                <a:lnTo>
                  <a:pt x="69955" y="0"/>
                </a:lnTo>
                <a:lnTo>
                  <a:pt x="60915" y="305"/>
                </a:lnTo>
                <a:lnTo>
                  <a:pt x="24495" y="11623"/>
                </a:lnTo>
                <a:lnTo>
                  <a:pt x="912" y="53343"/>
                </a:lnTo>
                <a:lnTo>
                  <a:pt x="0" y="69192"/>
                </a:lnTo>
                <a:lnTo>
                  <a:pt x="980" y="81045"/>
                </a:lnTo>
                <a:lnTo>
                  <a:pt x="3306" y="94795"/>
                </a:lnTo>
                <a:lnTo>
                  <a:pt x="6475" y="106813"/>
                </a:lnTo>
                <a:lnTo>
                  <a:pt x="10688" y="119096"/>
                </a:lnTo>
                <a:lnTo>
                  <a:pt x="33817" y="118521"/>
                </a:lnTo>
                <a:lnTo>
                  <a:pt x="28694" y="107077"/>
                </a:lnTo>
                <a:lnTo>
                  <a:pt x="24695" y="94688"/>
                </a:lnTo>
                <a:lnTo>
                  <a:pt x="22961" y="86094"/>
                </a:lnTo>
                <a:lnTo>
                  <a:pt x="22895" y="85475"/>
                </a:lnTo>
                <a:lnTo>
                  <a:pt x="22113" y="74173"/>
                </a:lnTo>
                <a:lnTo>
                  <a:pt x="22514" y="56795"/>
                </a:lnTo>
                <a:lnTo>
                  <a:pt x="26474" y="45005"/>
                </a:lnTo>
                <a:lnTo>
                  <a:pt x="33838" y="34029"/>
                </a:lnTo>
                <a:lnTo>
                  <a:pt x="44554" y="27579"/>
                </a:lnTo>
                <a:lnTo>
                  <a:pt x="58103" y="25400"/>
                </a:lnTo>
                <a:lnTo>
                  <a:pt x="158008" y="25400"/>
                </a:lnTo>
                <a:lnTo>
                  <a:pt x="158008" y="0"/>
                </a:lnTo>
                <a:close/>
              </a:path>
              <a:path w="161289" h="130175">
                <a:moveTo>
                  <a:pt x="134584" y="25400"/>
                </a:moveTo>
                <a:lnTo>
                  <a:pt x="80397" y="25400"/>
                </a:lnTo>
                <a:lnTo>
                  <a:pt x="91057" y="25533"/>
                </a:lnTo>
                <a:lnTo>
                  <a:pt x="104505" y="27479"/>
                </a:lnTo>
                <a:lnTo>
                  <a:pt x="139224" y="59616"/>
                </a:lnTo>
                <a:lnTo>
                  <a:pt x="140747" y="73778"/>
                </a:lnTo>
                <a:lnTo>
                  <a:pt x="140713" y="74173"/>
                </a:lnTo>
                <a:lnTo>
                  <a:pt x="138409" y="86667"/>
                </a:lnTo>
                <a:lnTo>
                  <a:pt x="131679" y="97546"/>
                </a:lnTo>
                <a:lnTo>
                  <a:pt x="122100" y="103116"/>
                </a:lnTo>
                <a:lnTo>
                  <a:pt x="106889" y="104744"/>
                </a:lnTo>
                <a:lnTo>
                  <a:pt x="155993" y="104744"/>
                </a:lnTo>
                <a:lnTo>
                  <a:pt x="158357" y="98818"/>
                </a:lnTo>
                <a:lnTo>
                  <a:pt x="160591" y="85475"/>
                </a:lnTo>
                <a:lnTo>
                  <a:pt x="161007" y="67847"/>
                </a:lnTo>
                <a:lnTo>
                  <a:pt x="158302" y="55746"/>
                </a:lnTo>
                <a:lnTo>
                  <a:pt x="153083" y="43354"/>
                </a:lnTo>
                <a:lnTo>
                  <a:pt x="145292" y="33680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223702" y="4974335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4" h="90804">
                <a:moveTo>
                  <a:pt x="27374" y="0"/>
                </a:moveTo>
                <a:lnTo>
                  <a:pt x="1410" y="0"/>
                </a:lnTo>
                <a:lnTo>
                  <a:pt x="845" y="2821"/>
                </a:lnTo>
                <a:lnTo>
                  <a:pt x="281" y="7056"/>
                </a:lnTo>
                <a:lnTo>
                  <a:pt x="281" y="9312"/>
                </a:lnTo>
                <a:lnTo>
                  <a:pt x="0" y="11289"/>
                </a:lnTo>
                <a:lnTo>
                  <a:pt x="16854" y="57248"/>
                </a:lnTo>
                <a:lnTo>
                  <a:pt x="27658" y="64910"/>
                </a:lnTo>
                <a:lnTo>
                  <a:pt x="3669" y="64910"/>
                </a:lnTo>
                <a:lnTo>
                  <a:pt x="3669" y="90310"/>
                </a:lnTo>
                <a:lnTo>
                  <a:pt x="158043" y="90310"/>
                </a:lnTo>
                <a:lnTo>
                  <a:pt x="158043" y="64910"/>
                </a:lnTo>
                <a:lnTo>
                  <a:pt x="76740" y="64910"/>
                </a:lnTo>
                <a:lnTo>
                  <a:pt x="64304" y="64093"/>
                </a:lnTo>
                <a:lnTo>
                  <a:pt x="29679" y="45779"/>
                </a:lnTo>
                <a:lnTo>
                  <a:pt x="22578" y="20319"/>
                </a:lnTo>
                <a:lnTo>
                  <a:pt x="22578" y="16369"/>
                </a:lnTo>
                <a:lnTo>
                  <a:pt x="23141" y="12700"/>
                </a:lnTo>
                <a:lnTo>
                  <a:pt x="23705" y="9312"/>
                </a:lnTo>
                <a:lnTo>
                  <a:pt x="24552" y="5927"/>
                </a:lnTo>
                <a:lnTo>
                  <a:pt x="25681" y="2821"/>
                </a:lnTo>
                <a:lnTo>
                  <a:pt x="273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6167257" y="4820806"/>
            <a:ext cx="217804" cy="138430"/>
          </a:xfrm>
          <a:custGeom>
            <a:avLst/>
            <a:gdLst/>
            <a:ahLst/>
            <a:cxnLst/>
            <a:rect l="l" t="t" r="r" b="b"/>
            <a:pathLst>
              <a:path w="217804" h="138429">
                <a:moveTo>
                  <a:pt x="191347" y="25400"/>
                </a:moveTo>
                <a:lnTo>
                  <a:pt x="83538" y="25400"/>
                </a:lnTo>
                <a:lnTo>
                  <a:pt x="77179" y="29739"/>
                </a:lnTo>
                <a:lnTo>
                  <a:pt x="68697" y="38264"/>
                </a:lnTo>
                <a:lnTo>
                  <a:pt x="60901" y="50520"/>
                </a:lnTo>
                <a:lnTo>
                  <a:pt x="57562" y="62185"/>
                </a:lnTo>
                <a:lnTo>
                  <a:pt x="56461" y="76289"/>
                </a:lnTo>
                <a:lnTo>
                  <a:pt x="58126" y="89166"/>
                </a:lnTo>
                <a:lnTo>
                  <a:pt x="79918" y="121423"/>
                </a:lnTo>
                <a:lnTo>
                  <a:pt x="125938" y="137331"/>
                </a:lnTo>
                <a:lnTo>
                  <a:pt x="141531" y="137951"/>
                </a:lnTo>
                <a:lnTo>
                  <a:pt x="154559" y="136913"/>
                </a:lnTo>
                <a:lnTo>
                  <a:pt x="201097" y="116095"/>
                </a:lnTo>
                <a:lnTo>
                  <a:pt x="204633" y="111760"/>
                </a:lnTo>
                <a:lnTo>
                  <a:pt x="136164" y="111754"/>
                </a:lnTo>
                <a:lnTo>
                  <a:pt x="123297" y="110874"/>
                </a:lnTo>
                <a:lnTo>
                  <a:pt x="88035" y="95558"/>
                </a:lnTo>
                <a:lnTo>
                  <a:pt x="79342" y="56591"/>
                </a:lnTo>
                <a:lnTo>
                  <a:pt x="85182" y="45527"/>
                </a:lnTo>
                <a:lnTo>
                  <a:pt x="128899" y="26195"/>
                </a:lnTo>
                <a:lnTo>
                  <a:pt x="146247" y="25714"/>
                </a:lnTo>
                <a:lnTo>
                  <a:pt x="191777" y="25714"/>
                </a:lnTo>
                <a:lnTo>
                  <a:pt x="191347" y="25400"/>
                </a:lnTo>
                <a:close/>
              </a:path>
              <a:path w="217804" h="138429">
                <a:moveTo>
                  <a:pt x="191777" y="25714"/>
                </a:moveTo>
                <a:lnTo>
                  <a:pt x="146247" y="25714"/>
                </a:lnTo>
                <a:lnTo>
                  <a:pt x="159833" y="27693"/>
                </a:lnTo>
                <a:lnTo>
                  <a:pt x="171576" y="31459"/>
                </a:lnTo>
                <a:lnTo>
                  <a:pt x="181478" y="36977"/>
                </a:lnTo>
                <a:lnTo>
                  <a:pt x="190334" y="45848"/>
                </a:lnTo>
                <a:lnTo>
                  <a:pt x="195534" y="57147"/>
                </a:lnTo>
                <a:lnTo>
                  <a:pt x="197184" y="71608"/>
                </a:lnTo>
                <a:lnTo>
                  <a:pt x="194685" y="83105"/>
                </a:lnTo>
                <a:lnTo>
                  <a:pt x="164969" y="108273"/>
                </a:lnTo>
                <a:lnTo>
                  <a:pt x="137443" y="111760"/>
                </a:lnTo>
                <a:lnTo>
                  <a:pt x="204633" y="111760"/>
                </a:lnTo>
                <a:lnTo>
                  <a:pt x="208547" y="106962"/>
                </a:lnTo>
                <a:lnTo>
                  <a:pt x="213828" y="96107"/>
                </a:lnTo>
                <a:lnTo>
                  <a:pt x="216918" y="83052"/>
                </a:lnTo>
                <a:lnTo>
                  <a:pt x="217793" y="67319"/>
                </a:lnTo>
                <a:lnTo>
                  <a:pt x="215308" y="55210"/>
                </a:lnTo>
                <a:lnTo>
                  <a:pt x="210089" y="42926"/>
                </a:lnTo>
                <a:lnTo>
                  <a:pt x="202206" y="33336"/>
                </a:lnTo>
                <a:lnTo>
                  <a:pt x="191777" y="25714"/>
                </a:lnTo>
                <a:close/>
              </a:path>
              <a:path w="217804" h="138429">
                <a:moveTo>
                  <a:pt x="214489" y="0"/>
                </a:moveTo>
                <a:lnTo>
                  <a:pt x="0" y="0"/>
                </a:lnTo>
                <a:lnTo>
                  <a:pt x="0" y="25400"/>
                </a:lnTo>
                <a:lnTo>
                  <a:pt x="214489" y="25400"/>
                </a:lnTo>
                <a:lnTo>
                  <a:pt x="2144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6224444" y="4636515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10">
                <a:moveTo>
                  <a:pt x="86181" y="0"/>
                </a:moveTo>
                <a:lnTo>
                  <a:pt x="73763" y="0"/>
                </a:lnTo>
                <a:lnTo>
                  <a:pt x="65091" y="314"/>
                </a:lnTo>
                <a:lnTo>
                  <a:pt x="28392" y="11494"/>
                </a:lnTo>
                <a:lnTo>
                  <a:pt x="2527" y="47669"/>
                </a:lnTo>
                <a:lnTo>
                  <a:pt x="0" y="79468"/>
                </a:lnTo>
                <a:lnTo>
                  <a:pt x="2712" y="92202"/>
                </a:lnTo>
                <a:lnTo>
                  <a:pt x="23448" y="124424"/>
                </a:lnTo>
                <a:lnTo>
                  <a:pt x="69337" y="142322"/>
                </a:lnTo>
                <a:lnTo>
                  <a:pt x="84608" y="143052"/>
                </a:lnTo>
                <a:lnTo>
                  <a:pt x="97985" y="141898"/>
                </a:lnTo>
                <a:lnTo>
                  <a:pt x="142966" y="118185"/>
                </a:lnTo>
                <a:lnTo>
                  <a:pt x="144132" y="116558"/>
                </a:lnTo>
                <a:lnTo>
                  <a:pt x="86181" y="116558"/>
                </a:lnTo>
                <a:lnTo>
                  <a:pt x="86181" y="113526"/>
                </a:lnTo>
                <a:lnTo>
                  <a:pt x="53913" y="113526"/>
                </a:lnTo>
                <a:lnTo>
                  <a:pt x="42166" y="108515"/>
                </a:lnTo>
                <a:lnTo>
                  <a:pt x="32695" y="100878"/>
                </a:lnTo>
                <a:lnTo>
                  <a:pt x="26119" y="91404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3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89" h="143510">
                <a:moveTo>
                  <a:pt x="149399" y="5927"/>
                </a:moveTo>
                <a:lnTo>
                  <a:pt x="125432" y="5966"/>
                </a:lnTo>
                <a:lnTo>
                  <a:pt x="130097" y="15379"/>
                </a:lnTo>
                <a:lnTo>
                  <a:pt x="134208" y="26762"/>
                </a:lnTo>
                <a:lnTo>
                  <a:pt x="138151" y="41893"/>
                </a:lnTo>
                <a:lnTo>
                  <a:pt x="139287" y="53755"/>
                </a:lnTo>
                <a:lnTo>
                  <a:pt x="139421" y="69580"/>
                </a:lnTo>
                <a:lnTo>
                  <a:pt x="136856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2" y="116558"/>
                </a:lnTo>
                <a:lnTo>
                  <a:pt x="160150" y="72468"/>
                </a:lnTo>
                <a:lnTo>
                  <a:pt x="160786" y="56180"/>
                </a:lnTo>
                <a:lnTo>
                  <a:pt x="159643" y="44130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89" h="143510">
                <a:moveTo>
                  <a:pt x="86181" y="25400"/>
                </a:moveTo>
                <a:lnTo>
                  <a:pt x="66426" y="25400"/>
                </a:lnTo>
                <a:lnTo>
                  <a:pt x="53913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6224162" y="4466618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39">
                <a:moveTo>
                  <a:pt x="157584" y="0"/>
                </a:moveTo>
                <a:lnTo>
                  <a:pt x="64451" y="0"/>
                </a:lnTo>
                <a:lnTo>
                  <a:pt x="55517" y="326"/>
                </a:lnTo>
                <a:lnTo>
                  <a:pt x="9018" y="21465"/>
                </a:lnTo>
                <a:lnTo>
                  <a:pt x="0" y="61471"/>
                </a:lnTo>
                <a:lnTo>
                  <a:pt x="2843" y="73342"/>
                </a:lnTo>
                <a:lnTo>
                  <a:pt x="8733" y="86027"/>
                </a:lnTo>
                <a:lnTo>
                  <a:pt x="16752" y="95626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4" y="129258"/>
                </a:lnTo>
                <a:lnTo>
                  <a:pt x="157584" y="103858"/>
                </a:lnTo>
                <a:lnTo>
                  <a:pt x="67283" y="103799"/>
                </a:lnTo>
                <a:lnTo>
                  <a:pt x="54522" y="101997"/>
                </a:lnTo>
                <a:lnTo>
                  <a:pt x="23009" y="68273"/>
                </a:lnTo>
                <a:lnTo>
                  <a:pt x="22332" y="51575"/>
                </a:lnTo>
                <a:lnTo>
                  <a:pt x="27348" y="40783"/>
                </a:lnTo>
                <a:lnTo>
                  <a:pt x="38719" y="30395"/>
                </a:lnTo>
                <a:lnTo>
                  <a:pt x="50433" y="26678"/>
                </a:lnTo>
                <a:lnTo>
                  <a:pt x="65298" y="25400"/>
                </a:lnTo>
                <a:lnTo>
                  <a:pt x="157584" y="25400"/>
                </a:lnTo>
                <a:lnTo>
                  <a:pt x="1575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6764083" y="4404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6764083" y="4381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6764083" y="1515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6764083" y="1492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6663559" y="7078797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279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6711715" y="6882228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40">
                <a:moveTo>
                  <a:pt x="157583" y="0"/>
                </a:moveTo>
                <a:lnTo>
                  <a:pt x="64451" y="0"/>
                </a:lnTo>
                <a:lnTo>
                  <a:pt x="55517" y="326"/>
                </a:lnTo>
                <a:lnTo>
                  <a:pt x="9018" y="21465"/>
                </a:lnTo>
                <a:lnTo>
                  <a:pt x="0" y="61470"/>
                </a:lnTo>
                <a:lnTo>
                  <a:pt x="2843" y="73341"/>
                </a:lnTo>
                <a:lnTo>
                  <a:pt x="8733" y="86027"/>
                </a:lnTo>
                <a:lnTo>
                  <a:pt x="16752" y="95625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3" y="129258"/>
                </a:lnTo>
                <a:lnTo>
                  <a:pt x="157583" y="103858"/>
                </a:lnTo>
                <a:lnTo>
                  <a:pt x="67283" y="103799"/>
                </a:lnTo>
                <a:lnTo>
                  <a:pt x="54522" y="101997"/>
                </a:lnTo>
                <a:lnTo>
                  <a:pt x="23009" y="68273"/>
                </a:lnTo>
                <a:lnTo>
                  <a:pt x="22332" y="51575"/>
                </a:lnTo>
                <a:lnTo>
                  <a:pt x="27348" y="40783"/>
                </a:lnTo>
                <a:lnTo>
                  <a:pt x="38719" y="30394"/>
                </a:lnTo>
                <a:lnTo>
                  <a:pt x="50432" y="26678"/>
                </a:lnTo>
                <a:lnTo>
                  <a:pt x="65298" y="25400"/>
                </a:lnTo>
                <a:lnTo>
                  <a:pt x="157583" y="25400"/>
                </a:lnTo>
                <a:lnTo>
                  <a:pt x="157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6671178" y="6754382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19" y="0"/>
                </a:moveTo>
                <a:lnTo>
                  <a:pt x="176954" y="0"/>
                </a:lnTo>
                <a:lnTo>
                  <a:pt x="176954" y="36689"/>
                </a:lnTo>
                <a:lnTo>
                  <a:pt x="175259" y="43745"/>
                </a:lnTo>
                <a:lnTo>
                  <a:pt x="171590" y="47130"/>
                </a:lnTo>
                <a:lnTo>
                  <a:pt x="168205" y="50518"/>
                </a:lnTo>
                <a:lnTo>
                  <a:pt x="160019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5" y="77610"/>
                </a:lnTo>
                <a:lnTo>
                  <a:pt x="43745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1" y="77416"/>
                </a:lnTo>
                <a:lnTo>
                  <a:pt x="194114" y="54939"/>
                </a:lnTo>
                <a:lnTo>
                  <a:pt x="198119" y="25965"/>
                </a:lnTo>
                <a:lnTo>
                  <a:pt x="198119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5" y="0"/>
                </a:lnTo>
                <a:lnTo>
                  <a:pt x="43745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6711997" y="6589000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09">
                <a:moveTo>
                  <a:pt x="86181" y="0"/>
                </a:moveTo>
                <a:lnTo>
                  <a:pt x="73763" y="0"/>
                </a:lnTo>
                <a:lnTo>
                  <a:pt x="65091" y="314"/>
                </a:lnTo>
                <a:lnTo>
                  <a:pt x="28392" y="11494"/>
                </a:lnTo>
                <a:lnTo>
                  <a:pt x="2527" y="47668"/>
                </a:lnTo>
                <a:lnTo>
                  <a:pt x="0" y="79467"/>
                </a:lnTo>
                <a:lnTo>
                  <a:pt x="2712" y="92202"/>
                </a:lnTo>
                <a:lnTo>
                  <a:pt x="23448" y="124424"/>
                </a:lnTo>
                <a:lnTo>
                  <a:pt x="69336" y="142322"/>
                </a:lnTo>
                <a:lnTo>
                  <a:pt x="84608" y="143052"/>
                </a:lnTo>
                <a:lnTo>
                  <a:pt x="97985" y="141898"/>
                </a:lnTo>
                <a:lnTo>
                  <a:pt x="142966" y="118186"/>
                </a:lnTo>
                <a:lnTo>
                  <a:pt x="144132" y="116558"/>
                </a:lnTo>
                <a:lnTo>
                  <a:pt x="86181" y="116558"/>
                </a:lnTo>
                <a:lnTo>
                  <a:pt x="86181" y="113526"/>
                </a:lnTo>
                <a:lnTo>
                  <a:pt x="53913" y="113526"/>
                </a:lnTo>
                <a:lnTo>
                  <a:pt x="42166" y="108515"/>
                </a:lnTo>
                <a:lnTo>
                  <a:pt x="32695" y="100878"/>
                </a:lnTo>
                <a:lnTo>
                  <a:pt x="26119" y="91405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3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90" h="143509">
                <a:moveTo>
                  <a:pt x="149399" y="5927"/>
                </a:moveTo>
                <a:lnTo>
                  <a:pt x="125432" y="5966"/>
                </a:lnTo>
                <a:lnTo>
                  <a:pt x="130097" y="15379"/>
                </a:lnTo>
                <a:lnTo>
                  <a:pt x="134208" y="26762"/>
                </a:lnTo>
                <a:lnTo>
                  <a:pt x="138151" y="41893"/>
                </a:lnTo>
                <a:lnTo>
                  <a:pt x="139287" y="53755"/>
                </a:lnTo>
                <a:lnTo>
                  <a:pt x="139421" y="69580"/>
                </a:lnTo>
                <a:lnTo>
                  <a:pt x="136856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2" y="116558"/>
                </a:lnTo>
                <a:lnTo>
                  <a:pt x="160150" y="72468"/>
                </a:lnTo>
                <a:lnTo>
                  <a:pt x="160786" y="56180"/>
                </a:lnTo>
                <a:lnTo>
                  <a:pt x="159643" y="44131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90" h="143509">
                <a:moveTo>
                  <a:pt x="86181" y="25400"/>
                </a:moveTo>
                <a:lnTo>
                  <a:pt x="66426" y="25400"/>
                </a:lnTo>
                <a:lnTo>
                  <a:pt x="53913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6711255" y="6458049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5" h="90804">
                <a:moveTo>
                  <a:pt x="27374" y="0"/>
                </a:moveTo>
                <a:lnTo>
                  <a:pt x="1410" y="0"/>
                </a:lnTo>
                <a:lnTo>
                  <a:pt x="845" y="2821"/>
                </a:lnTo>
                <a:lnTo>
                  <a:pt x="281" y="7054"/>
                </a:lnTo>
                <a:lnTo>
                  <a:pt x="281" y="9312"/>
                </a:lnTo>
                <a:lnTo>
                  <a:pt x="0" y="11289"/>
                </a:lnTo>
                <a:lnTo>
                  <a:pt x="16854" y="57248"/>
                </a:lnTo>
                <a:lnTo>
                  <a:pt x="27658" y="64910"/>
                </a:lnTo>
                <a:lnTo>
                  <a:pt x="3669" y="64910"/>
                </a:lnTo>
                <a:lnTo>
                  <a:pt x="3669" y="90310"/>
                </a:lnTo>
                <a:lnTo>
                  <a:pt x="158043" y="90310"/>
                </a:lnTo>
                <a:lnTo>
                  <a:pt x="158043" y="64910"/>
                </a:lnTo>
                <a:lnTo>
                  <a:pt x="76740" y="64910"/>
                </a:lnTo>
                <a:lnTo>
                  <a:pt x="64304" y="64093"/>
                </a:lnTo>
                <a:lnTo>
                  <a:pt x="29679" y="45779"/>
                </a:lnTo>
                <a:lnTo>
                  <a:pt x="22578" y="20320"/>
                </a:lnTo>
                <a:lnTo>
                  <a:pt x="22578" y="16369"/>
                </a:lnTo>
                <a:lnTo>
                  <a:pt x="23141" y="12700"/>
                </a:lnTo>
                <a:lnTo>
                  <a:pt x="23705" y="9312"/>
                </a:lnTo>
                <a:lnTo>
                  <a:pt x="24552" y="5925"/>
                </a:lnTo>
                <a:lnTo>
                  <a:pt x="25681" y="2821"/>
                </a:lnTo>
                <a:lnTo>
                  <a:pt x="273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6711715" y="6303109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7583" y="0"/>
                </a:moveTo>
                <a:lnTo>
                  <a:pt x="64451" y="0"/>
                </a:lnTo>
                <a:lnTo>
                  <a:pt x="55517" y="326"/>
                </a:lnTo>
                <a:lnTo>
                  <a:pt x="9018" y="21465"/>
                </a:lnTo>
                <a:lnTo>
                  <a:pt x="0" y="61470"/>
                </a:lnTo>
                <a:lnTo>
                  <a:pt x="2843" y="73341"/>
                </a:lnTo>
                <a:lnTo>
                  <a:pt x="8733" y="86027"/>
                </a:lnTo>
                <a:lnTo>
                  <a:pt x="16752" y="95625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3" y="129258"/>
                </a:lnTo>
                <a:lnTo>
                  <a:pt x="157583" y="103858"/>
                </a:lnTo>
                <a:lnTo>
                  <a:pt x="67283" y="103799"/>
                </a:lnTo>
                <a:lnTo>
                  <a:pt x="54522" y="101997"/>
                </a:lnTo>
                <a:lnTo>
                  <a:pt x="23009" y="68273"/>
                </a:lnTo>
                <a:lnTo>
                  <a:pt x="22332" y="51575"/>
                </a:lnTo>
                <a:lnTo>
                  <a:pt x="27348" y="40783"/>
                </a:lnTo>
                <a:lnTo>
                  <a:pt x="38719" y="30394"/>
                </a:lnTo>
                <a:lnTo>
                  <a:pt x="50432" y="26678"/>
                </a:lnTo>
                <a:lnTo>
                  <a:pt x="65298" y="25400"/>
                </a:lnTo>
                <a:lnTo>
                  <a:pt x="157583" y="25400"/>
                </a:lnTo>
                <a:lnTo>
                  <a:pt x="157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6711997" y="6120510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10">
                <a:moveTo>
                  <a:pt x="86181" y="0"/>
                </a:moveTo>
                <a:lnTo>
                  <a:pt x="73763" y="0"/>
                </a:lnTo>
                <a:lnTo>
                  <a:pt x="65091" y="314"/>
                </a:lnTo>
                <a:lnTo>
                  <a:pt x="28392" y="11494"/>
                </a:lnTo>
                <a:lnTo>
                  <a:pt x="2527" y="47669"/>
                </a:lnTo>
                <a:lnTo>
                  <a:pt x="0" y="79468"/>
                </a:lnTo>
                <a:lnTo>
                  <a:pt x="2712" y="92202"/>
                </a:lnTo>
                <a:lnTo>
                  <a:pt x="23448" y="124424"/>
                </a:lnTo>
                <a:lnTo>
                  <a:pt x="69337" y="142322"/>
                </a:lnTo>
                <a:lnTo>
                  <a:pt x="84608" y="143052"/>
                </a:lnTo>
                <a:lnTo>
                  <a:pt x="97985" y="141898"/>
                </a:lnTo>
                <a:lnTo>
                  <a:pt x="142966" y="118185"/>
                </a:lnTo>
                <a:lnTo>
                  <a:pt x="144132" y="116558"/>
                </a:lnTo>
                <a:lnTo>
                  <a:pt x="86181" y="116558"/>
                </a:lnTo>
                <a:lnTo>
                  <a:pt x="86181" y="113526"/>
                </a:lnTo>
                <a:lnTo>
                  <a:pt x="53913" y="113526"/>
                </a:lnTo>
                <a:lnTo>
                  <a:pt x="42166" y="108515"/>
                </a:lnTo>
                <a:lnTo>
                  <a:pt x="32695" y="100878"/>
                </a:lnTo>
                <a:lnTo>
                  <a:pt x="26119" y="91404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3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90" h="143510">
                <a:moveTo>
                  <a:pt x="149399" y="5927"/>
                </a:moveTo>
                <a:lnTo>
                  <a:pt x="125432" y="5966"/>
                </a:lnTo>
                <a:lnTo>
                  <a:pt x="130097" y="15379"/>
                </a:lnTo>
                <a:lnTo>
                  <a:pt x="134208" y="26762"/>
                </a:lnTo>
                <a:lnTo>
                  <a:pt x="138151" y="41893"/>
                </a:lnTo>
                <a:lnTo>
                  <a:pt x="139287" y="53755"/>
                </a:lnTo>
                <a:lnTo>
                  <a:pt x="139421" y="69580"/>
                </a:lnTo>
                <a:lnTo>
                  <a:pt x="136856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2" y="116558"/>
                </a:lnTo>
                <a:lnTo>
                  <a:pt x="160150" y="72468"/>
                </a:lnTo>
                <a:lnTo>
                  <a:pt x="160786" y="56180"/>
                </a:lnTo>
                <a:lnTo>
                  <a:pt x="159643" y="44130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90" h="143510">
                <a:moveTo>
                  <a:pt x="86181" y="25400"/>
                </a:moveTo>
                <a:lnTo>
                  <a:pt x="66426" y="25400"/>
                </a:lnTo>
                <a:lnTo>
                  <a:pt x="53913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6671178" y="6001694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19" y="0"/>
                </a:moveTo>
                <a:lnTo>
                  <a:pt x="176954" y="0"/>
                </a:lnTo>
                <a:lnTo>
                  <a:pt x="176954" y="36689"/>
                </a:lnTo>
                <a:lnTo>
                  <a:pt x="175259" y="43745"/>
                </a:lnTo>
                <a:lnTo>
                  <a:pt x="171590" y="47132"/>
                </a:lnTo>
                <a:lnTo>
                  <a:pt x="168205" y="50518"/>
                </a:lnTo>
                <a:lnTo>
                  <a:pt x="160019" y="52212"/>
                </a:lnTo>
                <a:lnTo>
                  <a:pt x="0" y="52212"/>
                </a:lnTo>
                <a:lnTo>
                  <a:pt x="0" y="77612"/>
                </a:lnTo>
                <a:lnTo>
                  <a:pt x="43745" y="77612"/>
                </a:lnTo>
                <a:lnTo>
                  <a:pt x="43745" y="96238"/>
                </a:lnTo>
                <a:lnTo>
                  <a:pt x="63500" y="96238"/>
                </a:lnTo>
                <a:lnTo>
                  <a:pt x="63500" y="77612"/>
                </a:lnTo>
                <a:lnTo>
                  <a:pt x="154561" y="77418"/>
                </a:lnTo>
                <a:lnTo>
                  <a:pt x="194114" y="54939"/>
                </a:lnTo>
                <a:lnTo>
                  <a:pt x="198119" y="25965"/>
                </a:lnTo>
                <a:lnTo>
                  <a:pt x="198119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5" y="0"/>
                </a:lnTo>
                <a:lnTo>
                  <a:pt x="43745" y="52212"/>
                </a:lnTo>
                <a:lnTo>
                  <a:pt x="63500" y="52212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660189" y="5693790"/>
            <a:ext cx="212725" cy="193040"/>
          </a:xfrm>
          <a:custGeom>
            <a:avLst/>
            <a:gdLst/>
            <a:ahLst/>
            <a:cxnLst/>
            <a:rect l="l" t="t" r="r" b="b"/>
            <a:pathLst>
              <a:path w="212725" h="193039">
                <a:moveTo>
                  <a:pt x="121644" y="161149"/>
                </a:moveTo>
                <a:lnTo>
                  <a:pt x="77594" y="161149"/>
                </a:lnTo>
                <a:lnTo>
                  <a:pt x="87742" y="162333"/>
                </a:lnTo>
                <a:lnTo>
                  <a:pt x="96183" y="171406"/>
                </a:lnTo>
                <a:lnTo>
                  <a:pt x="139287" y="192648"/>
                </a:lnTo>
                <a:lnTo>
                  <a:pt x="155753" y="192928"/>
                </a:lnTo>
                <a:lnTo>
                  <a:pt x="167068" y="190169"/>
                </a:lnTo>
                <a:lnTo>
                  <a:pt x="178048" y="184865"/>
                </a:lnTo>
                <a:lnTo>
                  <a:pt x="188979" y="176575"/>
                </a:lnTo>
                <a:lnTo>
                  <a:pt x="198046" y="167058"/>
                </a:lnTo>
                <a:lnTo>
                  <a:pt x="142634" y="167058"/>
                </a:lnTo>
                <a:lnTo>
                  <a:pt x="131115" y="165208"/>
                </a:lnTo>
                <a:lnTo>
                  <a:pt x="121644" y="161149"/>
                </a:lnTo>
                <a:close/>
              </a:path>
              <a:path w="212725" h="193039">
                <a:moveTo>
                  <a:pt x="34696" y="68298"/>
                </a:moveTo>
                <a:lnTo>
                  <a:pt x="1611" y="94488"/>
                </a:lnTo>
                <a:lnTo>
                  <a:pt x="0" y="121072"/>
                </a:lnTo>
                <a:lnTo>
                  <a:pt x="2112" y="133811"/>
                </a:lnTo>
                <a:lnTo>
                  <a:pt x="35563" y="168559"/>
                </a:lnTo>
                <a:lnTo>
                  <a:pt x="49089" y="170180"/>
                </a:lnTo>
                <a:lnTo>
                  <a:pt x="54734" y="170180"/>
                </a:lnTo>
                <a:lnTo>
                  <a:pt x="60378" y="169050"/>
                </a:lnTo>
                <a:lnTo>
                  <a:pt x="71667" y="164536"/>
                </a:lnTo>
                <a:lnTo>
                  <a:pt x="77594" y="161149"/>
                </a:lnTo>
                <a:lnTo>
                  <a:pt x="121644" y="161149"/>
                </a:lnTo>
                <a:lnTo>
                  <a:pt x="118115" y="159636"/>
                </a:lnTo>
                <a:lnTo>
                  <a:pt x="108277" y="152550"/>
                </a:lnTo>
                <a:lnTo>
                  <a:pt x="99613" y="143932"/>
                </a:lnTo>
                <a:lnTo>
                  <a:pt x="40905" y="143932"/>
                </a:lnTo>
                <a:lnTo>
                  <a:pt x="34131" y="141110"/>
                </a:lnTo>
                <a:lnTo>
                  <a:pt x="29051" y="134901"/>
                </a:lnTo>
                <a:lnTo>
                  <a:pt x="23971" y="128976"/>
                </a:lnTo>
                <a:lnTo>
                  <a:pt x="21431" y="121072"/>
                </a:lnTo>
                <a:lnTo>
                  <a:pt x="21431" y="105269"/>
                </a:lnTo>
                <a:lnTo>
                  <a:pt x="22560" y="98778"/>
                </a:lnTo>
                <a:lnTo>
                  <a:pt x="27103" y="84042"/>
                </a:lnTo>
                <a:lnTo>
                  <a:pt x="30463" y="76481"/>
                </a:lnTo>
                <a:lnTo>
                  <a:pt x="34696" y="68298"/>
                </a:lnTo>
                <a:close/>
              </a:path>
              <a:path w="212725" h="193039">
                <a:moveTo>
                  <a:pt x="202273" y="74133"/>
                </a:moveTo>
                <a:lnTo>
                  <a:pt x="176848" y="74133"/>
                </a:lnTo>
                <a:lnTo>
                  <a:pt x="182885" y="84101"/>
                </a:lnTo>
                <a:lnTo>
                  <a:pt x="188521" y="98063"/>
                </a:lnTo>
                <a:lnTo>
                  <a:pt x="189978" y="109318"/>
                </a:lnTo>
                <a:lnTo>
                  <a:pt x="189873" y="126095"/>
                </a:lnTo>
                <a:lnTo>
                  <a:pt x="186419" y="136758"/>
                </a:lnTo>
                <a:lnTo>
                  <a:pt x="179419" y="147984"/>
                </a:lnTo>
                <a:lnTo>
                  <a:pt x="167889" y="160503"/>
                </a:lnTo>
                <a:lnTo>
                  <a:pt x="156344" y="165438"/>
                </a:lnTo>
                <a:lnTo>
                  <a:pt x="142634" y="167058"/>
                </a:lnTo>
                <a:lnTo>
                  <a:pt x="198046" y="167058"/>
                </a:lnTo>
                <a:lnTo>
                  <a:pt x="211942" y="129330"/>
                </a:lnTo>
                <a:lnTo>
                  <a:pt x="212685" y="113945"/>
                </a:lnTo>
                <a:lnTo>
                  <a:pt x="211511" y="103210"/>
                </a:lnTo>
                <a:lnTo>
                  <a:pt x="208567" y="90964"/>
                </a:lnTo>
                <a:lnTo>
                  <a:pt x="203321" y="75932"/>
                </a:lnTo>
                <a:lnTo>
                  <a:pt x="202273" y="74133"/>
                </a:lnTo>
                <a:close/>
              </a:path>
              <a:path w="212725" h="193039">
                <a:moveTo>
                  <a:pt x="98760" y="9596"/>
                </a:moveTo>
                <a:lnTo>
                  <a:pt x="106735" y="35979"/>
                </a:lnTo>
                <a:lnTo>
                  <a:pt x="118784" y="38143"/>
                </a:lnTo>
                <a:lnTo>
                  <a:pt x="132038" y="41818"/>
                </a:lnTo>
                <a:lnTo>
                  <a:pt x="143757" y="46925"/>
                </a:lnTo>
                <a:lnTo>
                  <a:pt x="154640" y="53339"/>
                </a:lnTo>
                <a:lnTo>
                  <a:pt x="82322" y="123962"/>
                </a:lnTo>
                <a:lnTo>
                  <a:pt x="71310" y="133979"/>
                </a:lnTo>
                <a:lnTo>
                  <a:pt x="62918" y="139981"/>
                </a:lnTo>
                <a:lnTo>
                  <a:pt x="58403" y="142803"/>
                </a:lnTo>
                <a:lnTo>
                  <a:pt x="53605" y="143932"/>
                </a:lnTo>
                <a:lnTo>
                  <a:pt x="99613" y="143932"/>
                </a:lnTo>
                <a:lnTo>
                  <a:pt x="98478" y="142803"/>
                </a:lnTo>
                <a:lnTo>
                  <a:pt x="176848" y="74133"/>
                </a:lnTo>
                <a:lnTo>
                  <a:pt x="202273" y="74133"/>
                </a:lnTo>
                <a:lnTo>
                  <a:pt x="196961" y="65021"/>
                </a:lnTo>
                <a:lnTo>
                  <a:pt x="188789" y="54469"/>
                </a:lnTo>
                <a:lnTo>
                  <a:pt x="206001" y="37735"/>
                </a:lnTo>
                <a:lnTo>
                  <a:pt x="168990" y="37735"/>
                </a:lnTo>
                <a:lnTo>
                  <a:pt x="123470" y="14629"/>
                </a:lnTo>
                <a:lnTo>
                  <a:pt x="111181" y="11447"/>
                </a:lnTo>
                <a:lnTo>
                  <a:pt x="98760" y="9596"/>
                </a:lnTo>
                <a:close/>
              </a:path>
              <a:path w="212725" h="193039">
                <a:moveTo>
                  <a:pt x="209109" y="0"/>
                </a:moveTo>
                <a:lnTo>
                  <a:pt x="168990" y="37735"/>
                </a:lnTo>
                <a:lnTo>
                  <a:pt x="206001" y="37735"/>
                </a:lnTo>
                <a:lnTo>
                  <a:pt x="209109" y="34712"/>
                </a:lnTo>
                <a:lnTo>
                  <a:pt x="2091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6675271" y="5523229"/>
            <a:ext cx="0" cy="72390"/>
          </a:xfrm>
          <a:custGeom>
            <a:avLst/>
            <a:gdLst/>
            <a:ahLst/>
            <a:cxnLst/>
            <a:rect l="l" t="t" r="r" b="b"/>
            <a:pathLst>
              <a:path h="72389">
                <a:moveTo>
                  <a:pt x="0" y="0"/>
                </a:moveTo>
                <a:lnTo>
                  <a:pt x="0" y="72389"/>
                </a:lnTo>
              </a:path>
            </a:pathLst>
          </a:custGeom>
          <a:ln w="234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663559" y="5509259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675271" y="5421629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234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6711997" y="5264249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10">
                <a:moveTo>
                  <a:pt x="86181" y="0"/>
                </a:moveTo>
                <a:lnTo>
                  <a:pt x="73763" y="0"/>
                </a:lnTo>
                <a:lnTo>
                  <a:pt x="65092" y="314"/>
                </a:lnTo>
                <a:lnTo>
                  <a:pt x="28392" y="11493"/>
                </a:lnTo>
                <a:lnTo>
                  <a:pt x="2527" y="47667"/>
                </a:lnTo>
                <a:lnTo>
                  <a:pt x="0" y="79466"/>
                </a:lnTo>
                <a:lnTo>
                  <a:pt x="2711" y="92201"/>
                </a:lnTo>
                <a:lnTo>
                  <a:pt x="23448" y="124423"/>
                </a:lnTo>
                <a:lnTo>
                  <a:pt x="69336" y="142321"/>
                </a:lnTo>
                <a:lnTo>
                  <a:pt x="84608" y="143051"/>
                </a:lnTo>
                <a:lnTo>
                  <a:pt x="97985" y="141897"/>
                </a:lnTo>
                <a:lnTo>
                  <a:pt x="142966" y="118185"/>
                </a:lnTo>
                <a:lnTo>
                  <a:pt x="144132" y="116558"/>
                </a:lnTo>
                <a:lnTo>
                  <a:pt x="86181" y="116558"/>
                </a:lnTo>
                <a:lnTo>
                  <a:pt x="86181" y="113526"/>
                </a:lnTo>
                <a:lnTo>
                  <a:pt x="53914" y="113526"/>
                </a:lnTo>
                <a:lnTo>
                  <a:pt x="42166" y="108515"/>
                </a:lnTo>
                <a:lnTo>
                  <a:pt x="32696" y="100878"/>
                </a:lnTo>
                <a:lnTo>
                  <a:pt x="26119" y="91405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3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90" h="143510">
                <a:moveTo>
                  <a:pt x="149399" y="5925"/>
                </a:moveTo>
                <a:lnTo>
                  <a:pt x="125433" y="5966"/>
                </a:lnTo>
                <a:lnTo>
                  <a:pt x="130097" y="15379"/>
                </a:lnTo>
                <a:lnTo>
                  <a:pt x="134208" y="26762"/>
                </a:lnTo>
                <a:lnTo>
                  <a:pt x="138151" y="41893"/>
                </a:lnTo>
                <a:lnTo>
                  <a:pt x="139287" y="53755"/>
                </a:lnTo>
                <a:lnTo>
                  <a:pt x="139421" y="69580"/>
                </a:lnTo>
                <a:lnTo>
                  <a:pt x="136856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2" y="116558"/>
                </a:lnTo>
                <a:lnTo>
                  <a:pt x="160150" y="72468"/>
                </a:lnTo>
                <a:lnTo>
                  <a:pt x="160786" y="56179"/>
                </a:lnTo>
                <a:lnTo>
                  <a:pt x="159643" y="44130"/>
                </a:lnTo>
                <a:lnTo>
                  <a:pt x="157403" y="30068"/>
                </a:lnTo>
                <a:lnTo>
                  <a:pt x="154017" y="17838"/>
                </a:lnTo>
                <a:lnTo>
                  <a:pt x="149399" y="5925"/>
                </a:lnTo>
                <a:close/>
              </a:path>
              <a:path w="161290" h="143510">
                <a:moveTo>
                  <a:pt x="86181" y="25400"/>
                </a:moveTo>
                <a:lnTo>
                  <a:pt x="66426" y="25400"/>
                </a:lnTo>
                <a:lnTo>
                  <a:pt x="53914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6654810" y="5210061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6711997" y="5012223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10">
                <a:moveTo>
                  <a:pt x="86181" y="0"/>
                </a:moveTo>
                <a:lnTo>
                  <a:pt x="73763" y="0"/>
                </a:lnTo>
                <a:lnTo>
                  <a:pt x="65091" y="314"/>
                </a:lnTo>
                <a:lnTo>
                  <a:pt x="28392" y="11494"/>
                </a:lnTo>
                <a:lnTo>
                  <a:pt x="2527" y="47668"/>
                </a:lnTo>
                <a:lnTo>
                  <a:pt x="0" y="79468"/>
                </a:lnTo>
                <a:lnTo>
                  <a:pt x="2712" y="92202"/>
                </a:lnTo>
                <a:lnTo>
                  <a:pt x="23448" y="124424"/>
                </a:lnTo>
                <a:lnTo>
                  <a:pt x="69336" y="142322"/>
                </a:lnTo>
                <a:lnTo>
                  <a:pt x="84608" y="143052"/>
                </a:lnTo>
                <a:lnTo>
                  <a:pt x="97985" y="141898"/>
                </a:lnTo>
                <a:lnTo>
                  <a:pt x="142966" y="118186"/>
                </a:lnTo>
                <a:lnTo>
                  <a:pt x="144132" y="116558"/>
                </a:lnTo>
                <a:lnTo>
                  <a:pt x="86181" y="116558"/>
                </a:lnTo>
                <a:lnTo>
                  <a:pt x="86181" y="113527"/>
                </a:lnTo>
                <a:lnTo>
                  <a:pt x="53913" y="113527"/>
                </a:lnTo>
                <a:lnTo>
                  <a:pt x="42166" y="108516"/>
                </a:lnTo>
                <a:lnTo>
                  <a:pt x="32695" y="100878"/>
                </a:lnTo>
                <a:lnTo>
                  <a:pt x="26119" y="91405"/>
                </a:lnTo>
                <a:lnTo>
                  <a:pt x="22092" y="79468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20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90" h="143510">
                <a:moveTo>
                  <a:pt x="149399" y="5927"/>
                </a:moveTo>
                <a:lnTo>
                  <a:pt x="125433" y="5967"/>
                </a:lnTo>
                <a:lnTo>
                  <a:pt x="130097" y="15379"/>
                </a:lnTo>
                <a:lnTo>
                  <a:pt x="134208" y="26762"/>
                </a:lnTo>
                <a:lnTo>
                  <a:pt x="138151" y="41893"/>
                </a:lnTo>
                <a:lnTo>
                  <a:pt x="139287" y="53755"/>
                </a:lnTo>
                <a:lnTo>
                  <a:pt x="139421" y="69580"/>
                </a:lnTo>
                <a:lnTo>
                  <a:pt x="136856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2" y="116558"/>
                </a:lnTo>
                <a:lnTo>
                  <a:pt x="160150" y="72468"/>
                </a:lnTo>
                <a:lnTo>
                  <a:pt x="160786" y="56180"/>
                </a:lnTo>
                <a:lnTo>
                  <a:pt x="159643" y="44131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90" h="143510">
                <a:moveTo>
                  <a:pt x="86181" y="25400"/>
                </a:moveTo>
                <a:lnTo>
                  <a:pt x="66426" y="25400"/>
                </a:lnTo>
                <a:lnTo>
                  <a:pt x="53913" y="113527"/>
                </a:lnTo>
                <a:lnTo>
                  <a:pt x="86181" y="113527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6711277" y="4859542"/>
            <a:ext cx="161925" cy="122555"/>
          </a:xfrm>
          <a:custGeom>
            <a:avLst/>
            <a:gdLst/>
            <a:ahLst/>
            <a:cxnLst/>
            <a:rect l="l" t="t" r="r" b="b"/>
            <a:pathLst>
              <a:path w="161925" h="122554">
                <a:moveTo>
                  <a:pt x="33279" y="0"/>
                </a:moveTo>
                <a:lnTo>
                  <a:pt x="9572" y="0"/>
                </a:lnTo>
                <a:lnTo>
                  <a:pt x="6468" y="7056"/>
                </a:lnTo>
                <a:lnTo>
                  <a:pt x="4210" y="14392"/>
                </a:lnTo>
                <a:lnTo>
                  <a:pt x="823" y="29069"/>
                </a:lnTo>
                <a:lnTo>
                  <a:pt x="88" y="35685"/>
                </a:lnTo>
                <a:lnTo>
                  <a:pt x="0" y="46895"/>
                </a:lnTo>
                <a:lnTo>
                  <a:pt x="1137" y="60234"/>
                </a:lnTo>
                <a:lnTo>
                  <a:pt x="25530" y="104999"/>
                </a:lnTo>
                <a:lnTo>
                  <a:pt x="71551" y="121416"/>
                </a:lnTo>
                <a:lnTo>
                  <a:pt x="87972" y="122010"/>
                </a:lnTo>
                <a:lnTo>
                  <a:pt x="100535" y="120510"/>
                </a:lnTo>
                <a:lnTo>
                  <a:pt x="145872" y="95378"/>
                </a:lnTo>
                <a:lnTo>
                  <a:pt x="146325" y="94709"/>
                </a:lnTo>
                <a:lnTo>
                  <a:pt x="69222" y="94709"/>
                </a:lnTo>
                <a:lnTo>
                  <a:pt x="56635" y="92013"/>
                </a:lnTo>
                <a:lnTo>
                  <a:pt x="22924" y="57519"/>
                </a:lnTo>
                <a:lnTo>
                  <a:pt x="21426" y="43461"/>
                </a:lnTo>
                <a:lnTo>
                  <a:pt x="21496" y="35685"/>
                </a:lnTo>
                <a:lnTo>
                  <a:pt x="22555" y="29069"/>
                </a:lnTo>
                <a:lnTo>
                  <a:pt x="26506" y="14392"/>
                </a:lnTo>
                <a:lnTo>
                  <a:pt x="29328" y="7338"/>
                </a:lnTo>
                <a:lnTo>
                  <a:pt x="33279" y="0"/>
                </a:lnTo>
                <a:close/>
              </a:path>
              <a:path w="161925" h="122554">
                <a:moveTo>
                  <a:pt x="152095" y="0"/>
                </a:moveTo>
                <a:lnTo>
                  <a:pt x="129306" y="1193"/>
                </a:lnTo>
                <a:lnTo>
                  <a:pt x="134289" y="11929"/>
                </a:lnTo>
                <a:lnTo>
                  <a:pt x="138503" y="24994"/>
                </a:lnTo>
                <a:lnTo>
                  <a:pt x="139957" y="35685"/>
                </a:lnTo>
                <a:lnTo>
                  <a:pt x="140082" y="51358"/>
                </a:lnTo>
                <a:lnTo>
                  <a:pt x="137151" y="63483"/>
                </a:lnTo>
                <a:lnTo>
                  <a:pt x="101482" y="92634"/>
                </a:lnTo>
                <a:lnTo>
                  <a:pt x="69222" y="94709"/>
                </a:lnTo>
                <a:lnTo>
                  <a:pt x="146325" y="94709"/>
                </a:lnTo>
                <a:lnTo>
                  <a:pt x="152842" y="85076"/>
                </a:lnTo>
                <a:lnTo>
                  <a:pt x="157780" y="73438"/>
                </a:lnTo>
                <a:lnTo>
                  <a:pt x="160718" y="60496"/>
                </a:lnTo>
                <a:lnTo>
                  <a:pt x="161648" y="46895"/>
                </a:lnTo>
                <a:lnTo>
                  <a:pt x="161573" y="36689"/>
                </a:lnTo>
                <a:lnTo>
                  <a:pt x="160843" y="29632"/>
                </a:lnTo>
                <a:lnTo>
                  <a:pt x="159432" y="22012"/>
                </a:lnTo>
                <a:lnTo>
                  <a:pt x="158021" y="14676"/>
                </a:lnTo>
                <a:lnTo>
                  <a:pt x="155481" y="7338"/>
                </a:lnTo>
                <a:lnTo>
                  <a:pt x="152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6711263" y="4684911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5" y="0"/>
                </a:moveTo>
                <a:lnTo>
                  <a:pt x="39092" y="8266"/>
                </a:lnTo>
                <a:lnTo>
                  <a:pt x="4439" y="43832"/>
                </a:lnTo>
                <a:lnTo>
                  <a:pt x="0" y="72015"/>
                </a:lnTo>
                <a:lnTo>
                  <a:pt x="1078" y="84536"/>
                </a:lnTo>
                <a:lnTo>
                  <a:pt x="29031" y="128597"/>
                </a:lnTo>
                <a:lnTo>
                  <a:pt x="76778" y="140695"/>
                </a:lnTo>
                <a:lnTo>
                  <a:pt x="94928" y="140927"/>
                </a:lnTo>
                <a:lnTo>
                  <a:pt x="108369" y="138701"/>
                </a:lnTo>
                <a:lnTo>
                  <a:pt x="120477" y="134904"/>
                </a:lnTo>
                <a:lnTo>
                  <a:pt x="131279" y="129513"/>
                </a:lnTo>
                <a:lnTo>
                  <a:pt x="140804" y="122504"/>
                </a:lnTo>
                <a:lnTo>
                  <a:pt x="148062" y="114723"/>
                </a:lnTo>
                <a:lnTo>
                  <a:pt x="76751" y="114723"/>
                </a:lnTo>
                <a:lnTo>
                  <a:pt x="64885" y="113443"/>
                </a:lnTo>
                <a:lnTo>
                  <a:pt x="29461" y="95247"/>
                </a:lnTo>
                <a:lnTo>
                  <a:pt x="21441" y="70772"/>
                </a:lnTo>
                <a:lnTo>
                  <a:pt x="21452" y="69692"/>
                </a:lnTo>
                <a:lnTo>
                  <a:pt x="40500" y="36578"/>
                </a:lnTo>
                <a:lnTo>
                  <a:pt x="91916" y="27257"/>
                </a:lnTo>
                <a:lnTo>
                  <a:pt x="147875" y="27257"/>
                </a:lnTo>
                <a:lnTo>
                  <a:pt x="147732" y="27033"/>
                </a:lnTo>
                <a:lnTo>
                  <a:pt x="106670" y="2773"/>
                </a:lnTo>
                <a:lnTo>
                  <a:pt x="92681" y="679"/>
                </a:lnTo>
                <a:lnTo>
                  <a:pt x="76685" y="0"/>
                </a:lnTo>
                <a:close/>
              </a:path>
              <a:path w="161925" h="140970">
                <a:moveTo>
                  <a:pt x="147875" y="27257"/>
                </a:moveTo>
                <a:lnTo>
                  <a:pt x="91916" y="27257"/>
                </a:lnTo>
                <a:lnTo>
                  <a:pt x="104723" y="29540"/>
                </a:lnTo>
                <a:lnTo>
                  <a:pt x="116291" y="33831"/>
                </a:lnTo>
                <a:lnTo>
                  <a:pt x="126928" y="40323"/>
                </a:lnTo>
                <a:lnTo>
                  <a:pt x="134539" y="49152"/>
                </a:lnTo>
                <a:lnTo>
                  <a:pt x="138957" y="60818"/>
                </a:lnTo>
                <a:lnTo>
                  <a:pt x="140228" y="76306"/>
                </a:lnTo>
                <a:lnTo>
                  <a:pt x="137132" y="87104"/>
                </a:lnTo>
                <a:lnTo>
                  <a:pt x="105966" y="111801"/>
                </a:lnTo>
                <a:lnTo>
                  <a:pt x="76751" y="114723"/>
                </a:lnTo>
                <a:lnTo>
                  <a:pt x="148062" y="114723"/>
                </a:lnTo>
                <a:lnTo>
                  <a:pt x="161346" y="62470"/>
                </a:lnTo>
                <a:lnTo>
                  <a:pt x="159068" y="49514"/>
                </a:lnTo>
                <a:lnTo>
                  <a:pt x="154574" y="37739"/>
                </a:lnTo>
                <a:lnTo>
                  <a:pt x="147875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6711270" y="4418429"/>
            <a:ext cx="158115" cy="225425"/>
          </a:xfrm>
          <a:custGeom>
            <a:avLst/>
            <a:gdLst/>
            <a:ahLst/>
            <a:cxnLst/>
            <a:rect l="l" t="t" r="r" b="b"/>
            <a:pathLst>
              <a:path w="158115" h="225425">
                <a:moveTo>
                  <a:pt x="158028" y="0"/>
                </a:moveTo>
                <a:lnTo>
                  <a:pt x="61909" y="32"/>
                </a:lnTo>
                <a:lnTo>
                  <a:pt x="24439" y="8879"/>
                </a:lnTo>
                <a:lnTo>
                  <a:pt x="0" y="51746"/>
                </a:lnTo>
                <a:lnTo>
                  <a:pt x="1296" y="63017"/>
                </a:lnTo>
                <a:lnTo>
                  <a:pt x="5291" y="74644"/>
                </a:lnTo>
                <a:lnTo>
                  <a:pt x="12844" y="87857"/>
                </a:lnTo>
                <a:lnTo>
                  <a:pt x="21838" y="96552"/>
                </a:lnTo>
                <a:lnTo>
                  <a:pt x="33286" y="104139"/>
                </a:lnTo>
                <a:lnTo>
                  <a:pt x="32457" y="104450"/>
                </a:lnTo>
                <a:lnTo>
                  <a:pt x="3903" y="129956"/>
                </a:lnTo>
                <a:lnTo>
                  <a:pt x="397" y="157968"/>
                </a:lnTo>
                <a:lnTo>
                  <a:pt x="3066" y="169962"/>
                </a:lnTo>
                <a:lnTo>
                  <a:pt x="8803" y="182299"/>
                </a:lnTo>
                <a:lnTo>
                  <a:pt x="16903" y="191771"/>
                </a:lnTo>
                <a:lnTo>
                  <a:pt x="27642" y="199812"/>
                </a:lnTo>
                <a:lnTo>
                  <a:pt x="3653" y="199812"/>
                </a:lnTo>
                <a:lnTo>
                  <a:pt x="3653" y="225212"/>
                </a:lnTo>
                <a:lnTo>
                  <a:pt x="158028" y="225212"/>
                </a:lnTo>
                <a:lnTo>
                  <a:pt x="158028" y="199812"/>
                </a:lnTo>
                <a:lnTo>
                  <a:pt x="69859" y="199807"/>
                </a:lnTo>
                <a:lnTo>
                  <a:pt x="56289" y="198419"/>
                </a:lnTo>
                <a:lnTo>
                  <a:pt x="23528" y="166887"/>
                </a:lnTo>
                <a:lnTo>
                  <a:pt x="22579" y="150810"/>
                </a:lnTo>
                <a:lnTo>
                  <a:pt x="27421" y="140014"/>
                </a:lnTo>
                <a:lnTo>
                  <a:pt x="38966" y="129808"/>
                </a:lnTo>
                <a:lnTo>
                  <a:pt x="50814" y="126461"/>
                </a:lnTo>
                <a:lnTo>
                  <a:pt x="65742" y="125305"/>
                </a:lnTo>
                <a:lnTo>
                  <a:pt x="158028" y="125305"/>
                </a:lnTo>
                <a:lnTo>
                  <a:pt x="158028" y="99905"/>
                </a:lnTo>
                <a:lnTo>
                  <a:pt x="69807" y="99900"/>
                </a:lnTo>
                <a:lnTo>
                  <a:pt x="27352" y="78712"/>
                </a:lnTo>
                <a:lnTo>
                  <a:pt x="22547" y="50825"/>
                </a:lnTo>
                <a:lnTo>
                  <a:pt x="27363" y="40087"/>
                </a:lnTo>
                <a:lnTo>
                  <a:pt x="38965" y="29901"/>
                </a:lnTo>
                <a:lnTo>
                  <a:pt x="50814" y="26554"/>
                </a:lnTo>
                <a:lnTo>
                  <a:pt x="65742" y="25400"/>
                </a:lnTo>
                <a:lnTo>
                  <a:pt x="158028" y="25400"/>
                </a:lnTo>
                <a:lnTo>
                  <a:pt x="1580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7251637" y="4404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7251637" y="4381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251637" y="1515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7251637" y="1492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918" y="6794422"/>
            <a:ext cx="262255" cy="70485"/>
          </a:xfrm>
          <a:custGeom>
            <a:avLst/>
            <a:gdLst/>
            <a:ahLst/>
            <a:cxnLst/>
            <a:rect l="l" t="t" r="r" b="b"/>
            <a:pathLst>
              <a:path w="262254" h="70484">
                <a:moveTo>
                  <a:pt x="191347" y="0"/>
                </a:moveTo>
                <a:lnTo>
                  <a:pt x="0" y="0"/>
                </a:lnTo>
                <a:lnTo>
                  <a:pt x="0" y="27940"/>
                </a:lnTo>
                <a:lnTo>
                  <a:pt x="193015" y="27947"/>
                </a:lnTo>
                <a:lnTo>
                  <a:pt x="208097" y="28959"/>
                </a:lnTo>
                <a:lnTo>
                  <a:pt x="220244" y="31857"/>
                </a:lnTo>
                <a:lnTo>
                  <a:pt x="229673" y="36914"/>
                </a:lnTo>
                <a:lnTo>
                  <a:pt x="236222" y="46961"/>
                </a:lnTo>
                <a:lnTo>
                  <a:pt x="238478" y="61241"/>
                </a:lnTo>
                <a:lnTo>
                  <a:pt x="238478" y="69990"/>
                </a:lnTo>
                <a:lnTo>
                  <a:pt x="261901" y="69990"/>
                </a:lnTo>
                <a:lnTo>
                  <a:pt x="257181" y="32001"/>
                </a:lnTo>
                <a:lnTo>
                  <a:pt x="220852" y="2993"/>
                </a:lnTo>
                <a:lnTo>
                  <a:pt x="207155" y="751"/>
                </a:lnTo>
                <a:lnTo>
                  <a:pt x="1913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7172622" y="6609630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4" y="0"/>
                </a:moveTo>
                <a:lnTo>
                  <a:pt x="39092" y="8267"/>
                </a:lnTo>
                <a:lnTo>
                  <a:pt x="4439" y="43833"/>
                </a:lnTo>
                <a:lnTo>
                  <a:pt x="0" y="72017"/>
                </a:lnTo>
                <a:lnTo>
                  <a:pt x="1079" y="84537"/>
                </a:lnTo>
                <a:lnTo>
                  <a:pt x="29032" y="128599"/>
                </a:lnTo>
                <a:lnTo>
                  <a:pt x="76778" y="140696"/>
                </a:lnTo>
                <a:lnTo>
                  <a:pt x="94929" y="140929"/>
                </a:lnTo>
                <a:lnTo>
                  <a:pt x="108369" y="138702"/>
                </a:lnTo>
                <a:lnTo>
                  <a:pt x="120477" y="134905"/>
                </a:lnTo>
                <a:lnTo>
                  <a:pt x="131280" y="129514"/>
                </a:lnTo>
                <a:lnTo>
                  <a:pt x="140805" y="122505"/>
                </a:lnTo>
                <a:lnTo>
                  <a:pt x="148062" y="114724"/>
                </a:lnTo>
                <a:lnTo>
                  <a:pt x="76752" y="114724"/>
                </a:lnTo>
                <a:lnTo>
                  <a:pt x="64885" y="113444"/>
                </a:lnTo>
                <a:lnTo>
                  <a:pt x="29462" y="95249"/>
                </a:lnTo>
                <a:lnTo>
                  <a:pt x="21441" y="70773"/>
                </a:lnTo>
                <a:lnTo>
                  <a:pt x="21452" y="69693"/>
                </a:lnTo>
                <a:lnTo>
                  <a:pt x="40500" y="36579"/>
                </a:lnTo>
                <a:lnTo>
                  <a:pt x="91916" y="27257"/>
                </a:lnTo>
                <a:lnTo>
                  <a:pt x="147874" y="27257"/>
                </a:lnTo>
                <a:lnTo>
                  <a:pt x="147732" y="27034"/>
                </a:lnTo>
                <a:lnTo>
                  <a:pt x="106670" y="2773"/>
                </a:lnTo>
                <a:lnTo>
                  <a:pt x="92680" y="679"/>
                </a:lnTo>
                <a:lnTo>
                  <a:pt x="76684" y="0"/>
                </a:lnTo>
                <a:close/>
              </a:path>
              <a:path w="161925" h="140970">
                <a:moveTo>
                  <a:pt x="147874" y="27257"/>
                </a:moveTo>
                <a:lnTo>
                  <a:pt x="91916" y="27257"/>
                </a:lnTo>
                <a:lnTo>
                  <a:pt x="104723" y="29541"/>
                </a:lnTo>
                <a:lnTo>
                  <a:pt x="116291" y="33832"/>
                </a:lnTo>
                <a:lnTo>
                  <a:pt x="126928" y="40324"/>
                </a:lnTo>
                <a:lnTo>
                  <a:pt x="134539" y="49153"/>
                </a:lnTo>
                <a:lnTo>
                  <a:pt x="138957" y="60818"/>
                </a:lnTo>
                <a:lnTo>
                  <a:pt x="140228" y="76307"/>
                </a:lnTo>
                <a:lnTo>
                  <a:pt x="137132" y="87105"/>
                </a:lnTo>
                <a:lnTo>
                  <a:pt x="105966" y="111802"/>
                </a:lnTo>
                <a:lnTo>
                  <a:pt x="76752" y="114724"/>
                </a:lnTo>
                <a:lnTo>
                  <a:pt x="148062" y="114724"/>
                </a:lnTo>
                <a:lnTo>
                  <a:pt x="161346" y="62471"/>
                </a:lnTo>
                <a:lnTo>
                  <a:pt x="159068" y="49515"/>
                </a:lnTo>
                <a:lnTo>
                  <a:pt x="154573" y="37740"/>
                </a:lnTo>
                <a:lnTo>
                  <a:pt x="147874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7116169" y="6430420"/>
            <a:ext cx="218440" cy="138430"/>
          </a:xfrm>
          <a:custGeom>
            <a:avLst/>
            <a:gdLst/>
            <a:ahLst/>
            <a:cxnLst/>
            <a:rect l="l" t="t" r="r" b="b"/>
            <a:pathLst>
              <a:path w="218440" h="138429">
                <a:moveTo>
                  <a:pt x="133130" y="0"/>
                </a:moveTo>
                <a:lnTo>
                  <a:pt x="84909" y="13960"/>
                </a:lnTo>
                <a:lnTo>
                  <a:pt x="57718" y="55050"/>
                </a:lnTo>
                <a:lnTo>
                  <a:pt x="56829" y="70809"/>
                </a:lnTo>
                <a:lnTo>
                  <a:pt x="59382" y="82960"/>
                </a:lnTo>
                <a:lnTo>
                  <a:pt x="64789" y="95152"/>
                </a:lnTo>
                <a:lnTo>
                  <a:pt x="72822" y="104779"/>
                </a:lnTo>
                <a:lnTo>
                  <a:pt x="83538" y="112542"/>
                </a:lnTo>
                <a:lnTo>
                  <a:pt x="0" y="112542"/>
                </a:lnTo>
                <a:lnTo>
                  <a:pt x="0" y="137942"/>
                </a:lnTo>
                <a:lnTo>
                  <a:pt x="214489" y="137942"/>
                </a:lnTo>
                <a:lnTo>
                  <a:pt x="214489" y="112542"/>
                </a:lnTo>
                <a:lnTo>
                  <a:pt x="214017" y="112425"/>
                </a:lnTo>
                <a:lnTo>
                  <a:pt x="132028" y="112425"/>
                </a:lnTo>
                <a:lnTo>
                  <a:pt x="120337" y="111072"/>
                </a:lnTo>
                <a:lnTo>
                  <a:pt x="84803" y="92350"/>
                </a:lnTo>
                <a:lnTo>
                  <a:pt x="77693" y="66586"/>
                </a:lnTo>
                <a:lnTo>
                  <a:pt x="80235" y="55246"/>
                </a:lnTo>
                <a:lnTo>
                  <a:pt x="109977" y="29867"/>
                </a:lnTo>
                <a:lnTo>
                  <a:pt x="137443" y="26182"/>
                </a:lnTo>
                <a:lnTo>
                  <a:pt x="204917" y="26182"/>
                </a:lnTo>
                <a:lnTo>
                  <a:pt x="194841" y="16430"/>
                </a:lnTo>
                <a:lnTo>
                  <a:pt x="185504" y="10526"/>
                </a:lnTo>
                <a:lnTo>
                  <a:pt x="174829" y="5915"/>
                </a:lnTo>
                <a:lnTo>
                  <a:pt x="162652" y="2614"/>
                </a:lnTo>
                <a:lnTo>
                  <a:pt x="148807" y="637"/>
                </a:lnTo>
                <a:lnTo>
                  <a:pt x="133130" y="0"/>
                </a:lnTo>
                <a:close/>
              </a:path>
              <a:path w="218440" h="138429">
                <a:moveTo>
                  <a:pt x="204917" y="26182"/>
                </a:moveTo>
                <a:lnTo>
                  <a:pt x="137443" y="26182"/>
                </a:lnTo>
                <a:lnTo>
                  <a:pt x="138018" y="26183"/>
                </a:lnTo>
                <a:lnTo>
                  <a:pt x="151140" y="27036"/>
                </a:lnTo>
                <a:lnTo>
                  <a:pt x="186303" y="41911"/>
                </a:lnTo>
                <a:lnTo>
                  <a:pt x="196055" y="80064"/>
                </a:lnTo>
                <a:lnTo>
                  <a:pt x="190869" y="91651"/>
                </a:lnTo>
                <a:lnTo>
                  <a:pt x="148386" y="111796"/>
                </a:lnTo>
                <a:lnTo>
                  <a:pt x="132028" y="112425"/>
                </a:lnTo>
                <a:lnTo>
                  <a:pt x="214017" y="112425"/>
                </a:lnTo>
                <a:lnTo>
                  <a:pt x="197794" y="108414"/>
                </a:lnTo>
                <a:lnTo>
                  <a:pt x="206340" y="99938"/>
                </a:lnTo>
                <a:lnTo>
                  <a:pt x="213912" y="87523"/>
                </a:lnTo>
                <a:lnTo>
                  <a:pt x="217074" y="75764"/>
                </a:lnTo>
                <a:lnTo>
                  <a:pt x="218141" y="61643"/>
                </a:lnTo>
                <a:lnTo>
                  <a:pt x="216523" y="48768"/>
                </a:lnTo>
                <a:lnTo>
                  <a:pt x="212175" y="36998"/>
                </a:lnTo>
                <a:lnTo>
                  <a:pt x="204985" y="262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7172731" y="6282387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8" y="25202"/>
                </a:moveTo>
                <a:lnTo>
                  <a:pt x="124906" y="25202"/>
                </a:lnTo>
                <a:lnTo>
                  <a:pt x="130833" y="28588"/>
                </a:lnTo>
                <a:lnTo>
                  <a:pt x="137292" y="40043"/>
                </a:lnTo>
                <a:lnTo>
                  <a:pt x="139825" y="51318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7" y="93540"/>
                </a:lnTo>
                <a:lnTo>
                  <a:pt x="131767" y="105307"/>
                </a:lnTo>
                <a:lnTo>
                  <a:pt x="126035" y="117206"/>
                </a:lnTo>
                <a:lnTo>
                  <a:pt x="154580" y="109983"/>
                </a:lnTo>
                <a:lnTo>
                  <a:pt x="157521" y="98262"/>
                </a:lnTo>
                <a:lnTo>
                  <a:pt x="159997" y="84470"/>
                </a:lnTo>
                <a:lnTo>
                  <a:pt x="161161" y="72746"/>
                </a:lnTo>
                <a:lnTo>
                  <a:pt x="161524" y="58563"/>
                </a:lnTo>
                <a:lnTo>
                  <a:pt x="160325" y="45788"/>
                </a:lnTo>
                <a:lnTo>
                  <a:pt x="157349" y="33798"/>
                </a:lnTo>
                <a:lnTo>
                  <a:pt x="153528" y="25202"/>
                </a:lnTo>
                <a:close/>
              </a:path>
              <a:path w="161925" h="117475">
                <a:moveTo>
                  <a:pt x="32055" y="7422"/>
                </a:moveTo>
                <a:lnTo>
                  <a:pt x="8066" y="7422"/>
                </a:lnTo>
                <a:lnTo>
                  <a:pt x="7147" y="10080"/>
                </a:lnTo>
                <a:lnTo>
                  <a:pt x="4177" y="20798"/>
                </a:lnTo>
                <a:lnTo>
                  <a:pt x="1340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20"/>
                </a:lnTo>
                <a:lnTo>
                  <a:pt x="20473" y="109096"/>
                </a:lnTo>
                <a:lnTo>
                  <a:pt x="46030" y="116073"/>
                </a:lnTo>
                <a:lnTo>
                  <a:pt x="57176" y="114514"/>
                </a:lnTo>
                <a:lnTo>
                  <a:pt x="67907" y="108951"/>
                </a:lnTo>
                <a:lnTo>
                  <a:pt x="79538" y="97654"/>
                </a:lnTo>
                <a:lnTo>
                  <a:pt x="82301" y="91524"/>
                </a:lnTo>
                <a:lnTo>
                  <a:pt x="36572" y="91524"/>
                </a:lnTo>
                <a:lnTo>
                  <a:pt x="30926" y="88419"/>
                </a:lnTo>
                <a:lnTo>
                  <a:pt x="25560" y="79669"/>
                </a:lnTo>
                <a:lnTo>
                  <a:pt x="22176" y="68530"/>
                </a:lnTo>
                <a:lnTo>
                  <a:pt x="21048" y="53706"/>
                </a:lnTo>
                <a:lnTo>
                  <a:pt x="21048" y="45522"/>
                </a:lnTo>
                <a:lnTo>
                  <a:pt x="22177" y="37619"/>
                </a:lnTo>
                <a:lnTo>
                  <a:pt x="23872" y="29717"/>
                </a:lnTo>
                <a:lnTo>
                  <a:pt x="25846" y="22097"/>
                </a:lnTo>
                <a:lnTo>
                  <a:pt x="28668" y="14759"/>
                </a:lnTo>
                <a:lnTo>
                  <a:pt x="32055" y="7422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3" y="62219"/>
                </a:lnTo>
                <a:lnTo>
                  <a:pt x="62461" y="76119"/>
                </a:lnTo>
                <a:lnTo>
                  <a:pt x="58021" y="84750"/>
                </a:lnTo>
                <a:lnTo>
                  <a:pt x="54633" y="89266"/>
                </a:lnTo>
                <a:lnTo>
                  <a:pt x="50117" y="91524"/>
                </a:lnTo>
                <a:lnTo>
                  <a:pt x="82301" y="91524"/>
                </a:lnTo>
                <a:lnTo>
                  <a:pt x="84746" y="86101"/>
                </a:lnTo>
                <a:lnTo>
                  <a:pt x="88783" y="71486"/>
                </a:lnTo>
                <a:lnTo>
                  <a:pt x="92967" y="53369"/>
                </a:lnTo>
                <a:lnTo>
                  <a:pt x="97173" y="40197"/>
                </a:lnTo>
                <a:lnTo>
                  <a:pt x="101483" y="32257"/>
                </a:lnTo>
                <a:lnTo>
                  <a:pt x="105152" y="27742"/>
                </a:lnTo>
                <a:lnTo>
                  <a:pt x="110513" y="25202"/>
                </a:lnTo>
                <a:lnTo>
                  <a:pt x="153528" y="25202"/>
                </a:lnTo>
                <a:lnTo>
                  <a:pt x="152209" y="22235"/>
                </a:lnTo>
                <a:lnTo>
                  <a:pt x="144521" y="10739"/>
                </a:lnTo>
                <a:lnTo>
                  <a:pt x="135412" y="4417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7121549" y="5966664"/>
            <a:ext cx="212725" cy="193040"/>
          </a:xfrm>
          <a:custGeom>
            <a:avLst/>
            <a:gdLst/>
            <a:ahLst/>
            <a:cxnLst/>
            <a:rect l="l" t="t" r="r" b="b"/>
            <a:pathLst>
              <a:path w="212725" h="193039">
                <a:moveTo>
                  <a:pt x="121644" y="161149"/>
                </a:moveTo>
                <a:lnTo>
                  <a:pt x="77594" y="161149"/>
                </a:lnTo>
                <a:lnTo>
                  <a:pt x="87742" y="162333"/>
                </a:lnTo>
                <a:lnTo>
                  <a:pt x="96183" y="171406"/>
                </a:lnTo>
                <a:lnTo>
                  <a:pt x="139287" y="192649"/>
                </a:lnTo>
                <a:lnTo>
                  <a:pt x="155754" y="192929"/>
                </a:lnTo>
                <a:lnTo>
                  <a:pt x="167068" y="190170"/>
                </a:lnTo>
                <a:lnTo>
                  <a:pt x="178048" y="184866"/>
                </a:lnTo>
                <a:lnTo>
                  <a:pt x="188979" y="176575"/>
                </a:lnTo>
                <a:lnTo>
                  <a:pt x="198046" y="167058"/>
                </a:lnTo>
                <a:lnTo>
                  <a:pt x="142634" y="167058"/>
                </a:lnTo>
                <a:lnTo>
                  <a:pt x="131115" y="165208"/>
                </a:lnTo>
                <a:lnTo>
                  <a:pt x="121644" y="161149"/>
                </a:lnTo>
                <a:close/>
              </a:path>
              <a:path w="212725" h="193039">
                <a:moveTo>
                  <a:pt x="34696" y="68298"/>
                </a:moveTo>
                <a:lnTo>
                  <a:pt x="1611" y="94488"/>
                </a:lnTo>
                <a:lnTo>
                  <a:pt x="0" y="121072"/>
                </a:lnTo>
                <a:lnTo>
                  <a:pt x="2112" y="133811"/>
                </a:lnTo>
                <a:lnTo>
                  <a:pt x="35563" y="168559"/>
                </a:lnTo>
                <a:lnTo>
                  <a:pt x="49089" y="170179"/>
                </a:lnTo>
                <a:lnTo>
                  <a:pt x="54734" y="170179"/>
                </a:lnTo>
                <a:lnTo>
                  <a:pt x="60378" y="169050"/>
                </a:lnTo>
                <a:lnTo>
                  <a:pt x="71667" y="164536"/>
                </a:lnTo>
                <a:lnTo>
                  <a:pt x="77594" y="161149"/>
                </a:lnTo>
                <a:lnTo>
                  <a:pt x="121644" y="161149"/>
                </a:lnTo>
                <a:lnTo>
                  <a:pt x="118116" y="159636"/>
                </a:lnTo>
                <a:lnTo>
                  <a:pt x="108277" y="152550"/>
                </a:lnTo>
                <a:lnTo>
                  <a:pt x="99612" y="143932"/>
                </a:lnTo>
                <a:lnTo>
                  <a:pt x="40905" y="143932"/>
                </a:lnTo>
                <a:lnTo>
                  <a:pt x="34131" y="141110"/>
                </a:lnTo>
                <a:lnTo>
                  <a:pt x="29051" y="134901"/>
                </a:lnTo>
                <a:lnTo>
                  <a:pt x="23971" y="128976"/>
                </a:lnTo>
                <a:lnTo>
                  <a:pt x="21431" y="121072"/>
                </a:lnTo>
                <a:lnTo>
                  <a:pt x="21431" y="105269"/>
                </a:lnTo>
                <a:lnTo>
                  <a:pt x="22560" y="98778"/>
                </a:lnTo>
                <a:lnTo>
                  <a:pt x="27102" y="84043"/>
                </a:lnTo>
                <a:lnTo>
                  <a:pt x="30463" y="76481"/>
                </a:lnTo>
                <a:lnTo>
                  <a:pt x="34696" y="68298"/>
                </a:lnTo>
                <a:close/>
              </a:path>
              <a:path w="212725" h="193039">
                <a:moveTo>
                  <a:pt x="202272" y="74133"/>
                </a:moveTo>
                <a:lnTo>
                  <a:pt x="176849" y="74133"/>
                </a:lnTo>
                <a:lnTo>
                  <a:pt x="182885" y="84101"/>
                </a:lnTo>
                <a:lnTo>
                  <a:pt x="188521" y="98063"/>
                </a:lnTo>
                <a:lnTo>
                  <a:pt x="189978" y="109318"/>
                </a:lnTo>
                <a:lnTo>
                  <a:pt x="189873" y="126095"/>
                </a:lnTo>
                <a:lnTo>
                  <a:pt x="186419" y="136758"/>
                </a:lnTo>
                <a:lnTo>
                  <a:pt x="179419" y="147985"/>
                </a:lnTo>
                <a:lnTo>
                  <a:pt x="167890" y="160503"/>
                </a:lnTo>
                <a:lnTo>
                  <a:pt x="156345" y="165438"/>
                </a:lnTo>
                <a:lnTo>
                  <a:pt x="142634" y="167058"/>
                </a:lnTo>
                <a:lnTo>
                  <a:pt x="198046" y="167058"/>
                </a:lnTo>
                <a:lnTo>
                  <a:pt x="211942" y="129330"/>
                </a:lnTo>
                <a:lnTo>
                  <a:pt x="212685" y="113946"/>
                </a:lnTo>
                <a:lnTo>
                  <a:pt x="211511" y="103211"/>
                </a:lnTo>
                <a:lnTo>
                  <a:pt x="208567" y="90964"/>
                </a:lnTo>
                <a:lnTo>
                  <a:pt x="203321" y="75933"/>
                </a:lnTo>
                <a:lnTo>
                  <a:pt x="202272" y="74133"/>
                </a:lnTo>
                <a:close/>
              </a:path>
              <a:path w="212725" h="193039">
                <a:moveTo>
                  <a:pt x="98760" y="9596"/>
                </a:moveTo>
                <a:lnTo>
                  <a:pt x="106735" y="35979"/>
                </a:lnTo>
                <a:lnTo>
                  <a:pt x="118784" y="38143"/>
                </a:lnTo>
                <a:lnTo>
                  <a:pt x="132038" y="41818"/>
                </a:lnTo>
                <a:lnTo>
                  <a:pt x="143757" y="46925"/>
                </a:lnTo>
                <a:lnTo>
                  <a:pt x="154640" y="53339"/>
                </a:lnTo>
                <a:lnTo>
                  <a:pt x="82322" y="123962"/>
                </a:lnTo>
                <a:lnTo>
                  <a:pt x="71310" y="133979"/>
                </a:lnTo>
                <a:lnTo>
                  <a:pt x="62918" y="139981"/>
                </a:lnTo>
                <a:lnTo>
                  <a:pt x="58403" y="142805"/>
                </a:lnTo>
                <a:lnTo>
                  <a:pt x="53605" y="143932"/>
                </a:lnTo>
                <a:lnTo>
                  <a:pt x="99612" y="143932"/>
                </a:lnTo>
                <a:lnTo>
                  <a:pt x="98478" y="142805"/>
                </a:lnTo>
                <a:lnTo>
                  <a:pt x="176849" y="74133"/>
                </a:lnTo>
                <a:lnTo>
                  <a:pt x="202272" y="74133"/>
                </a:lnTo>
                <a:lnTo>
                  <a:pt x="196961" y="65021"/>
                </a:lnTo>
                <a:lnTo>
                  <a:pt x="188789" y="54469"/>
                </a:lnTo>
                <a:lnTo>
                  <a:pt x="206000" y="37735"/>
                </a:lnTo>
                <a:lnTo>
                  <a:pt x="168991" y="37735"/>
                </a:lnTo>
                <a:lnTo>
                  <a:pt x="123470" y="14630"/>
                </a:lnTo>
                <a:lnTo>
                  <a:pt x="111181" y="11447"/>
                </a:lnTo>
                <a:lnTo>
                  <a:pt x="98760" y="9596"/>
                </a:lnTo>
                <a:close/>
              </a:path>
              <a:path w="212725" h="193039">
                <a:moveTo>
                  <a:pt x="209109" y="0"/>
                </a:moveTo>
                <a:lnTo>
                  <a:pt x="168991" y="37735"/>
                </a:lnTo>
                <a:lnTo>
                  <a:pt x="206000" y="37735"/>
                </a:lnTo>
                <a:lnTo>
                  <a:pt x="209109" y="34712"/>
                </a:lnTo>
                <a:lnTo>
                  <a:pt x="2091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7124918" y="5826759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7136631" y="5709920"/>
            <a:ext cx="0" cy="102870"/>
          </a:xfrm>
          <a:custGeom>
            <a:avLst/>
            <a:gdLst/>
            <a:ahLst/>
            <a:cxnLst/>
            <a:rect l="l" t="t" r="r" b="b"/>
            <a:pathLst>
              <a:path h="102870">
                <a:moveTo>
                  <a:pt x="0" y="0"/>
                </a:moveTo>
                <a:lnTo>
                  <a:pt x="0" y="102870"/>
                </a:lnTo>
              </a:path>
            </a:pathLst>
          </a:custGeom>
          <a:ln w="234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7221015" y="5714640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7930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318946" y="570786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705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7116169" y="5536275"/>
            <a:ext cx="217804" cy="138430"/>
          </a:xfrm>
          <a:custGeom>
            <a:avLst/>
            <a:gdLst/>
            <a:ahLst/>
            <a:cxnLst/>
            <a:rect l="l" t="t" r="r" b="b"/>
            <a:pathLst>
              <a:path w="217804" h="138429">
                <a:moveTo>
                  <a:pt x="191347" y="25400"/>
                </a:moveTo>
                <a:lnTo>
                  <a:pt x="83538" y="25400"/>
                </a:lnTo>
                <a:lnTo>
                  <a:pt x="77179" y="29739"/>
                </a:lnTo>
                <a:lnTo>
                  <a:pt x="68697" y="38264"/>
                </a:lnTo>
                <a:lnTo>
                  <a:pt x="60901" y="50520"/>
                </a:lnTo>
                <a:lnTo>
                  <a:pt x="57562" y="62185"/>
                </a:lnTo>
                <a:lnTo>
                  <a:pt x="56461" y="76289"/>
                </a:lnTo>
                <a:lnTo>
                  <a:pt x="58126" y="89166"/>
                </a:lnTo>
                <a:lnTo>
                  <a:pt x="79918" y="121423"/>
                </a:lnTo>
                <a:lnTo>
                  <a:pt x="125938" y="137331"/>
                </a:lnTo>
                <a:lnTo>
                  <a:pt x="141531" y="137951"/>
                </a:lnTo>
                <a:lnTo>
                  <a:pt x="154559" y="136913"/>
                </a:lnTo>
                <a:lnTo>
                  <a:pt x="201097" y="116095"/>
                </a:lnTo>
                <a:lnTo>
                  <a:pt x="204633" y="111759"/>
                </a:lnTo>
                <a:lnTo>
                  <a:pt x="136164" y="111754"/>
                </a:lnTo>
                <a:lnTo>
                  <a:pt x="123297" y="110874"/>
                </a:lnTo>
                <a:lnTo>
                  <a:pt x="88035" y="95558"/>
                </a:lnTo>
                <a:lnTo>
                  <a:pt x="79342" y="56591"/>
                </a:lnTo>
                <a:lnTo>
                  <a:pt x="85182" y="45527"/>
                </a:lnTo>
                <a:lnTo>
                  <a:pt x="128899" y="26195"/>
                </a:lnTo>
                <a:lnTo>
                  <a:pt x="146247" y="25714"/>
                </a:lnTo>
                <a:lnTo>
                  <a:pt x="191777" y="25714"/>
                </a:lnTo>
                <a:lnTo>
                  <a:pt x="191347" y="25400"/>
                </a:lnTo>
                <a:close/>
              </a:path>
              <a:path w="217804" h="138429">
                <a:moveTo>
                  <a:pt x="191777" y="25714"/>
                </a:moveTo>
                <a:lnTo>
                  <a:pt x="146247" y="25714"/>
                </a:lnTo>
                <a:lnTo>
                  <a:pt x="159833" y="27693"/>
                </a:lnTo>
                <a:lnTo>
                  <a:pt x="171576" y="31459"/>
                </a:lnTo>
                <a:lnTo>
                  <a:pt x="181478" y="36977"/>
                </a:lnTo>
                <a:lnTo>
                  <a:pt x="190334" y="45848"/>
                </a:lnTo>
                <a:lnTo>
                  <a:pt x="195534" y="57147"/>
                </a:lnTo>
                <a:lnTo>
                  <a:pt x="197184" y="71608"/>
                </a:lnTo>
                <a:lnTo>
                  <a:pt x="194685" y="83105"/>
                </a:lnTo>
                <a:lnTo>
                  <a:pt x="164969" y="108273"/>
                </a:lnTo>
                <a:lnTo>
                  <a:pt x="137443" y="111759"/>
                </a:lnTo>
                <a:lnTo>
                  <a:pt x="204633" y="111759"/>
                </a:lnTo>
                <a:lnTo>
                  <a:pt x="208547" y="106962"/>
                </a:lnTo>
                <a:lnTo>
                  <a:pt x="213828" y="96107"/>
                </a:lnTo>
                <a:lnTo>
                  <a:pt x="216918" y="83052"/>
                </a:lnTo>
                <a:lnTo>
                  <a:pt x="217793" y="67319"/>
                </a:lnTo>
                <a:lnTo>
                  <a:pt x="215308" y="55210"/>
                </a:lnTo>
                <a:lnTo>
                  <a:pt x="210089" y="42926"/>
                </a:lnTo>
                <a:lnTo>
                  <a:pt x="202206" y="33336"/>
                </a:lnTo>
                <a:lnTo>
                  <a:pt x="191777" y="25714"/>
                </a:lnTo>
                <a:close/>
              </a:path>
              <a:path w="217804" h="138429">
                <a:moveTo>
                  <a:pt x="214489" y="0"/>
                </a:moveTo>
                <a:lnTo>
                  <a:pt x="0" y="0"/>
                </a:lnTo>
                <a:lnTo>
                  <a:pt x="0" y="25400"/>
                </a:lnTo>
                <a:lnTo>
                  <a:pt x="214489" y="25400"/>
                </a:lnTo>
                <a:lnTo>
                  <a:pt x="2144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176283" y="5357346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4374" y="0"/>
                </a:moveTo>
                <a:lnTo>
                  <a:pt x="0" y="0"/>
                </a:lnTo>
                <a:lnTo>
                  <a:pt x="0" y="25400"/>
                </a:lnTo>
                <a:lnTo>
                  <a:pt x="91006" y="25473"/>
                </a:lnTo>
                <a:lnTo>
                  <a:pt x="103781" y="27323"/>
                </a:lnTo>
                <a:lnTo>
                  <a:pt x="134915" y="61262"/>
                </a:lnTo>
                <a:lnTo>
                  <a:pt x="135510" y="77956"/>
                </a:lnTo>
                <a:lnTo>
                  <a:pt x="130490" y="88776"/>
                </a:lnTo>
                <a:lnTo>
                  <a:pt x="119190" y="99080"/>
                </a:lnTo>
                <a:lnTo>
                  <a:pt x="107462" y="102663"/>
                </a:lnTo>
                <a:lnTo>
                  <a:pt x="92569" y="103858"/>
                </a:lnTo>
                <a:lnTo>
                  <a:pt x="0" y="103858"/>
                </a:lnTo>
                <a:lnTo>
                  <a:pt x="0" y="129258"/>
                </a:lnTo>
                <a:lnTo>
                  <a:pt x="93414" y="129258"/>
                </a:lnTo>
                <a:lnTo>
                  <a:pt x="102321" y="128957"/>
                </a:lnTo>
                <a:lnTo>
                  <a:pt x="148728" y="107903"/>
                </a:lnTo>
                <a:lnTo>
                  <a:pt x="157665" y="67880"/>
                </a:lnTo>
                <a:lnTo>
                  <a:pt x="155038" y="56010"/>
                </a:lnTo>
                <a:lnTo>
                  <a:pt x="149342" y="43297"/>
                </a:lnTo>
                <a:lnTo>
                  <a:pt x="141399" y="33868"/>
                </a:lnTo>
                <a:lnTo>
                  <a:pt x="130669" y="25400"/>
                </a:lnTo>
                <a:lnTo>
                  <a:pt x="154374" y="25400"/>
                </a:lnTo>
                <a:lnTo>
                  <a:pt x="1543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172637" y="5193940"/>
            <a:ext cx="161925" cy="122555"/>
          </a:xfrm>
          <a:custGeom>
            <a:avLst/>
            <a:gdLst/>
            <a:ahLst/>
            <a:cxnLst/>
            <a:rect l="l" t="t" r="r" b="b"/>
            <a:pathLst>
              <a:path w="161925" h="122554">
                <a:moveTo>
                  <a:pt x="33279" y="0"/>
                </a:moveTo>
                <a:lnTo>
                  <a:pt x="9572" y="0"/>
                </a:lnTo>
                <a:lnTo>
                  <a:pt x="6468" y="7054"/>
                </a:lnTo>
                <a:lnTo>
                  <a:pt x="4210" y="14392"/>
                </a:lnTo>
                <a:lnTo>
                  <a:pt x="823" y="29069"/>
                </a:lnTo>
                <a:lnTo>
                  <a:pt x="88" y="35684"/>
                </a:lnTo>
                <a:lnTo>
                  <a:pt x="0" y="46895"/>
                </a:lnTo>
                <a:lnTo>
                  <a:pt x="1137" y="60234"/>
                </a:lnTo>
                <a:lnTo>
                  <a:pt x="25530" y="104999"/>
                </a:lnTo>
                <a:lnTo>
                  <a:pt x="71552" y="121416"/>
                </a:lnTo>
                <a:lnTo>
                  <a:pt x="87973" y="122009"/>
                </a:lnTo>
                <a:lnTo>
                  <a:pt x="100536" y="120509"/>
                </a:lnTo>
                <a:lnTo>
                  <a:pt x="145873" y="95377"/>
                </a:lnTo>
                <a:lnTo>
                  <a:pt x="146325" y="94709"/>
                </a:lnTo>
                <a:lnTo>
                  <a:pt x="69223" y="94709"/>
                </a:lnTo>
                <a:lnTo>
                  <a:pt x="56636" y="92013"/>
                </a:lnTo>
                <a:lnTo>
                  <a:pt x="22924" y="57519"/>
                </a:lnTo>
                <a:lnTo>
                  <a:pt x="21426" y="43461"/>
                </a:lnTo>
                <a:lnTo>
                  <a:pt x="21496" y="35684"/>
                </a:lnTo>
                <a:lnTo>
                  <a:pt x="22555" y="29069"/>
                </a:lnTo>
                <a:lnTo>
                  <a:pt x="26506" y="14392"/>
                </a:lnTo>
                <a:lnTo>
                  <a:pt x="29328" y="7336"/>
                </a:lnTo>
                <a:lnTo>
                  <a:pt x="33279" y="0"/>
                </a:lnTo>
                <a:close/>
              </a:path>
              <a:path w="161925" h="122554">
                <a:moveTo>
                  <a:pt x="152095" y="0"/>
                </a:moveTo>
                <a:lnTo>
                  <a:pt x="129306" y="1193"/>
                </a:lnTo>
                <a:lnTo>
                  <a:pt x="134289" y="11929"/>
                </a:lnTo>
                <a:lnTo>
                  <a:pt x="138503" y="24993"/>
                </a:lnTo>
                <a:lnTo>
                  <a:pt x="139957" y="35684"/>
                </a:lnTo>
                <a:lnTo>
                  <a:pt x="140082" y="51357"/>
                </a:lnTo>
                <a:lnTo>
                  <a:pt x="137152" y="63482"/>
                </a:lnTo>
                <a:lnTo>
                  <a:pt x="101482" y="92634"/>
                </a:lnTo>
                <a:lnTo>
                  <a:pt x="69223" y="94709"/>
                </a:lnTo>
                <a:lnTo>
                  <a:pt x="146325" y="94709"/>
                </a:lnTo>
                <a:lnTo>
                  <a:pt x="152843" y="85075"/>
                </a:lnTo>
                <a:lnTo>
                  <a:pt x="157780" y="73437"/>
                </a:lnTo>
                <a:lnTo>
                  <a:pt x="160718" y="60495"/>
                </a:lnTo>
                <a:lnTo>
                  <a:pt x="161648" y="46895"/>
                </a:lnTo>
                <a:lnTo>
                  <a:pt x="161573" y="36689"/>
                </a:lnTo>
                <a:lnTo>
                  <a:pt x="160843" y="29632"/>
                </a:lnTo>
                <a:lnTo>
                  <a:pt x="159432" y="22012"/>
                </a:lnTo>
                <a:lnTo>
                  <a:pt x="158021" y="14674"/>
                </a:lnTo>
                <a:lnTo>
                  <a:pt x="155481" y="7336"/>
                </a:lnTo>
                <a:lnTo>
                  <a:pt x="152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7172649" y="5029122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90" h="130175">
                <a:moveTo>
                  <a:pt x="80397" y="25400"/>
                </a:moveTo>
                <a:lnTo>
                  <a:pt x="60643" y="25400"/>
                </a:lnTo>
                <a:lnTo>
                  <a:pt x="61148" y="69193"/>
                </a:lnTo>
                <a:lnTo>
                  <a:pt x="72909" y="109044"/>
                </a:lnTo>
                <a:lnTo>
                  <a:pt x="120957" y="129899"/>
                </a:lnTo>
                <a:lnTo>
                  <a:pt x="132099" y="126857"/>
                </a:lnTo>
                <a:lnTo>
                  <a:pt x="142997" y="120176"/>
                </a:lnTo>
                <a:lnTo>
                  <a:pt x="154343" y="108882"/>
                </a:lnTo>
                <a:lnTo>
                  <a:pt x="155993" y="104745"/>
                </a:lnTo>
                <a:lnTo>
                  <a:pt x="106889" y="104745"/>
                </a:lnTo>
                <a:lnTo>
                  <a:pt x="95104" y="100567"/>
                </a:lnTo>
                <a:lnTo>
                  <a:pt x="85939" y="90077"/>
                </a:lnTo>
                <a:lnTo>
                  <a:pt x="82918" y="80185"/>
                </a:lnTo>
                <a:lnTo>
                  <a:pt x="81042" y="67013"/>
                </a:lnTo>
                <a:lnTo>
                  <a:pt x="80508" y="53344"/>
                </a:lnTo>
                <a:lnTo>
                  <a:pt x="80397" y="25400"/>
                </a:lnTo>
                <a:close/>
              </a:path>
              <a:path w="161290" h="130175">
                <a:moveTo>
                  <a:pt x="158008" y="0"/>
                </a:moveTo>
                <a:lnTo>
                  <a:pt x="69955" y="0"/>
                </a:lnTo>
                <a:lnTo>
                  <a:pt x="60914" y="305"/>
                </a:lnTo>
                <a:lnTo>
                  <a:pt x="24495" y="11624"/>
                </a:lnTo>
                <a:lnTo>
                  <a:pt x="912" y="53344"/>
                </a:lnTo>
                <a:lnTo>
                  <a:pt x="0" y="69193"/>
                </a:lnTo>
                <a:lnTo>
                  <a:pt x="980" y="81046"/>
                </a:lnTo>
                <a:lnTo>
                  <a:pt x="3306" y="94796"/>
                </a:lnTo>
                <a:lnTo>
                  <a:pt x="6475" y="106814"/>
                </a:lnTo>
                <a:lnTo>
                  <a:pt x="10688" y="119098"/>
                </a:lnTo>
                <a:lnTo>
                  <a:pt x="33817" y="118522"/>
                </a:lnTo>
                <a:lnTo>
                  <a:pt x="28694" y="107077"/>
                </a:lnTo>
                <a:lnTo>
                  <a:pt x="24695" y="94689"/>
                </a:lnTo>
                <a:lnTo>
                  <a:pt x="22961" y="86095"/>
                </a:lnTo>
                <a:lnTo>
                  <a:pt x="22895" y="85475"/>
                </a:lnTo>
                <a:lnTo>
                  <a:pt x="22113" y="74173"/>
                </a:lnTo>
                <a:lnTo>
                  <a:pt x="22514" y="56795"/>
                </a:lnTo>
                <a:lnTo>
                  <a:pt x="26474" y="45005"/>
                </a:lnTo>
                <a:lnTo>
                  <a:pt x="33838" y="34029"/>
                </a:lnTo>
                <a:lnTo>
                  <a:pt x="44554" y="27579"/>
                </a:lnTo>
                <a:lnTo>
                  <a:pt x="58103" y="25400"/>
                </a:lnTo>
                <a:lnTo>
                  <a:pt x="158008" y="25400"/>
                </a:lnTo>
                <a:lnTo>
                  <a:pt x="158008" y="0"/>
                </a:lnTo>
                <a:close/>
              </a:path>
              <a:path w="161290" h="130175">
                <a:moveTo>
                  <a:pt x="134584" y="25400"/>
                </a:moveTo>
                <a:lnTo>
                  <a:pt x="80397" y="25400"/>
                </a:lnTo>
                <a:lnTo>
                  <a:pt x="91058" y="25534"/>
                </a:lnTo>
                <a:lnTo>
                  <a:pt x="104505" y="27479"/>
                </a:lnTo>
                <a:lnTo>
                  <a:pt x="139224" y="59617"/>
                </a:lnTo>
                <a:lnTo>
                  <a:pt x="140747" y="73779"/>
                </a:lnTo>
                <a:lnTo>
                  <a:pt x="140713" y="74173"/>
                </a:lnTo>
                <a:lnTo>
                  <a:pt x="138409" y="86668"/>
                </a:lnTo>
                <a:lnTo>
                  <a:pt x="131679" y="97548"/>
                </a:lnTo>
                <a:lnTo>
                  <a:pt x="122100" y="103117"/>
                </a:lnTo>
                <a:lnTo>
                  <a:pt x="106889" y="104745"/>
                </a:lnTo>
                <a:lnTo>
                  <a:pt x="155993" y="104745"/>
                </a:lnTo>
                <a:lnTo>
                  <a:pt x="158357" y="98818"/>
                </a:lnTo>
                <a:lnTo>
                  <a:pt x="160591" y="85475"/>
                </a:lnTo>
                <a:lnTo>
                  <a:pt x="161007" y="67848"/>
                </a:lnTo>
                <a:lnTo>
                  <a:pt x="158302" y="55746"/>
                </a:lnTo>
                <a:lnTo>
                  <a:pt x="153083" y="43355"/>
                </a:lnTo>
                <a:lnTo>
                  <a:pt x="145292" y="33680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7132538" y="4899582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4" y="0"/>
                </a:lnTo>
                <a:lnTo>
                  <a:pt x="176954" y="36689"/>
                </a:lnTo>
                <a:lnTo>
                  <a:pt x="175259" y="43743"/>
                </a:lnTo>
                <a:lnTo>
                  <a:pt x="171590" y="47130"/>
                </a:lnTo>
                <a:lnTo>
                  <a:pt x="168205" y="50518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5" y="77610"/>
                </a:lnTo>
                <a:lnTo>
                  <a:pt x="43745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1" y="77416"/>
                </a:lnTo>
                <a:lnTo>
                  <a:pt x="194114" y="54939"/>
                </a:lnTo>
                <a:lnTo>
                  <a:pt x="198120" y="25963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5" y="0"/>
                </a:lnTo>
                <a:lnTo>
                  <a:pt x="43745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176283" y="4853580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116169" y="4853580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172622" y="4657217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4" y="0"/>
                </a:moveTo>
                <a:lnTo>
                  <a:pt x="39092" y="8267"/>
                </a:lnTo>
                <a:lnTo>
                  <a:pt x="4439" y="43833"/>
                </a:lnTo>
                <a:lnTo>
                  <a:pt x="0" y="72017"/>
                </a:lnTo>
                <a:lnTo>
                  <a:pt x="1079" y="84537"/>
                </a:lnTo>
                <a:lnTo>
                  <a:pt x="29032" y="128599"/>
                </a:lnTo>
                <a:lnTo>
                  <a:pt x="76778" y="140696"/>
                </a:lnTo>
                <a:lnTo>
                  <a:pt x="94929" y="140928"/>
                </a:lnTo>
                <a:lnTo>
                  <a:pt x="108369" y="138702"/>
                </a:lnTo>
                <a:lnTo>
                  <a:pt x="120477" y="134905"/>
                </a:lnTo>
                <a:lnTo>
                  <a:pt x="131280" y="129514"/>
                </a:lnTo>
                <a:lnTo>
                  <a:pt x="140805" y="122505"/>
                </a:lnTo>
                <a:lnTo>
                  <a:pt x="148063" y="114723"/>
                </a:lnTo>
                <a:lnTo>
                  <a:pt x="76752" y="114723"/>
                </a:lnTo>
                <a:lnTo>
                  <a:pt x="64886" y="113443"/>
                </a:lnTo>
                <a:lnTo>
                  <a:pt x="29462" y="95249"/>
                </a:lnTo>
                <a:lnTo>
                  <a:pt x="21441" y="70773"/>
                </a:lnTo>
                <a:lnTo>
                  <a:pt x="21452" y="69692"/>
                </a:lnTo>
                <a:lnTo>
                  <a:pt x="40500" y="36578"/>
                </a:lnTo>
                <a:lnTo>
                  <a:pt x="91917" y="27257"/>
                </a:lnTo>
                <a:lnTo>
                  <a:pt x="147874" y="27257"/>
                </a:lnTo>
                <a:lnTo>
                  <a:pt x="147732" y="27034"/>
                </a:lnTo>
                <a:lnTo>
                  <a:pt x="106670" y="2773"/>
                </a:lnTo>
                <a:lnTo>
                  <a:pt x="92680" y="679"/>
                </a:lnTo>
                <a:lnTo>
                  <a:pt x="76684" y="0"/>
                </a:lnTo>
                <a:close/>
              </a:path>
              <a:path w="161925" h="140970">
                <a:moveTo>
                  <a:pt x="147874" y="27257"/>
                </a:moveTo>
                <a:lnTo>
                  <a:pt x="91917" y="27257"/>
                </a:lnTo>
                <a:lnTo>
                  <a:pt x="104723" y="29541"/>
                </a:lnTo>
                <a:lnTo>
                  <a:pt x="116291" y="33832"/>
                </a:lnTo>
                <a:lnTo>
                  <a:pt x="126928" y="40323"/>
                </a:lnTo>
                <a:lnTo>
                  <a:pt x="134539" y="49153"/>
                </a:lnTo>
                <a:lnTo>
                  <a:pt x="138957" y="60818"/>
                </a:lnTo>
                <a:lnTo>
                  <a:pt x="140228" y="76306"/>
                </a:lnTo>
                <a:lnTo>
                  <a:pt x="137132" y="87104"/>
                </a:lnTo>
                <a:lnTo>
                  <a:pt x="105967" y="111801"/>
                </a:lnTo>
                <a:lnTo>
                  <a:pt x="76752" y="114723"/>
                </a:lnTo>
                <a:lnTo>
                  <a:pt x="148063" y="114723"/>
                </a:lnTo>
                <a:lnTo>
                  <a:pt x="161346" y="62470"/>
                </a:lnTo>
                <a:lnTo>
                  <a:pt x="159068" y="49514"/>
                </a:lnTo>
                <a:lnTo>
                  <a:pt x="154573" y="37740"/>
                </a:lnTo>
                <a:lnTo>
                  <a:pt x="147874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7173074" y="4486691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7583" y="0"/>
                </a:moveTo>
                <a:lnTo>
                  <a:pt x="64451" y="0"/>
                </a:lnTo>
                <a:lnTo>
                  <a:pt x="55517" y="326"/>
                </a:lnTo>
                <a:lnTo>
                  <a:pt x="9018" y="21465"/>
                </a:lnTo>
                <a:lnTo>
                  <a:pt x="0" y="61470"/>
                </a:lnTo>
                <a:lnTo>
                  <a:pt x="2843" y="73341"/>
                </a:lnTo>
                <a:lnTo>
                  <a:pt x="8733" y="86027"/>
                </a:lnTo>
                <a:lnTo>
                  <a:pt x="16752" y="95625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3" y="129258"/>
                </a:lnTo>
                <a:lnTo>
                  <a:pt x="157583" y="103858"/>
                </a:lnTo>
                <a:lnTo>
                  <a:pt x="67283" y="103799"/>
                </a:lnTo>
                <a:lnTo>
                  <a:pt x="54522" y="101997"/>
                </a:lnTo>
                <a:lnTo>
                  <a:pt x="23009" y="68273"/>
                </a:lnTo>
                <a:lnTo>
                  <a:pt x="22332" y="51575"/>
                </a:lnTo>
                <a:lnTo>
                  <a:pt x="27348" y="40783"/>
                </a:lnTo>
                <a:lnTo>
                  <a:pt x="38719" y="30394"/>
                </a:lnTo>
                <a:lnTo>
                  <a:pt x="50432" y="26678"/>
                </a:lnTo>
                <a:lnTo>
                  <a:pt x="65298" y="25400"/>
                </a:lnTo>
                <a:lnTo>
                  <a:pt x="157583" y="25400"/>
                </a:lnTo>
                <a:lnTo>
                  <a:pt x="157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7739189" y="4404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7739189" y="4381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7739189" y="1515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7739189" y="1492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7636196" y="714375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279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7830223" y="7029450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100329"/>
                </a:lnTo>
              </a:path>
            </a:pathLst>
          </a:custGeom>
          <a:ln w="234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7683926" y="6880994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90" h="130175">
                <a:moveTo>
                  <a:pt x="80399" y="25399"/>
                </a:moveTo>
                <a:lnTo>
                  <a:pt x="60643" y="25399"/>
                </a:lnTo>
                <a:lnTo>
                  <a:pt x="61148" y="69192"/>
                </a:lnTo>
                <a:lnTo>
                  <a:pt x="72909" y="109043"/>
                </a:lnTo>
                <a:lnTo>
                  <a:pt x="120957" y="129898"/>
                </a:lnTo>
                <a:lnTo>
                  <a:pt x="132099" y="126857"/>
                </a:lnTo>
                <a:lnTo>
                  <a:pt x="142997" y="120176"/>
                </a:lnTo>
                <a:lnTo>
                  <a:pt x="154343" y="108881"/>
                </a:lnTo>
                <a:lnTo>
                  <a:pt x="155994" y="104744"/>
                </a:lnTo>
                <a:lnTo>
                  <a:pt x="106889" y="104744"/>
                </a:lnTo>
                <a:lnTo>
                  <a:pt x="95104" y="100567"/>
                </a:lnTo>
                <a:lnTo>
                  <a:pt x="85939" y="90076"/>
                </a:lnTo>
                <a:lnTo>
                  <a:pt x="82918" y="80185"/>
                </a:lnTo>
                <a:lnTo>
                  <a:pt x="81043" y="67012"/>
                </a:lnTo>
                <a:lnTo>
                  <a:pt x="80509" y="53343"/>
                </a:lnTo>
                <a:lnTo>
                  <a:pt x="80399" y="25399"/>
                </a:lnTo>
                <a:close/>
              </a:path>
              <a:path w="161290" h="130175">
                <a:moveTo>
                  <a:pt x="158010" y="0"/>
                </a:moveTo>
                <a:lnTo>
                  <a:pt x="69955" y="0"/>
                </a:lnTo>
                <a:lnTo>
                  <a:pt x="60915" y="305"/>
                </a:lnTo>
                <a:lnTo>
                  <a:pt x="24495" y="11623"/>
                </a:lnTo>
                <a:lnTo>
                  <a:pt x="912" y="53343"/>
                </a:lnTo>
                <a:lnTo>
                  <a:pt x="0" y="69192"/>
                </a:lnTo>
                <a:lnTo>
                  <a:pt x="980" y="81045"/>
                </a:lnTo>
                <a:lnTo>
                  <a:pt x="3307" y="94795"/>
                </a:lnTo>
                <a:lnTo>
                  <a:pt x="6476" y="106813"/>
                </a:lnTo>
                <a:lnTo>
                  <a:pt x="10690" y="119096"/>
                </a:lnTo>
                <a:lnTo>
                  <a:pt x="33818" y="118522"/>
                </a:lnTo>
                <a:lnTo>
                  <a:pt x="28695" y="107077"/>
                </a:lnTo>
                <a:lnTo>
                  <a:pt x="24696" y="94688"/>
                </a:lnTo>
                <a:lnTo>
                  <a:pt x="22961" y="86094"/>
                </a:lnTo>
                <a:lnTo>
                  <a:pt x="22895" y="85475"/>
                </a:lnTo>
                <a:lnTo>
                  <a:pt x="22113" y="74174"/>
                </a:lnTo>
                <a:lnTo>
                  <a:pt x="22514" y="56795"/>
                </a:lnTo>
                <a:lnTo>
                  <a:pt x="26475" y="45006"/>
                </a:lnTo>
                <a:lnTo>
                  <a:pt x="33838" y="34030"/>
                </a:lnTo>
                <a:lnTo>
                  <a:pt x="44554" y="27580"/>
                </a:lnTo>
                <a:lnTo>
                  <a:pt x="58103" y="25399"/>
                </a:lnTo>
                <a:lnTo>
                  <a:pt x="158010" y="25399"/>
                </a:lnTo>
                <a:lnTo>
                  <a:pt x="158010" y="0"/>
                </a:lnTo>
                <a:close/>
              </a:path>
              <a:path w="161290" h="130175">
                <a:moveTo>
                  <a:pt x="134584" y="25399"/>
                </a:moveTo>
                <a:lnTo>
                  <a:pt x="80399" y="25399"/>
                </a:lnTo>
                <a:lnTo>
                  <a:pt x="91057" y="25533"/>
                </a:lnTo>
                <a:lnTo>
                  <a:pt x="104505" y="27479"/>
                </a:lnTo>
                <a:lnTo>
                  <a:pt x="139224" y="59617"/>
                </a:lnTo>
                <a:lnTo>
                  <a:pt x="140747" y="73778"/>
                </a:lnTo>
                <a:lnTo>
                  <a:pt x="140713" y="74174"/>
                </a:lnTo>
                <a:lnTo>
                  <a:pt x="138409" y="86667"/>
                </a:lnTo>
                <a:lnTo>
                  <a:pt x="131679" y="97547"/>
                </a:lnTo>
                <a:lnTo>
                  <a:pt x="122100" y="103116"/>
                </a:lnTo>
                <a:lnTo>
                  <a:pt x="106889" y="104744"/>
                </a:lnTo>
                <a:lnTo>
                  <a:pt x="155994" y="104744"/>
                </a:lnTo>
                <a:lnTo>
                  <a:pt x="158358" y="98817"/>
                </a:lnTo>
                <a:lnTo>
                  <a:pt x="160592" y="85475"/>
                </a:lnTo>
                <a:lnTo>
                  <a:pt x="161008" y="67847"/>
                </a:lnTo>
                <a:lnTo>
                  <a:pt x="158303" y="55745"/>
                </a:lnTo>
                <a:lnTo>
                  <a:pt x="153083" y="43354"/>
                </a:lnTo>
                <a:lnTo>
                  <a:pt x="145292" y="33679"/>
                </a:lnTo>
                <a:lnTo>
                  <a:pt x="134584" y="253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7687560" y="6636307"/>
            <a:ext cx="154940" cy="207645"/>
          </a:xfrm>
          <a:custGeom>
            <a:avLst/>
            <a:gdLst/>
            <a:ahLst/>
            <a:cxnLst/>
            <a:rect l="l" t="t" r="r" b="b"/>
            <a:pathLst>
              <a:path w="154940" h="207645">
                <a:moveTo>
                  <a:pt x="0" y="0"/>
                </a:moveTo>
                <a:lnTo>
                  <a:pt x="0" y="25400"/>
                </a:lnTo>
                <a:lnTo>
                  <a:pt x="120509" y="57009"/>
                </a:lnTo>
                <a:lnTo>
                  <a:pt x="0" y="88618"/>
                </a:lnTo>
                <a:lnTo>
                  <a:pt x="0" y="118532"/>
                </a:lnTo>
                <a:lnTo>
                  <a:pt x="120509" y="150141"/>
                </a:lnTo>
                <a:lnTo>
                  <a:pt x="0" y="181750"/>
                </a:lnTo>
                <a:lnTo>
                  <a:pt x="0" y="207150"/>
                </a:lnTo>
                <a:lnTo>
                  <a:pt x="154376" y="166792"/>
                </a:lnTo>
                <a:lnTo>
                  <a:pt x="154376" y="136878"/>
                </a:lnTo>
                <a:lnTo>
                  <a:pt x="27939" y="103574"/>
                </a:lnTo>
                <a:lnTo>
                  <a:pt x="154376" y="70272"/>
                </a:lnTo>
                <a:lnTo>
                  <a:pt x="154376" y="4035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7632826" y="6323322"/>
            <a:ext cx="212725" cy="193040"/>
          </a:xfrm>
          <a:custGeom>
            <a:avLst/>
            <a:gdLst/>
            <a:ahLst/>
            <a:cxnLst/>
            <a:rect l="l" t="t" r="r" b="b"/>
            <a:pathLst>
              <a:path w="212725" h="193040">
                <a:moveTo>
                  <a:pt x="121643" y="161149"/>
                </a:moveTo>
                <a:lnTo>
                  <a:pt x="77593" y="161149"/>
                </a:lnTo>
                <a:lnTo>
                  <a:pt x="87742" y="162334"/>
                </a:lnTo>
                <a:lnTo>
                  <a:pt x="96183" y="171407"/>
                </a:lnTo>
                <a:lnTo>
                  <a:pt x="139286" y="192649"/>
                </a:lnTo>
                <a:lnTo>
                  <a:pt x="155753" y="192930"/>
                </a:lnTo>
                <a:lnTo>
                  <a:pt x="167067" y="190170"/>
                </a:lnTo>
                <a:lnTo>
                  <a:pt x="178047" y="184866"/>
                </a:lnTo>
                <a:lnTo>
                  <a:pt x="188978" y="176576"/>
                </a:lnTo>
                <a:lnTo>
                  <a:pt x="198046" y="167058"/>
                </a:lnTo>
                <a:lnTo>
                  <a:pt x="142633" y="167058"/>
                </a:lnTo>
                <a:lnTo>
                  <a:pt x="131115" y="165208"/>
                </a:lnTo>
                <a:lnTo>
                  <a:pt x="121643" y="161149"/>
                </a:lnTo>
                <a:close/>
              </a:path>
              <a:path w="212725" h="193040">
                <a:moveTo>
                  <a:pt x="34695" y="68298"/>
                </a:moveTo>
                <a:lnTo>
                  <a:pt x="1611" y="94488"/>
                </a:lnTo>
                <a:lnTo>
                  <a:pt x="0" y="121074"/>
                </a:lnTo>
                <a:lnTo>
                  <a:pt x="2111" y="133811"/>
                </a:lnTo>
                <a:lnTo>
                  <a:pt x="35562" y="168559"/>
                </a:lnTo>
                <a:lnTo>
                  <a:pt x="49089" y="170179"/>
                </a:lnTo>
                <a:lnTo>
                  <a:pt x="54733" y="170179"/>
                </a:lnTo>
                <a:lnTo>
                  <a:pt x="60378" y="169052"/>
                </a:lnTo>
                <a:lnTo>
                  <a:pt x="71667" y="164536"/>
                </a:lnTo>
                <a:lnTo>
                  <a:pt x="77593" y="161149"/>
                </a:lnTo>
                <a:lnTo>
                  <a:pt x="121643" y="161149"/>
                </a:lnTo>
                <a:lnTo>
                  <a:pt x="118115" y="159637"/>
                </a:lnTo>
                <a:lnTo>
                  <a:pt x="108276" y="152551"/>
                </a:lnTo>
                <a:lnTo>
                  <a:pt x="99613" y="143934"/>
                </a:lnTo>
                <a:lnTo>
                  <a:pt x="40904" y="143934"/>
                </a:lnTo>
                <a:lnTo>
                  <a:pt x="34131" y="141112"/>
                </a:lnTo>
                <a:lnTo>
                  <a:pt x="29051" y="134903"/>
                </a:lnTo>
                <a:lnTo>
                  <a:pt x="23971" y="128976"/>
                </a:lnTo>
                <a:lnTo>
                  <a:pt x="21431" y="121074"/>
                </a:lnTo>
                <a:lnTo>
                  <a:pt x="21431" y="105269"/>
                </a:lnTo>
                <a:lnTo>
                  <a:pt x="22560" y="98778"/>
                </a:lnTo>
                <a:lnTo>
                  <a:pt x="27102" y="84043"/>
                </a:lnTo>
                <a:lnTo>
                  <a:pt x="30462" y="76483"/>
                </a:lnTo>
                <a:lnTo>
                  <a:pt x="34695" y="68298"/>
                </a:lnTo>
                <a:close/>
              </a:path>
              <a:path w="212725" h="193040">
                <a:moveTo>
                  <a:pt x="202271" y="74134"/>
                </a:moveTo>
                <a:lnTo>
                  <a:pt x="176848" y="74134"/>
                </a:lnTo>
                <a:lnTo>
                  <a:pt x="182884" y="84103"/>
                </a:lnTo>
                <a:lnTo>
                  <a:pt x="188520" y="98063"/>
                </a:lnTo>
                <a:lnTo>
                  <a:pt x="189977" y="109318"/>
                </a:lnTo>
                <a:lnTo>
                  <a:pt x="189872" y="126095"/>
                </a:lnTo>
                <a:lnTo>
                  <a:pt x="186419" y="136758"/>
                </a:lnTo>
                <a:lnTo>
                  <a:pt x="179419" y="147984"/>
                </a:lnTo>
                <a:lnTo>
                  <a:pt x="167889" y="160503"/>
                </a:lnTo>
                <a:lnTo>
                  <a:pt x="156344" y="165438"/>
                </a:lnTo>
                <a:lnTo>
                  <a:pt x="142633" y="167058"/>
                </a:lnTo>
                <a:lnTo>
                  <a:pt x="198046" y="167058"/>
                </a:lnTo>
                <a:lnTo>
                  <a:pt x="211942" y="129330"/>
                </a:lnTo>
                <a:lnTo>
                  <a:pt x="212685" y="113946"/>
                </a:lnTo>
                <a:lnTo>
                  <a:pt x="211510" y="103210"/>
                </a:lnTo>
                <a:lnTo>
                  <a:pt x="208566" y="90964"/>
                </a:lnTo>
                <a:lnTo>
                  <a:pt x="203320" y="75933"/>
                </a:lnTo>
                <a:lnTo>
                  <a:pt x="202271" y="74134"/>
                </a:lnTo>
                <a:close/>
              </a:path>
              <a:path w="212725" h="193040">
                <a:moveTo>
                  <a:pt x="98760" y="9596"/>
                </a:moveTo>
                <a:lnTo>
                  <a:pt x="106735" y="35980"/>
                </a:lnTo>
                <a:lnTo>
                  <a:pt x="118783" y="38144"/>
                </a:lnTo>
                <a:lnTo>
                  <a:pt x="132038" y="41819"/>
                </a:lnTo>
                <a:lnTo>
                  <a:pt x="143758" y="46926"/>
                </a:lnTo>
                <a:lnTo>
                  <a:pt x="154640" y="53339"/>
                </a:lnTo>
                <a:lnTo>
                  <a:pt x="82322" y="123962"/>
                </a:lnTo>
                <a:lnTo>
                  <a:pt x="71310" y="133979"/>
                </a:lnTo>
                <a:lnTo>
                  <a:pt x="62918" y="139983"/>
                </a:lnTo>
                <a:lnTo>
                  <a:pt x="58402" y="142805"/>
                </a:lnTo>
                <a:lnTo>
                  <a:pt x="53604" y="143934"/>
                </a:lnTo>
                <a:lnTo>
                  <a:pt x="99613" y="143934"/>
                </a:lnTo>
                <a:lnTo>
                  <a:pt x="98478" y="142805"/>
                </a:lnTo>
                <a:lnTo>
                  <a:pt x="176848" y="74134"/>
                </a:lnTo>
                <a:lnTo>
                  <a:pt x="202271" y="74134"/>
                </a:lnTo>
                <a:lnTo>
                  <a:pt x="196960" y="65022"/>
                </a:lnTo>
                <a:lnTo>
                  <a:pt x="188789" y="54469"/>
                </a:lnTo>
                <a:lnTo>
                  <a:pt x="206000" y="37736"/>
                </a:lnTo>
                <a:lnTo>
                  <a:pt x="168990" y="37736"/>
                </a:lnTo>
                <a:lnTo>
                  <a:pt x="123470" y="14630"/>
                </a:lnTo>
                <a:lnTo>
                  <a:pt x="111180" y="11447"/>
                </a:lnTo>
                <a:lnTo>
                  <a:pt x="98760" y="9596"/>
                </a:lnTo>
                <a:close/>
              </a:path>
              <a:path w="212725" h="193040">
                <a:moveTo>
                  <a:pt x="209109" y="0"/>
                </a:moveTo>
                <a:lnTo>
                  <a:pt x="168990" y="37736"/>
                </a:lnTo>
                <a:lnTo>
                  <a:pt x="206000" y="37736"/>
                </a:lnTo>
                <a:lnTo>
                  <a:pt x="209109" y="34714"/>
                </a:lnTo>
                <a:lnTo>
                  <a:pt x="2091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7633041" y="6029247"/>
            <a:ext cx="212725" cy="180340"/>
          </a:xfrm>
          <a:custGeom>
            <a:avLst/>
            <a:gdLst/>
            <a:ahLst/>
            <a:cxnLst/>
            <a:rect l="l" t="t" r="r" b="b"/>
            <a:pathLst>
              <a:path w="212725" h="180339">
                <a:moveTo>
                  <a:pt x="48593" y="5361"/>
                </a:moveTo>
                <a:lnTo>
                  <a:pt x="8608" y="26612"/>
                </a:lnTo>
                <a:lnTo>
                  <a:pt x="58" y="71798"/>
                </a:lnTo>
                <a:lnTo>
                  <a:pt x="0" y="89440"/>
                </a:lnTo>
                <a:lnTo>
                  <a:pt x="1803" y="102291"/>
                </a:lnTo>
                <a:lnTo>
                  <a:pt x="23932" y="147646"/>
                </a:lnTo>
                <a:lnTo>
                  <a:pt x="65890" y="174303"/>
                </a:lnTo>
                <a:lnTo>
                  <a:pt x="108054" y="179765"/>
                </a:lnTo>
                <a:lnTo>
                  <a:pt x="121650" y="179065"/>
                </a:lnTo>
                <a:lnTo>
                  <a:pt x="169330" y="163423"/>
                </a:lnTo>
                <a:lnTo>
                  <a:pt x="186269" y="150188"/>
                </a:lnTo>
                <a:lnTo>
                  <a:pt x="97211" y="150188"/>
                </a:lnTo>
                <a:lnTo>
                  <a:pt x="83792" y="148750"/>
                </a:lnTo>
                <a:lnTo>
                  <a:pt x="38775" y="126784"/>
                </a:lnTo>
                <a:lnTo>
                  <a:pt x="23388" y="80923"/>
                </a:lnTo>
                <a:lnTo>
                  <a:pt x="23034" y="62828"/>
                </a:lnTo>
                <a:lnTo>
                  <a:pt x="25312" y="50351"/>
                </a:lnTo>
                <a:lnTo>
                  <a:pt x="29202" y="38169"/>
                </a:lnTo>
                <a:lnTo>
                  <a:pt x="34365" y="26861"/>
                </a:lnTo>
                <a:lnTo>
                  <a:pt x="40828" y="15925"/>
                </a:lnTo>
                <a:lnTo>
                  <a:pt x="48593" y="5361"/>
                </a:lnTo>
                <a:close/>
              </a:path>
              <a:path w="212725" h="180339">
                <a:moveTo>
                  <a:pt x="204201" y="27658"/>
                </a:moveTo>
                <a:lnTo>
                  <a:pt x="179544" y="27658"/>
                </a:lnTo>
                <a:lnTo>
                  <a:pt x="180102" y="28623"/>
                </a:lnTo>
                <a:lnTo>
                  <a:pt x="184558" y="38645"/>
                </a:lnTo>
                <a:lnTo>
                  <a:pt x="188286" y="52971"/>
                </a:lnTo>
                <a:lnTo>
                  <a:pt x="189544" y="64411"/>
                </a:lnTo>
                <a:lnTo>
                  <a:pt x="189904" y="79486"/>
                </a:lnTo>
                <a:lnTo>
                  <a:pt x="188602" y="92709"/>
                </a:lnTo>
                <a:lnTo>
                  <a:pt x="162436" y="136677"/>
                </a:lnTo>
                <a:lnTo>
                  <a:pt x="114752" y="149745"/>
                </a:lnTo>
                <a:lnTo>
                  <a:pt x="97211" y="150188"/>
                </a:lnTo>
                <a:lnTo>
                  <a:pt x="186269" y="150188"/>
                </a:lnTo>
                <a:lnTo>
                  <a:pt x="207014" y="115034"/>
                </a:lnTo>
                <a:lnTo>
                  <a:pt x="212478" y="71798"/>
                </a:lnTo>
                <a:lnTo>
                  <a:pt x="211533" y="59123"/>
                </a:lnTo>
                <a:lnTo>
                  <a:pt x="209562" y="46714"/>
                </a:lnTo>
                <a:lnTo>
                  <a:pt x="206519" y="34176"/>
                </a:lnTo>
                <a:lnTo>
                  <a:pt x="204201" y="27658"/>
                </a:lnTo>
                <a:close/>
              </a:path>
              <a:path w="212725" h="180339">
                <a:moveTo>
                  <a:pt x="189704" y="0"/>
                </a:moveTo>
                <a:lnTo>
                  <a:pt x="101368" y="0"/>
                </a:lnTo>
                <a:lnTo>
                  <a:pt x="101368" y="73094"/>
                </a:lnTo>
                <a:lnTo>
                  <a:pt x="124228" y="73094"/>
                </a:lnTo>
                <a:lnTo>
                  <a:pt x="124228" y="27658"/>
                </a:lnTo>
                <a:lnTo>
                  <a:pt x="204201" y="27658"/>
                </a:lnTo>
                <a:lnTo>
                  <a:pt x="202220" y="22084"/>
                </a:lnTo>
                <a:lnTo>
                  <a:pt x="196634" y="10692"/>
                </a:lnTo>
                <a:lnTo>
                  <a:pt x="1897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7683899" y="5848972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4" y="0"/>
                </a:moveTo>
                <a:lnTo>
                  <a:pt x="39093" y="8267"/>
                </a:lnTo>
                <a:lnTo>
                  <a:pt x="4439" y="43833"/>
                </a:lnTo>
                <a:lnTo>
                  <a:pt x="0" y="72017"/>
                </a:lnTo>
                <a:lnTo>
                  <a:pt x="1079" y="84538"/>
                </a:lnTo>
                <a:lnTo>
                  <a:pt x="29033" y="128599"/>
                </a:lnTo>
                <a:lnTo>
                  <a:pt x="76779" y="140695"/>
                </a:lnTo>
                <a:lnTo>
                  <a:pt x="94930" y="140927"/>
                </a:lnTo>
                <a:lnTo>
                  <a:pt x="108371" y="138701"/>
                </a:lnTo>
                <a:lnTo>
                  <a:pt x="120479" y="134904"/>
                </a:lnTo>
                <a:lnTo>
                  <a:pt x="131281" y="129513"/>
                </a:lnTo>
                <a:lnTo>
                  <a:pt x="140807" y="122504"/>
                </a:lnTo>
                <a:lnTo>
                  <a:pt x="148064" y="114723"/>
                </a:lnTo>
                <a:lnTo>
                  <a:pt x="76753" y="114723"/>
                </a:lnTo>
                <a:lnTo>
                  <a:pt x="64886" y="113443"/>
                </a:lnTo>
                <a:lnTo>
                  <a:pt x="29462" y="95248"/>
                </a:lnTo>
                <a:lnTo>
                  <a:pt x="21441" y="70773"/>
                </a:lnTo>
                <a:lnTo>
                  <a:pt x="21452" y="69691"/>
                </a:lnTo>
                <a:lnTo>
                  <a:pt x="40501" y="36578"/>
                </a:lnTo>
                <a:lnTo>
                  <a:pt x="91918" y="27257"/>
                </a:lnTo>
                <a:lnTo>
                  <a:pt x="147875" y="27257"/>
                </a:lnTo>
                <a:lnTo>
                  <a:pt x="147732" y="27033"/>
                </a:lnTo>
                <a:lnTo>
                  <a:pt x="106670" y="2773"/>
                </a:lnTo>
                <a:lnTo>
                  <a:pt x="92680" y="679"/>
                </a:lnTo>
                <a:lnTo>
                  <a:pt x="76684" y="0"/>
                </a:lnTo>
                <a:close/>
              </a:path>
              <a:path w="161925" h="140970">
                <a:moveTo>
                  <a:pt x="147875" y="27257"/>
                </a:moveTo>
                <a:lnTo>
                  <a:pt x="91918" y="27257"/>
                </a:lnTo>
                <a:lnTo>
                  <a:pt x="104724" y="29541"/>
                </a:lnTo>
                <a:lnTo>
                  <a:pt x="116292" y="33832"/>
                </a:lnTo>
                <a:lnTo>
                  <a:pt x="126930" y="40324"/>
                </a:lnTo>
                <a:lnTo>
                  <a:pt x="134540" y="49153"/>
                </a:lnTo>
                <a:lnTo>
                  <a:pt x="138959" y="60818"/>
                </a:lnTo>
                <a:lnTo>
                  <a:pt x="140230" y="76306"/>
                </a:lnTo>
                <a:lnTo>
                  <a:pt x="137133" y="87104"/>
                </a:lnTo>
                <a:lnTo>
                  <a:pt x="105967" y="111801"/>
                </a:lnTo>
                <a:lnTo>
                  <a:pt x="76753" y="114723"/>
                </a:lnTo>
                <a:lnTo>
                  <a:pt x="148064" y="114723"/>
                </a:lnTo>
                <a:lnTo>
                  <a:pt x="161347" y="62469"/>
                </a:lnTo>
                <a:lnTo>
                  <a:pt x="159068" y="49513"/>
                </a:lnTo>
                <a:lnTo>
                  <a:pt x="154574" y="37740"/>
                </a:lnTo>
                <a:lnTo>
                  <a:pt x="147875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7687560" y="5674776"/>
            <a:ext cx="154940" cy="150495"/>
          </a:xfrm>
          <a:custGeom>
            <a:avLst/>
            <a:gdLst/>
            <a:ahLst/>
            <a:cxnLst/>
            <a:rect l="l" t="t" r="r" b="b"/>
            <a:pathLst>
              <a:path w="154940" h="150495">
                <a:moveTo>
                  <a:pt x="0" y="0"/>
                </a:moveTo>
                <a:lnTo>
                  <a:pt x="0" y="26810"/>
                </a:lnTo>
                <a:lnTo>
                  <a:pt x="129539" y="75070"/>
                </a:lnTo>
                <a:lnTo>
                  <a:pt x="0" y="123330"/>
                </a:lnTo>
                <a:lnTo>
                  <a:pt x="0" y="150141"/>
                </a:lnTo>
                <a:lnTo>
                  <a:pt x="154376" y="92285"/>
                </a:lnTo>
                <a:lnTo>
                  <a:pt x="154376" y="578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7684644" y="5507700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10">
                <a:moveTo>
                  <a:pt x="86171" y="0"/>
                </a:moveTo>
                <a:lnTo>
                  <a:pt x="73753" y="0"/>
                </a:lnTo>
                <a:lnTo>
                  <a:pt x="65079" y="315"/>
                </a:lnTo>
                <a:lnTo>
                  <a:pt x="28381" y="11494"/>
                </a:lnTo>
                <a:lnTo>
                  <a:pt x="2515" y="47669"/>
                </a:lnTo>
                <a:lnTo>
                  <a:pt x="0" y="79522"/>
                </a:lnTo>
                <a:lnTo>
                  <a:pt x="2700" y="92202"/>
                </a:lnTo>
                <a:lnTo>
                  <a:pt x="23437" y="124424"/>
                </a:lnTo>
                <a:lnTo>
                  <a:pt x="69326" y="142322"/>
                </a:lnTo>
                <a:lnTo>
                  <a:pt x="84597" y="143052"/>
                </a:lnTo>
                <a:lnTo>
                  <a:pt x="97975" y="141898"/>
                </a:lnTo>
                <a:lnTo>
                  <a:pt x="142955" y="118186"/>
                </a:lnTo>
                <a:lnTo>
                  <a:pt x="144122" y="116558"/>
                </a:lnTo>
                <a:lnTo>
                  <a:pt x="86171" y="116558"/>
                </a:lnTo>
                <a:lnTo>
                  <a:pt x="86171" y="113526"/>
                </a:lnTo>
                <a:lnTo>
                  <a:pt x="53903" y="113526"/>
                </a:lnTo>
                <a:lnTo>
                  <a:pt x="42156" y="108515"/>
                </a:lnTo>
                <a:lnTo>
                  <a:pt x="32685" y="100878"/>
                </a:lnTo>
                <a:lnTo>
                  <a:pt x="26108" y="91404"/>
                </a:lnTo>
                <a:lnTo>
                  <a:pt x="22081" y="79468"/>
                </a:lnTo>
                <a:lnTo>
                  <a:pt x="20755" y="64690"/>
                </a:lnTo>
                <a:lnTo>
                  <a:pt x="22924" y="53755"/>
                </a:lnTo>
                <a:lnTo>
                  <a:pt x="29154" y="43054"/>
                </a:lnTo>
                <a:lnTo>
                  <a:pt x="40815" y="31617"/>
                </a:lnTo>
                <a:lnTo>
                  <a:pt x="52555" y="27120"/>
                </a:lnTo>
                <a:lnTo>
                  <a:pt x="66415" y="25400"/>
                </a:lnTo>
                <a:lnTo>
                  <a:pt x="86171" y="25400"/>
                </a:lnTo>
                <a:lnTo>
                  <a:pt x="86171" y="0"/>
                </a:lnTo>
                <a:close/>
              </a:path>
              <a:path w="161290" h="143510">
                <a:moveTo>
                  <a:pt x="149389" y="5927"/>
                </a:moveTo>
                <a:lnTo>
                  <a:pt x="125422" y="5966"/>
                </a:lnTo>
                <a:lnTo>
                  <a:pt x="130086" y="15379"/>
                </a:lnTo>
                <a:lnTo>
                  <a:pt x="134198" y="26762"/>
                </a:lnTo>
                <a:lnTo>
                  <a:pt x="138139" y="41893"/>
                </a:lnTo>
                <a:lnTo>
                  <a:pt x="139276" y="53755"/>
                </a:lnTo>
                <a:lnTo>
                  <a:pt x="139411" y="69579"/>
                </a:lnTo>
                <a:lnTo>
                  <a:pt x="136845" y="82003"/>
                </a:lnTo>
                <a:lnTo>
                  <a:pt x="100602" y="114514"/>
                </a:lnTo>
                <a:lnTo>
                  <a:pt x="86171" y="116558"/>
                </a:lnTo>
                <a:lnTo>
                  <a:pt x="144122" y="116558"/>
                </a:lnTo>
                <a:lnTo>
                  <a:pt x="160140" y="72468"/>
                </a:lnTo>
                <a:lnTo>
                  <a:pt x="160776" y="56180"/>
                </a:lnTo>
                <a:lnTo>
                  <a:pt x="159633" y="44130"/>
                </a:lnTo>
                <a:lnTo>
                  <a:pt x="157391" y="30069"/>
                </a:lnTo>
                <a:lnTo>
                  <a:pt x="154006" y="17838"/>
                </a:lnTo>
                <a:lnTo>
                  <a:pt x="149389" y="5927"/>
                </a:lnTo>
                <a:close/>
              </a:path>
              <a:path w="161290" h="143510">
                <a:moveTo>
                  <a:pt x="86171" y="25400"/>
                </a:moveTo>
                <a:lnTo>
                  <a:pt x="66415" y="25400"/>
                </a:lnTo>
                <a:lnTo>
                  <a:pt x="53903" y="113526"/>
                </a:lnTo>
                <a:lnTo>
                  <a:pt x="86171" y="113526"/>
                </a:lnTo>
                <a:lnTo>
                  <a:pt x="8617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7683891" y="5376749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5" h="90804">
                <a:moveTo>
                  <a:pt x="27376" y="0"/>
                </a:moveTo>
                <a:lnTo>
                  <a:pt x="1410" y="0"/>
                </a:lnTo>
                <a:lnTo>
                  <a:pt x="847" y="2821"/>
                </a:lnTo>
                <a:lnTo>
                  <a:pt x="283" y="7056"/>
                </a:lnTo>
                <a:lnTo>
                  <a:pt x="283" y="9312"/>
                </a:lnTo>
                <a:lnTo>
                  <a:pt x="0" y="11289"/>
                </a:lnTo>
                <a:lnTo>
                  <a:pt x="16854" y="57248"/>
                </a:lnTo>
                <a:lnTo>
                  <a:pt x="27658" y="64910"/>
                </a:lnTo>
                <a:lnTo>
                  <a:pt x="3669" y="64910"/>
                </a:lnTo>
                <a:lnTo>
                  <a:pt x="3669" y="90310"/>
                </a:lnTo>
                <a:lnTo>
                  <a:pt x="158045" y="90310"/>
                </a:lnTo>
                <a:lnTo>
                  <a:pt x="158045" y="64910"/>
                </a:lnTo>
                <a:lnTo>
                  <a:pt x="76740" y="64910"/>
                </a:lnTo>
                <a:lnTo>
                  <a:pt x="64305" y="64093"/>
                </a:lnTo>
                <a:lnTo>
                  <a:pt x="29679" y="45779"/>
                </a:lnTo>
                <a:lnTo>
                  <a:pt x="22578" y="20319"/>
                </a:lnTo>
                <a:lnTo>
                  <a:pt x="22578" y="16369"/>
                </a:lnTo>
                <a:lnTo>
                  <a:pt x="23143" y="12700"/>
                </a:lnTo>
                <a:lnTo>
                  <a:pt x="23707" y="9312"/>
                </a:lnTo>
                <a:lnTo>
                  <a:pt x="24554" y="5927"/>
                </a:lnTo>
                <a:lnTo>
                  <a:pt x="25683" y="2821"/>
                </a:lnTo>
                <a:lnTo>
                  <a:pt x="27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7684351" y="5221809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7585" y="0"/>
                </a:moveTo>
                <a:lnTo>
                  <a:pt x="64451" y="0"/>
                </a:lnTo>
                <a:lnTo>
                  <a:pt x="55518" y="326"/>
                </a:lnTo>
                <a:lnTo>
                  <a:pt x="9019" y="21465"/>
                </a:lnTo>
                <a:lnTo>
                  <a:pt x="0" y="61470"/>
                </a:lnTo>
                <a:lnTo>
                  <a:pt x="2843" y="73342"/>
                </a:lnTo>
                <a:lnTo>
                  <a:pt x="8733" y="86026"/>
                </a:lnTo>
                <a:lnTo>
                  <a:pt x="16753" y="95625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5" y="129258"/>
                </a:lnTo>
                <a:lnTo>
                  <a:pt x="157585" y="103858"/>
                </a:lnTo>
                <a:lnTo>
                  <a:pt x="67284" y="103799"/>
                </a:lnTo>
                <a:lnTo>
                  <a:pt x="54523" y="101997"/>
                </a:lnTo>
                <a:lnTo>
                  <a:pt x="23010" y="68273"/>
                </a:lnTo>
                <a:lnTo>
                  <a:pt x="22333" y="51576"/>
                </a:lnTo>
                <a:lnTo>
                  <a:pt x="27349" y="40783"/>
                </a:lnTo>
                <a:lnTo>
                  <a:pt x="38719" y="30395"/>
                </a:lnTo>
                <a:lnTo>
                  <a:pt x="50433" y="26678"/>
                </a:lnTo>
                <a:lnTo>
                  <a:pt x="65298" y="25400"/>
                </a:lnTo>
                <a:lnTo>
                  <a:pt x="157585" y="25400"/>
                </a:lnTo>
                <a:lnTo>
                  <a:pt x="1575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7683906" y="4946925"/>
            <a:ext cx="158115" cy="225425"/>
          </a:xfrm>
          <a:custGeom>
            <a:avLst/>
            <a:gdLst/>
            <a:ahLst/>
            <a:cxnLst/>
            <a:rect l="l" t="t" r="r" b="b"/>
            <a:pathLst>
              <a:path w="158115" h="225425">
                <a:moveTo>
                  <a:pt x="158030" y="0"/>
                </a:moveTo>
                <a:lnTo>
                  <a:pt x="61910" y="32"/>
                </a:lnTo>
                <a:lnTo>
                  <a:pt x="24439" y="8879"/>
                </a:lnTo>
                <a:lnTo>
                  <a:pt x="0" y="51746"/>
                </a:lnTo>
                <a:lnTo>
                  <a:pt x="1296" y="63017"/>
                </a:lnTo>
                <a:lnTo>
                  <a:pt x="5292" y="74644"/>
                </a:lnTo>
                <a:lnTo>
                  <a:pt x="12845" y="87857"/>
                </a:lnTo>
                <a:lnTo>
                  <a:pt x="21839" y="96552"/>
                </a:lnTo>
                <a:lnTo>
                  <a:pt x="33288" y="104139"/>
                </a:lnTo>
                <a:lnTo>
                  <a:pt x="32458" y="104450"/>
                </a:lnTo>
                <a:lnTo>
                  <a:pt x="3904" y="129956"/>
                </a:lnTo>
                <a:lnTo>
                  <a:pt x="397" y="157967"/>
                </a:lnTo>
                <a:lnTo>
                  <a:pt x="3066" y="169961"/>
                </a:lnTo>
                <a:lnTo>
                  <a:pt x="8803" y="182298"/>
                </a:lnTo>
                <a:lnTo>
                  <a:pt x="16903" y="191771"/>
                </a:lnTo>
                <a:lnTo>
                  <a:pt x="27642" y="199812"/>
                </a:lnTo>
                <a:lnTo>
                  <a:pt x="3653" y="199812"/>
                </a:lnTo>
                <a:lnTo>
                  <a:pt x="3653" y="225212"/>
                </a:lnTo>
                <a:lnTo>
                  <a:pt x="158030" y="225212"/>
                </a:lnTo>
                <a:lnTo>
                  <a:pt x="158030" y="199812"/>
                </a:lnTo>
                <a:lnTo>
                  <a:pt x="69859" y="199807"/>
                </a:lnTo>
                <a:lnTo>
                  <a:pt x="56290" y="198419"/>
                </a:lnTo>
                <a:lnTo>
                  <a:pt x="23529" y="166888"/>
                </a:lnTo>
                <a:lnTo>
                  <a:pt x="22581" y="150811"/>
                </a:lnTo>
                <a:lnTo>
                  <a:pt x="27422" y="140014"/>
                </a:lnTo>
                <a:lnTo>
                  <a:pt x="38966" y="129808"/>
                </a:lnTo>
                <a:lnTo>
                  <a:pt x="50815" y="126461"/>
                </a:lnTo>
                <a:lnTo>
                  <a:pt x="65742" y="125305"/>
                </a:lnTo>
                <a:lnTo>
                  <a:pt x="158030" y="125305"/>
                </a:lnTo>
                <a:lnTo>
                  <a:pt x="158030" y="99905"/>
                </a:lnTo>
                <a:lnTo>
                  <a:pt x="69808" y="99900"/>
                </a:lnTo>
                <a:lnTo>
                  <a:pt x="27353" y="78712"/>
                </a:lnTo>
                <a:lnTo>
                  <a:pt x="22548" y="50825"/>
                </a:lnTo>
                <a:lnTo>
                  <a:pt x="27364" y="40087"/>
                </a:lnTo>
                <a:lnTo>
                  <a:pt x="38966" y="29901"/>
                </a:lnTo>
                <a:lnTo>
                  <a:pt x="50815" y="26554"/>
                </a:lnTo>
                <a:lnTo>
                  <a:pt x="65742" y="25400"/>
                </a:lnTo>
                <a:lnTo>
                  <a:pt x="158030" y="25400"/>
                </a:lnTo>
                <a:lnTo>
                  <a:pt x="1580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7684633" y="4764327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10">
                <a:moveTo>
                  <a:pt x="86182" y="0"/>
                </a:moveTo>
                <a:lnTo>
                  <a:pt x="73764" y="0"/>
                </a:lnTo>
                <a:lnTo>
                  <a:pt x="65091" y="315"/>
                </a:lnTo>
                <a:lnTo>
                  <a:pt x="28392" y="11494"/>
                </a:lnTo>
                <a:lnTo>
                  <a:pt x="2527" y="47669"/>
                </a:lnTo>
                <a:lnTo>
                  <a:pt x="0" y="79468"/>
                </a:lnTo>
                <a:lnTo>
                  <a:pt x="2712" y="92202"/>
                </a:lnTo>
                <a:lnTo>
                  <a:pt x="23449" y="124424"/>
                </a:lnTo>
                <a:lnTo>
                  <a:pt x="69337" y="142322"/>
                </a:lnTo>
                <a:lnTo>
                  <a:pt x="84609" y="143052"/>
                </a:lnTo>
                <a:lnTo>
                  <a:pt x="97986" y="141898"/>
                </a:lnTo>
                <a:lnTo>
                  <a:pt x="142967" y="118186"/>
                </a:lnTo>
                <a:lnTo>
                  <a:pt x="144133" y="116558"/>
                </a:lnTo>
                <a:lnTo>
                  <a:pt x="86182" y="116558"/>
                </a:lnTo>
                <a:lnTo>
                  <a:pt x="86182" y="113526"/>
                </a:lnTo>
                <a:lnTo>
                  <a:pt x="53915" y="113526"/>
                </a:lnTo>
                <a:lnTo>
                  <a:pt x="42167" y="108515"/>
                </a:lnTo>
                <a:lnTo>
                  <a:pt x="32697" y="100877"/>
                </a:lnTo>
                <a:lnTo>
                  <a:pt x="26120" y="91405"/>
                </a:lnTo>
                <a:lnTo>
                  <a:pt x="22098" y="79522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2" y="25400"/>
                </a:lnTo>
                <a:lnTo>
                  <a:pt x="86182" y="0"/>
                </a:lnTo>
                <a:close/>
              </a:path>
              <a:path w="161290" h="143510">
                <a:moveTo>
                  <a:pt x="149400" y="5927"/>
                </a:moveTo>
                <a:lnTo>
                  <a:pt x="125433" y="5966"/>
                </a:lnTo>
                <a:lnTo>
                  <a:pt x="130098" y="15378"/>
                </a:lnTo>
                <a:lnTo>
                  <a:pt x="134209" y="26762"/>
                </a:lnTo>
                <a:lnTo>
                  <a:pt x="138151" y="41893"/>
                </a:lnTo>
                <a:lnTo>
                  <a:pt x="139288" y="53755"/>
                </a:lnTo>
                <a:lnTo>
                  <a:pt x="139422" y="69579"/>
                </a:lnTo>
                <a:lnTo>
                  <a:pt x="136857" y="82003"/>
                </a:lnTo>
                <a:lnTo>
                  <a:pt x="100613" y="114514"/>
                </a:lnTo>
                <a:lnTo>
                  <a:pt x="86182" y="116558"/>
                </a:lnTo>
                <a:lnTo>
                  <a:pt x="144133" y="116558"/>
                </a:lnTo>
                <a:lnTo>
                  <a:pt x="160151" y="72468"/>
                </a:lnTo>
                <a:lnTo>
                  <a:pt x="160787" y="56180"/>
                </a:lnTo>
                <a:lnTo>
                  <a:pt x="159644" y="44131"/>
                </a:lnTo>
                <a:lnTo>
                  <a:pt x="157403" y="30069"/>
                </a:lnTo>
                <a:lnTo>
                  <a:pt x="154018" y="17838"/>
                </a:lnTo>
                <a:lnTo>
                  <a:pt x="149400" y="5927"/>
                </a:lnTo>
                <a:close/>
              </a:path>
              <a:path w="161290" h="143510">
                <a:moveTo>
                  <a:pt x="86182" y="25400"/>
                </a:moveTo>
                <a:lnTo>
                  <a:pt x="66426" y="25400"/>
                </a:lnTo>
                <a:lnTo>
                  <a:pt x="53915" y="113526"/>
                </a:lnTo>
                <a:lnTo>
                  <a:pt x="86182" y="113526"/>
                </a:lnTo>
                <a:lnTo>
                  <a:pt x="86182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7684351" y="4594429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7585" y="0"/>
                </a:moveTo>
                <a:lnTo>
                  <a:pt x="64451" y="0"/>
                </a:lnTo>
                <a:lnTo>
                  <a:pt x="55518" y="326"/>
                </a:lnTo>
                <a:lnTo>
                  <a:pt x="9019" y="21465"/>
                </a:lnTo>
                <a:lnTo>
                  <a:pt x="0" y="61470"/>
                </a:lnTo>
                <a:lnTo>
                  <a:pt x="2843" y="73342"/>
                </a:lnTo>
                <a:lnTo>
                  <a:pt x="8733" y="86026"/>
                </a:lnTo>
                <a:lnTo>
                  <a:pt x="16753" y="95625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5" y="129258"/>
                </a:lnTo>
                <a:lnTo>
                  <a:pt x="157585" y="103858"/>
                </a:lnTo>
                <a:lnTo>
                  <a:pt x="67284" y="103799"/>
                </a:lnTo>
                <a:lnTo>
                  <a:pt x="54523" y="101997"/>
                </a:lnTo>
                <a:lnTo>
                  <a:pt x="23010" y="68273"/>
                </a:lnTo>
                <a:lnTo>
                  <a:pt x="22333" y="51576"/>
                </a:lnTo>
                <a:lnTo>
                  <a:pt x="27349" y="40783"/>
                </a:lnTo>
                <a:lnTo>
                  <a:pt x="38719" y="30395"/>
                </a:lnTo>
                <a:lnTo>
                  <a:pt x="50433" y="26678"/>
                </a:lnTo>
                <a:lnTo>
                  <a:pt x="65298" y="25400"/>
                </a:lnTo>
                <a:lnTo>
                  <a:pt x="157585" y="25400"/>
                </a:lnTo>
                <a:lnTo>
                  <a:pt x="1575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7643816" y="4466582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19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59" y="43745"/>
                </a:lnTo>
                <a:lnTo>
                  <a:pt x="171590" y="47132"/>
                </a:lnTo>
                <a:lnTo>
                  <a:pt x="168203" y="50518"/>
                </a:lnTo>
                <a:lnTo>
                  <a:pt x="160019" y="52212"/>
                </a:lnTo>
                <a:lnTo>
                  <a:pt x="0" y="52212"/>
                </a:lnTo>
                <a:lnTo>
                  <a:pt x="0" y="77612"/>
                </a:lnTo>
                <a:lnTo>
                  <a:pt x="43743" y="77612"/>
                </a:lnTo>
                <a:lnTo>
                  <a:pt x="43743" y="96238"/>
                </a:lnTo>
                <a:lnTo>
                  <a:pt x="63500" y="96238"/>
                </a:lnTo>
                <a:lnTo>
                  <a:pt x="63500" y="77612"/>
                </a:lnTo>
                <a:lnTo>
                  <a:pt x="154561" y="77418"/>
                </a:lnTo>
                <a:lnTo>
                  <a:pt x="194114" y="54939"/>
                </a:lnTo>
                <a:lnTo>
                  <a:pt x="198119" y="25965"/>
                </a:lnTo>
                <a:lnTo>
                  <a:pt x="198119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3" y="0"/>
                </a:lnTo>
                <a:lnTo>
                  <a:pt x="43743" y="52212"/>
                </a:lnTo>
                <a:lnTo>
                  <a:pt x="63500" y="52212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8226742" y="4404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8226742" y="4381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8226742" y="1515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8226742" y="1492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8121808" y="5009931"/>
            <a:ext cx="205740" cy="156210"/>
          </a:xfrm>
          <a:custGeom>
            <a:avLst/>
            <a:gdLst/>
            <a:ahLst/>
            <a:cxnLst/>
            <a:rect l="l" t="t" r="r" b="b"/>
            <a:pathLst>
              <a:path w="205740" h="156210">
                <a:moveTo>
                  <a:pt x="205739" y="0"/>
                </a:moveTo>
                <a:lnTo>
                  <a:pt x="0" y="0"/>
                </a:lnTo>
                <a:lnTo>
                  <a:pt x="0" y="27092"/>
                </a:lnTo>
                <a:lnTo>
                  <a:pt x="172156" y="27092"/>
                </a:lnTo>
                <a:lnTo>
                  <a:pt x="0" y="118250"/>
                </a:lnTo>
                <a:lnTo>
                  <a:pt x="0" y="155785"/>
                </a:lnTo>
                <a:lnTo>
                  <a:pt x="205739" y="155785"/>
                </a:lnTo>
                <a:lnTo>
                  <a:pt x="205739" y="128692"/>
                </a:lnTo>
                <a:lnTo>
                  <a:pt x="33583" y="128692"/>
                </a:lnTo>
                <a:lnTo>
                  <a:pt x="205739" y="37534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8170247" y="4823664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10">
                <a:moveTo>
                  <a:pt x="86181" y="0"/>
                </a:moveTo>
                <a:lnTo>
                  <a:pt x="73763" y="0"/>
                </a:lnTo>
                <a:lnTo>
                  <a:pt x="65091" y="315"/>
                </a:lnTo>
                <a:lnTo>
                  <a:pt x="28391" y="11494"/>
                </a:lnTo>
                <a:lnTo>
                  <a:pt x="2527" y="47668"/>
                </a:lnTo>
                <a:lnTo>
                  <a:pt x="0" y="79467"/>
                </a:lnTo>
                <a:lnTo>
                  <a:pt x="2712" y="92202"/>
                </a:lnTo>
                <a:lnTo>
                  <a:pt x="23448" y="124424"/>
                </a:lnTo>
                <a:lnTo>
                  <a:pt x="69336" y="142322"/>
                </a:lnTo>
                <a:lnTo>
                  <a:pt x="84608" y="143052"/>
                </a:lnTo>
                <a:lnTo>
                  <a:pt x="97985" y="141898"/>
                </a:lnTo>
                <a:lnTo>
                  <a:pt x="142966" y="118186"/>
                </a:lnTo>
                <a:lnTo>
                  <a:pt x="144132" y="116558"/>
                </a:lnTo>
                <a:lnTo>
                  <a:pt x="86181" y="116558"/>
                </a:lnTo>
                <a:lnTo>
                  <a:pt x="86181" y="113526"/>
                </a:lnTo>
                <a:lnTo>
                  <a:pt x="53913" y="113526"/>
                </a:lnTo>
                <a:lnTo>
                  <a:pt x="42166" y="108515"/>
                </a:lnTo>
                <a:lnTo>
                  <a:pt x="32695" y="100878"/>
                </a:lnTo>
                <a:lnTo>
                  <a:pt x="26118" y="91404"/>
                </a:lnTo>
                <a:lnTo>
                  <a:pt x="22096" y="79522"/>
                </a:lnTo>
                <a:lnTo>
                  <a:pt x="20765" y="64690"/>
                </a:lnTo>
                <a:lnTo>
                  <a:pt x="22934" y="53755"/>
                </a:lnTo>
                <a:lnTo>
                  <a:pt x="29164" y="43054"/>
                </a:lnTo>
                <a:lnTo>
                  <a:pt x="40825" y="31617"/>
                </a:lnTo>
                <a:lnTo>
                  <a:pt x="52566" y="27119"/>
                </a:lnTo>
                <a:lnTo>
                  <a:pt x="66425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90" h="143510">
                <a:moveTo>
                  <a:pt x="149399" y="5927"/>
                </a:moveTo>
                <a:lnTo>
                  <a:pt x="125432" y="5966"/>
                </a:lnTo>
                <a:lnTo>
                  <a:pt x="130097" y="15378"/>
                </a:lnTo>
                <a:lnTo>
                  <a:pt x="134208" y="26762"/>
                </a:lnTo>
                <a:lnTo>
                  <a:pt x="138150" y="41893"/>
                </a:lnTo>
                <a:lnTo>
                  <a:pt x="139287" y="53755"/>
                </a:lnTo>
                <a:lnTo>
                  <a:pt x="139421" y="69579"/>
                </a:lnTo>
                <a:lnTo>
                  <a:pt x="136856" y="82003"/>
                </a:lnTo>
                <a:lnTo>
                  <a:pt x="100611" y="114514"/>
                </a:lnTo>
                <a:lnTo>
                  <a:pt x="86181" y="116558"/>
                </a:lnTo>
                <a:lnTo>
                  <a:pt x="144132" y="116558"/>
                </a:lnTo>
                <a:lnTo>
                  <a:pt x="160150" y="72468"/>
                </a:lnTo>
                <a:lnTo>
                  <a:pt x="160786" y="56180"/>
                </a:lnTo>
                <a:lnTo>
                  <a:pt x="159643" y="44130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90" h="143510">
                <a:moveTo>
                  <a:pt x="86181" y="25400"/>
                </a:moveTo>
                <a:lnTo>
                  <a:pt x="66425" y="25400"/>
                </a:lnTo>
                <a:lnTo>
                  <a:pt x="53913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8173172" y="4589702"/>
            <a:ext cx="154940" cy="207645"/>
          </a:xfrm>
          <a:custGeom>
            <a:avLst/>
            <a:gdLst/>
            <a:ahLst/>
            <a:cxnLst/>
            <a:rect l="l" t="t" r="r" b="b"/>
            <a:pathLst>
              <a:path w="154940" h="207645">
                <a:moveTo>
                  <a:pt x="0" y="0"/>
                </a:moveTo>
                <a:lnTo>
                  <a:pt x="0" y="25400"/>
                </a:lnTo>
                <a:lnTo>
                  <a:pt x="120509" y="57009"/>
                </a:lnTo>
                <a:lnTo>
                  <a:pt x="0" y="88618"/>
                </a:lnTo>
                <a:lnTo>
                  <a:pt x="0" y="118532"/>
                </a:lnTo>
                <a:lnTo>
                  <a:pt x="120509" y="150141"/>
                </a:lnTo>
                <a:lnTo>
                  <a:pt x="0" y="181750"/>
                </a:lnTo>
                <a:lnTo>
                  <a:pt x="0" y="207150"/>
                </a:lnTo>
                <a:lnTo>
                  <a:pt x="154376" y="166792"/>
                </a:lnTo>
                <a:lnTo>
                  <a:pt x="154376" y="136878"/>
                </a:lnTo>
                <a:lnTo>
                  <a:pt x="27939" y="103574"/>
                </a:lnTo>
                <a:lnTo>
                  <a:pt x="154376" y="70272"/>
                </a:lnTo>
                <a:lnTo>
                  <a:pt x="154376" y="4035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8169621" y="4445403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7" y="25201"/>
                </a:moveTo>
                <a:lnTo>
                  <a:pt x="124906" y="25201"/>
                </a:lnTo>
                <a:lnTo>
                  <a:pt x="130834" y="28588"/>
                </a:lnTo>
                <a:lnTo>
                  <a:pt x="137292" y="40042"/>
                </a:lnTo>
                <a:lnTo>
                  <a:pt x="139824" y="51317"/>
                </a:lnTo>
                <a:lnTo>
                  <a:pt x="140575" y="67693"/>
                </a:lnTo>
                <a:lnTo>
                  <a:pt x="139218" y="79452"/>
                </a:lnTo>
                <a:lnTo>
                  <a:pt x="135957" y="93540"/>
                </a:lnTo>
                <a:lnTo>
                  <a:pt x="131767" y="105307"/>
                </a:lnTo>
                <a:lnTo>
                  <a:pt x="126035" y="117206"/>
                </a:lnTo>
                <a:lnTo>
                  <a:pt x="154580" y="109982"/>
                </a:lnTo>
                <a:lnTo>
                  <a:pt x="157521" y="98261"/>
                </a:lnTo>
                <a:lnTo>
                  <a:pt x="159997" y="84469"/>
                </a:lnTo>
                <a:lnTo>
                  <a:pt x="161161" y="72746"/>
                </a:lnTo>
                <a:lnTo>
                  <a:pt x="161524" y="58562"/>
                </a:lnTo>
                <a:lnTo>
                  <a:pt x="160325" y="45787"/>
                </a:lnTo>
                <a:lnTo>
                  <a:pt x="157349" y="33798"/>
                </a:lnTo>
                <a:lnTo>
                  <a:pt x="153527" y="25201"/>
                </a:lnTo>
                <a:close/>
              </a:path>
              <a:path w="161925" h="117475">
                <a:moveTo>
                  <a:pt x="32055" y="7421"/>
                </a:moveTo>
                <a:lnTo>
                  <a:pt x="8066" y="7421"/>
                </a:lnTo>
                <a:lnTo>
                  <a:pt x="7146" y="10080"/>
                </a:lnTo>
                <a:lnTo>
                  <a:pt x="4177" y="20799"/>
                </a:lnTo>
                <a:lnTo>
                  <a:pt x="1340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19"/>
                </a:lnTo>
                <a:lnTo>
                  <a:pt x="20473" y="109096"/>
                </a:lnTo>
                <a:lnTo>
                  <a:pt x="46030" y="116073"/>
                </a:lnTo>
                <a:lnTo>
                  <a:pt x="57176" y="114514"/>
                </a:lnTo>
                <a:lnTo>
                  <a:pt x="67907" y="108951"/>
                </a:lnTo>
                <a:lnTo>
                  <a:pt x="79537" y="97654"/>
                </a:lnTo>
                <a:lnTo>
                  <a:pt x="82302" y="91522"/>
                </a:lnTo>
                <a:lnTo>
                  <a:pt x="36570" y="91522"/>
                </a:lnTo>
                <a:lnTo>
                  <a:pt x="30926" y="88419"/>
                </a:lnTo>
                <a:lnTo>
                  <a:pt x="25560" y="79669"/>
                </a:lnTo>
                <a:lnTo>
                  <a:pt x="22176" y="68530"/>
                </a:lnTo>
                <a:lnTo>
                  <a:pt x="21048" y="53706"/>
                </a:lnTo>
                <a:lnTo>
                  <a:pt x="21048" y="45521"/>
                </a:lnTo>
                <a:lnTo>
                  <a:pt x="22177" y="37619"/>
                </a:lnTo>
                <a:lnTo>
                  <a:pt x="23870" y="29717"/>
                </a:lnTo>
                <a:lnTo>
                  <a:pt x="25846" y="22097"/>
                </a:lnTo>
                <a:lnTo>
                  <a:pt x="28668" y="14759"/>
                </a:lnTo>
                <a:lnTo>
                  <a:pt x="32055" y="7421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3" y="33898"/>
                </a:lnTo>
                <a:lnTo>
                  <a:pt x="66603" y="62219"/>
                </a:lnTo>
                <a:lnTo>
                  <a:pt x="62460" y="76119"/>
                </a:lnTo>
                <a:lnTo>
                  <a:pt x="58019" y="84750"/>
                </a:lnTo>
                <a:lnTo>
                  <a:pt x="54634" y="89266"/>
                </a:lnTo>
                <a:lnTo>
                  <a:pt x="50117" y="91522"/>
                </a:lnTo>
                <a:lnTo>
                  <a:pt x="82302" y="91522"/>
                </a:lnTo>
                <a:lnTo>
                  <a:pt x="84746" y="86101"/>
                </a:lnTo>
                <a:lnTo>
                  <a:pt x="88783" y="71486"/>
                </a:lnTo>
                <a:lnTo>
                  <a:pt x="92967" y="53369"/>
                </a:lnTo>
                <a:lnTo>
                  <a:pt x="97173" y="40196"/>
                </a:lnTo>
                <a:lnTo>
                  <a:pt x="101483" y="32257"/>
                </a:lnTo>
                <a:lnTo>
                  <a:pt x="105150" y="27741"/>
                </a:lnTo>
                <a:lnTo>
                  <a:pt x="110514" y="25201"/>
                </a:lnTo>
                <a:lnTo>
                  <a:pt x="153527" y="25201"/>
                </a:lnTo>
                <a:lnTo>
                  <a:pt x="152209" y="22235"/>
                </a:lnTo>
                <a:lnTo>
                  <a:pt x="144520" y="10739"/>
                </a:lnTo>
                <a:lnTo>
                  <a:pt x="135412" y="4416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8714295" y="4404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8714295" y="4381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8714295" y="1515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8714295" y="1492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8613771" y="4781508"/>
            <a:ext cx="205740" cy="156210"/>
          </a:xfrm>
          <a:custGeom>
            <a:avLst/>
            <a:gdLst/>
            <a:ahLst/>
            <a:cxnLst/>
            <a:rect l="l" t="t" r="r" b="b"/>
            <a:pathLst>
              <a:path w="205740" h="156210">
                <a:moveTo>
                  <a:pt x="205740" y="0"/>
                </a:moveTo>
                <a:lnTo>
                  <a:pt x="0" y="0"/>
                </a:lnTo>
                <a:lnTo>
                  <a:pt x="0" y="27092"/>
                </a:lnTo>
                <a:lnTo>
                  <a:pt x="172156" y="27092"/>
                </a:lnTo>
                <a:lnTo>
                  <a:pt x="0" y="118250"/>
                </a:lnTo>
                <a:lnTo>
                  <a:pt x="0" y="155785"/>
                </a:lnTo>
                <a:lnTo>
                  <a:pt x="205740" y="155785"/>
                </a:lnTo>
                <a:lnTo>
                  <a:pt x="205740" y="128692"/>
                </a:lnTo>
                <a:lnTo>
                  <a:pt x="33585" y="128692"/>
                </a:lnTo>
                <a:lnTo>
                  <a:pt x="205740" y="37534"/>
                </a:lnTo>
                <a:lnTo>
                  <a:pt x="2057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8665136" y="4600602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4374" y="0"/>
                </a:moveTo>
                <a:lnTo>
                  <a:pt x="0" y="0"/>
                </a:lnTo>
                <a:lnTo>
                  <a:pt x="0" y="25400"/>
                </a:lnTo>
                <a:lnTo>
                  <a:pt x="91006" y="25473"/>
                </a:lnTo>
                <a:lnTo>
                  <a:pt x="103781" y="27323"/>
                </a:lnTo>
                <a:lnTo>
                  <a:pt x="134915" y="61261"/>
                </a:lnTo>
                <a:lnTo>
                  <a:pt x="135510" y="77956"/>
                </a:lnTo>
                <a:lnTo>
                  <a:pt x="130490" y="88776"/>
                </a:lnTo>
                <a:lnTo>
                  <a:pt x="119190" y="99080"/>
                </a:lnTo>
                <a:lnTo>
                  <a:pt x="107462" y="102663"/>
                </a:lnTo>
                <a:lnTo>
                  <a:pt x="92569" y="103858"/>
                </a:lnTo>
                <a:lnTo>
                  <a:pt x="0" y="103858"/>
                </a:lnTo>
                <a:lnTo>
                  <a:pt x="0" y="129258"/>
                </a:lnTo>
                <a:lnTo>
                  <a:pt x="93414" y="129258"/>
                </a:lnTo>
                <a:lnTo>
                  <a:pt x="102321" y="128957"/>
                </a:lnTo>
                <a:lnTo>
                  <a:pt x="148728" y="107903"/>
                </a:lnTo>
                <a:lnTo>
                  <a:pt x="157665" y="67880"/>
                </a:lnTo>
                <a:lnTo>
                  <a:pt x="155038" y="56010"/>
                </a:lnTo>
                <a:lnTo>
                  <a:pt x="149342" y="43297"/>
                </a:lnTo>
                <a:lnTo>
                  <a:pt x="141399" y="33868"/>
                </a:lnTo>
                <a:lnTo>
                  <a:pt x="130669" y="25400"/>
                </a:lnTo>
                <a:lnTo>
                  <a:pt x="154374" y="25400"/>
                </a:lnTo>
                <a:lnTo>
                  <a:pt x="1543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8605022" y="4535692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8605022" y="4457233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9201849" y="4404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9201849" y="4381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9201849" y="1515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9201849" y="1492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9097655" y="7117888"/>
            <a:ext cx="213360" cy="190500"/>
          </a:xfrm>
          <a:custGeom>
            <a:avLst/>
            <a:gdLst/>
            <a:ahLst/>
            <a:cxnLst/>
            <a:rect l="l" t="t" r="r" b="b"/>
            <a:pathLst>
              <a:path w="213359" h="190500">
                <a:moveTo>
                  <a:pt x="102997" y="0"/>
                </a:moveTo>
                <a:lnTo>
                  <a:pt x="54577" y="10683"/>
                </a:lnTo>
                <a:lnTo>
                  <a:pt x="20896" y="34359"/>
                </a:lnTo>
                <a:lnTo>
                  <a:pt x="846" y="80954"/>
                </a:lnTo>
                <a:lnTo>
                  <a:pt x="0" y="95069"/>
                </a:lnTo>
                <a:lnTo>
                  <a:pt x="14" y="96997"/>
                </a:lnTo>
                <a:lnTo>
                  <a:pt x="7961" y="135257"/>
                </a:lnTo>
                <a:lnTo>
                  <a:pt x="31280" y="166446"/>
                </a:lnTo>
                <a:lnTo>
                  <a:pt x="72089" y="186034"/>
                </a:lnTo>
                <a:lnTo>
                  <a:pt x="117648" y="190123"/>
                </a:lnTo>
                <a:lnTo>
                  <a:pt x="131032" y="188650"/>
                </a:lnTo>
                <a:lnTo>
                  <a:pt x="177445" y="169693"/>
                </a:lnTo>
                <a:lnTo>
                  <a:pt x="187867" y="161073"/>
                </a:lnTo>
                <a:lnTo>
                  <a:pt x="103224" y="161073"/>
                </a:lnTo>
                <a:lnTo>
                  <a:pt x="89217" y="160098"/>
                </a:lnTo>
                <a:lnTo>
                  <a:pt x="43114" y="141646"/>
                </a:lnTo>
                <a:lnTo>
                  <a:pt x="22578" y="95069"/>
                </a:lnTo>
                <a:lnTo>
                  <a:pt x="23020" y="87042"/>
                </a:lnTo>
                <a:lnTo>
                  <a:pt x="50566" y="43277"/>
                </a:lnTo>
                <a:lnTo>
                  <a:pt x="97766" y="29978"/>
                </a:lnTo>
                <a:lnTo>
                  <a:pt x="114516" y="29505"/>
                </a:lnTo>
                <a:lnTo>
                  <a:pt x="186856" y="29505"/>
                </a:lnTo>
                <a:lnTo>
                  <a:pt x="177889" y="20680"/>
                </a:lnTo>
                <a:lnTo>
                  <a:pt x="132771" y="2291"/>
                </a:lnTo>
                <a:lnTo>
                  <a:pt x="118555" y="565"/>
                </a:lnTo>
                <a:lnTo>
                  <a:pt x="102997" y="0"/>
                </a:lnTo>
                <a:close/>
              </a:path>
              <a:path w="213359" h="190500">
                <a:moveTo>
                  <a:pt x="186856" y="29505"/>
                </a:moveTo>
                <a:lnTo>
                  <a:pt x="114516" y="29505"/>
                </a:lnTo>
                <a:lnTo>
                  <a:pt x="127496" y="30836"/>
                </a:lnTo>
                <a:lnTo>
                  <a:pt x="139726" y="33576"/>
                </a:lnTo>
                <a:lnTo>
                  <a:pt x="173736" y="51929"/>
                </a:lnTo>
                <a:lnTo>
                  <a:pt x="190575" y="100831"/>
                </a:lnTo>
                <a:lnTo>
                  <a:pt x="188388" y="113465"/>
                </a:lnTo>
                <a:lnTo>
                  <a:pt x="165565" y="145317"/>
                </a:lnTo>
                <a:lnTo>
                  <a:pt x="118941" y="160458"/>
                </a:lnTo>
                <a:lnTo>
                  <a:pt x="103224" y="161073"/>
                </a:lnTo>
                <a:lnTo>
                  <a:pt x="187867" y="161073"/>
                </a:lnTo>
                <a:lnTo>
                  <a:pt x="210200" y="118607"/>
                </a:lnTo>
                <a:lnTo>
                  <a:pt x="212917" y="88771"/>
                </a:lnTo>
                <a:lnTo>
                  <a:pt x="211500" y="76206"/>
                </a:lnTo>
                <a:lnTo>
                  <a:pt x="208503" y="64299"/>
                </a:lnTo>
                <a:lnTo>
                  <a:pt x="203785" y="52921"/>
                </a:lnTo>
                <a:lnTo>
                  <a:pt x="197204" y="41943"/>
                </a:lnTo>
                <a:lnTo>
                  <a:pt x="188619" y="31239"/>
                </a:lnTo>
                <a:lnTo>
                  <a:pt x="186856" y="295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9149480" y="6947104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40">
                <a:moveTo>
                  <a:pt x="157584" y="0"/>
                </a:moveTo>
                <a:lnTo>
                  <a:pt x="64451" y="0"/>
                </a:lnTo>
                <a:lnTo>
                  <a:pt x="55517" y="326"/>
                </a:lnTo>
                <a:lnTo>
                  <a:pt x="9018" y="21465"/>
                </a:lnTo>
                <a:lnTo>
                  <a:pt x="0" y="61471"/>
                </a:lnTo>
                <a:lnTo>
                  <a:pt x="2843" y="73342"/>
                </a:lnTo>
                <a:lnTo>
                  <a:pt x="8733" y="86027"/>
                </a:lnTo>
                <a:lnTo>
                  <a:pt x="16752" y="95626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4" y="129258"/>
                </a:lnTo>
                <a:lnTo>
                  <a:pt x="157584" y="103858"/>
                </a:lnTo>
                <a:lnTo>
                  <a:pt x="67283" y="103799"/>
                </a:lnTo>
                <a:lnTo>
                  <a:pt x="54522" y="101997"/>
                </a:lnTo>
                <a:lnTo>
                  <a:pt x="23009" y="68273"/>
                </a:lnTo>
                <a:lnTo>
                  <a:pt x="22332" y="51575"/>
                </a:lnTo>
                <a:lnTo>
                  <a:pt x="27348" y="40783"/>
                </a:lnTo>
                <a:lnTo>
                  <a:pt x="38719" y="30395"/>
                </a:lnTo>
                <a:lnTo>
                  <a:pt x="50433" y="26678"/>
                </a:lnTo>
                <a:lnTo>
                  <a:pt x="65298" y="25399"/>
                </a:lnTo>
                <a:lnTo>
                  <a:pt x="157584" y="25399"/>
                </a:lnTo>
                <a:lnTo>
                  <a:pt x="1575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9092575" y="6883886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9152689" y="6805429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9092575" y="6805429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9149480" y="6611260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40">
                <a:moveTo>
                  <a:pt x="157584" y="0"/>
                </a:moveTo>
                <a:lnTo>
                  <a:pt x="64451" y="0"/>
                </a:lnTo>
                <a:lnTo>
                  <a:pt x="55518" y="325"/>
                </a:lnTo>
                <a:lnTo>
                  <a:pt x="9018" y="21465"/>
                </a:lnTo>
                <a:lnTo>
                  <a:pt x="0" y="61470"/>
                </a:lnTo>
                <a:lnTo>
                  <a:pt x="2842" y="73341"/>
                </a:lnTo>
                <a:lnTo>
                  <a:pt x="8732" y="86026"/>
                </a:lnTo>
                <a:lnTo>
                  <a:pt x="16752" y="95625"/>
                </a:lnTo>
                <a:lnTo>
                  <a:pt x="27198" y="103856"/>
                </a:lnTo>
                <a:lnTo>
                  <a:pt x="3209" y="103856"/>
                </a:lnTo>
                <a:lnTo>
                  <a:pt x="3209" y="129256"/>
                </a:lnTo>
                <a:lnTo>
                  <a:pt x="157584" y="129256"/>
                </a:lnTo>
                <a:lnTo>
                  <a:pt x="157584" y="103856"/>
                </a:lnTo>
                <a:lnTo>
                  <a:pt x="67284" y="103797"/>
                </a:lnTo>
                <a:lnTo>
                  <a:pt x="54522" y="101996"/>
                </a:lnTo>
                <a:lnTo>
                  <a:pt x="23009" y="68273"/>
                </a:lnTo>
                <a:lnTo>
                  <a:pt x="22332" y="51575"/>
                </a:lnTo>
                <a:lnTo>
                  <a:pt x="27348" y="40783"/>
                </a:lnTo>
                <a:lnTo>
                  <a:pt x="38719" y="30394"/>
                </a:lnTo>
                <a:lnTo>
                  <a:pt x="50433" y="26678"/>
                </a:lnTo>
                <a:lnTo>
                  <a:pt x="65298" y="25400"/>
                </a:lnTo>
                <a:lnTo>
                  <a:pt x="157584" y="25400"/>
                </a:lnTo>
                <a:lnTo>
                  <a:pt x="1575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9149762" y="6428662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09">
                <a:moveTo>
                  <a:pt x="86181" y="0"/>
                </a:moveTo>
                <a:lnTo>
                  <a:pt x="73763" y="0"/>
                </a:lnTo>
                <a:lnTo>
                  <a:pt x="65091" y="314"/>
                </a:lnTo>
                <a:lnTo>
                  <a:pt x="28392" y="11494"/>
                </a:lnTo>
                <a:lnTo>
                  <a:pt x="2527" y="47668"/>
                </a:lnTo>
                <a:lnTo>
                  <a:pt x="0" y="79467"/>
                </a:lnTo>
                <a:lnTo>
                  <a:pt x="2712" y="92202"/>
                </a:lnTo>
                <a:lnTo>
                  <a:pt x="23448" y="124424"/>
                </a:lnTo>
                <a:lnTo>
                  <a:pt x="69336" y="142322"/>
                </a:lnTo>
                <a:lnTo>
                  <a:pt x="84608" y="143052"/>
                </a:lnTo>
                <a:lnTo>
                  <a:pt x="97985" y="141898"/>
                </a:lnTo>
                <a:lnTo>
                  <a:pt x="142966" y="118186"/>
                </a:lnTo>
                <a:lnTo>
                  <a:pt x="144132" y="116558"/>
                </a:lnTo>
                <a:lnTo>
                  <a:pt x="86181" y="116558"/>
                </a:lnTo>
                <a:lnTo>
                  <a:pt x="86181" y="113526"/>
                </a:lnTo>
                <a:lnTo>
                  <a:pt x="53913" y="113526"/>
                </a:lnTo>
                <a:lnTo>
                  <a:pt x="42166" y="108515"/>
                </a:lnTo>
                <a:lnTo>
                  <a:pt x="32695" y="100878"/>
                </a:lnTo>
                <a:lnTo>
                  <a:pt x="26119" y="91405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3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90" h="143509">
                <a:moveTo>
                  <a:pt x="149399" y="5927"/>
                </a:moveTo>
                <a:lnTo>
                  <a:pt x="125432" y="5966"/>
                </a:lnTo>
                <a:lnTo>
                  <a:pt x="130097" y="15379"/>
                </a:lnTo>
                <a:lnTo>
                  <a:pt x="134208" y="26762"/>
                </a:lnTo>
                <a:lnTo>
                  <a:pt x="138151" y="41893"/>
                </a:lnTo>
                <a:lnTo>
                  <a:pt x="139287" y="53755"/>
                </a:lnTo>
                <a:lnTo>
                  <a:pt x="139421" y="69580"/>
                </a:lnTo>
                <a:lnTo>
                  <a:pt x="136856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2" y="116558"/>
                </a:lnTo>
                <a:lnTo>
                  <a:pt x="160150" y="72468"/>
                </a:lnTo>
                <a:lnTo>
                  <a:pt x="160786" y="56180"/>
                </a:lnTo>
                <a:lnTo>
                  <a:pt x="159643" y="44131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90" h="143509">
                <a:moveTo>
                  <a:pt x="86181" y="25400"/>
                </a:moveTo>
                <a:lnTo>
                  <a:pt x="66426" y="25400"/>
                </a:lnTo>
                <a:lnTo>
                  <a:pt x="53913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9098024" y="6142206"/>
            <a:ext cx="212725" cy="165735"/>
          </a:xfrm>
          <a:custGeom>
            <a:avLst/>
            <a:gdLst/>
            <a:ahLst/>
            <a:cxnLst/>
            <a:rect l="l" t="t" r="r" b="b"/>
            <a:pathLst>
              <a:path w="212725" h="165735">
                <a:moveTo>
                  <a:pt x="48455" y="0"/>
                </a:moveTo>
                <a:lnTo>
                  <a:pt x="19104" y="0"/>
                </a:lnTo>
                <a:lnTo>
                  <a:pt x="13111" y="10036"/>
                </a:lnTo>
                <a:lnTo>
                  <a:pt x="249" y="56666"/>
                </a:lnTo>
                <a:lnTo>
                  <a:pt x="0" y="74950"/>
                </a:lnTo>
                <a:lnTo>
                  <a:pt x="1390" y="87037"/>
                </a:lnTo>
                <a:lnTo>
                  <a:pt x="22717" y="132723"/>
                </a:lnTo>
                <a:lnTo>
                  <a:pt x="60981" y="158396"/>
                </a:lnTo>
                <a:lnTo>
                  <a:pt x="102274" y="165145"/>
                </a:lnTo>
                <a:lnTo>
                  <a:pt x="119733" y="165430"/>
                </a:lnTo>
                <a:lnTo>
                  <a:pt x="132844" y="163742"/>
                </a:lnTo>
                <a:lnTo>
                  <a:pt x="178727" y="143441"/>
                </a:lnTo>
                <a:lnTo>
                  <a:pt x="187091" y="136163"/>
                </a:lnTo>
                <a:lnTo>
                  <a:pt x="94691" y="136163"/>
                </a:lnTo>
                <a:lnTo>
                  <a:pt x="82158" y="134454"/>
                </a:lnTo>
                <a:lnTo>
                  <a:pt x="36662" y="110091"/>
                </a:lnTo>
                <a:lnTo>
                  <a:pt x="22630" y="58901"/>
                </a:lnTo>
                <a:lnTo>
                  <a:pt x="24038" y="48366"/>
                </a:lnTo>
                <a:lnTo>
                  <a:pt x="27449" y="36187"/>
                </a:lnTo>
                <a:lnTo>
                  <a:pt x="33461" y="20971"/>
                </a:lnTo>
                <a:lnTo>
                  <a:pt x="40218" y="10305"/>
                </a:lnTo>
                <a:lnTo>
                  <a:pt x="48455" y="0"/>
                </a:lnTo>
                <a:close/>
              </a:path>
              <a:path w="212725" h="165735">
                <a:moveTo>
                  <a:pt x="193235" y="0"/>
                </a:moveTo>
                <a:lnTo>
                  <a:pt x="165340" y="1304"/>
                </a:lnTo>
                <a:lnTo>
                  <a:pt x="172883" y="10784"/>
                </a:lnTo>
                <a:lnTo>
                  <a:pt x="179378" y="21392"/>
                </a:lnTo>
                <a:lnTo>
                  <a:pt x="185112" y="33966"/>
                </a:lnTo>
                <a:lnTo>
                  <a:pt x="187933" y="44222"/>
                </a:lnTo>
                <a:lnTo>
                  <a:pt x="189475" y="56666"/>
                </a:lnTo>
                <a:lnTo>
                  <a:pt x="189770" y="72764"/>
                </a:lnTo>
                <a:lnTo>
                  <a:pt x="187554" y="86470"/>
                </a:lnTo>
                <a:lnTo>
                  <a:pt x="160777" y="123728"/>
                </a:lnTo>
                <a:lnTo>
                  <a:pt x="112569" y="135830"/>
                </a:lnTo>
                <a:lnTo>
                  <a:pt x="94691" y="136163"/>
                </a:lnTo>
                <a:lnTo>
                  <a:pt x="187091" y="136163"/>
                </a:lnTo>
                <a:lnTo>
                  <a:pt x="206791" y="103389"/>
                </a:lnTo>
                <a:lnTo>
                  <a:pt x="212628" y="61033"/>
                </a:lnTo>
                <a:lnTo>
                  <a:pt x="211656" y="50089"/>
                </a:lnTo>
                <a:lnTo>
                  <a:pt x="209284" y="37724"/>
                </a:lnTo>
                <a:lnTo>
                  <a:pt x="205137" y="22732"/>
                </a:lnTo>
                <a:lnTo>
                  <a:pt x="199954" y="11177"/>
                </a:lnTo>
                <a:lnTo>
                  <a:pt x="1932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9149028" y="5969834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5" y="0"/>
                </a:moveTo>
                <a:lnTo>
                  <a:pt x="39092" y="8266"/>
                </a:lnTo>
                <a:lnTo>
                  <a:pt x="4439" y="43832"/>
                </a:lnTo>
                <a:lnTo>
                  <a:pt x="0" y="72015"/>
                </a:lnTo>
                <a:lnTo>
                  <a:pt x="1078" y="84536"/>
                </a:lnTo>
                <a:lnTo>
                  <a:pt x="29031" y="128597"/>
                </a:lnTo>
                <a:lnTo>
                  <a:pt x="76778" y="140695"/>
                </a:lnTo>
                <a:lnTo>
                  <a:pt x="94928" y="140927"/>
                </a:lnTo>
                <a:lnTo>
                  <a:pt x="108369" y="138701"/>
                </a:lnTo>
                <a:lnTo>
                  <a:pt x="120477" y="134904"/>
                </a:lnTo>
                <a:lnTo>
                  <a:pt x="131279" y="129513"/>
                </a:lnTo>
                <a:lnTo>
                  <a:pt x="140804" y="122504"/>
                </a:lnTo>
                <a:lnTo>
                  <a:pt x="148062" y="114723"/>
                </a:lnTo>
                <a:lnTo>
                  <a:pt x="76751" y="114723"/>
                </a:lnTo>
                <a:lnTo>
                  <a:pt x="64885" y="113443"/>
                </a:lnTo>
                <a:lnTo>
                  <a:pt x="29461" y="95247"/>
                </a:lnTo>
                <a:lnTo>
                  <a:pt x="21441" y="70772"/>
                </a:lnTo>
                <a:lnTo>
                  <a:pt x="21452" y="69692"/>
                </a:lnTo>
                <a:lnTo>
                  <a:pt x="40500" y="36578"/>
                </a:lnTo>
                <a:lnTo>
                  <a:pt x="91916" y="27257"/>
                </a:lnTo>
                <a:lnTo>
                  <a:pt x="147875" y="27257"/>
                </a:lnTo>
                <a:lnTo>
                  <a:pt x="147732" y="27033"/>
                </a:lnTo>
                <a:lnTo>
                  <a:pt x="106670" y="2773"/>
                </a:lnTo>
                <a:lnTo>
                  <a:pt x="92681" y="679"/>
                </a:lnTo>
                <a:lnTo>
                  <a:pt x="76685" y="0"/>
                </a:lnTo>
                <a:close/>
              </a:path>
              <a:path w="161925" h="140970">
                <a:moveTo>
                  <a:pt x="147875" y="27257"/>
                </a:moveTo>
                <a:lnTo>
                  <a:pt x="91916" y="27257"/>
                </a:lnTo>
                <a:lnTo>
                  <a:pt x="104723" y="29540"/>
                </a:lnTo>
                <a:lnTo>
                  <a:pt x="116291" y="33831"/>
                </a:lnTo>
                <a:lnTo>
                  <a:pt x="126928" y="40323"/>
                </a:lnTo>
                <a:lnTo>
                  <a:pt x="134539" y="49152"/>
                </a:lnTo>
                <a:lnTo>
                  <a:pt x="138957" y="60818"/>
                </a:lnTo>
                <a:lnTo>
                  <a:pt x="140228" y="76306"/>
                </a:lnTo>
                <a:lnTo>
                  <a:pt x="137132" y="87104"/>
                </a:lnTo>
                <a:lnTo>
                  <a:pt x="105966" y="111801"/>
                </a:lnTo>
                <a:lnTo>
                  <a:pt x="76751" y="114723"/>
                </a:lnTo>
                <a:lnTo>
                  <a:pt x="148062" y="114723"/>
                </a:lnTo>
                <a:lnTo>
                  <a:pt x="161346" y="62470"/>
                </a:lnTo>
                <a:lnTo>
                  <a:pt x="159068" y="49514"/>
                </a:lnTo>
                <a:lnTo>
                  <a:pt x="154574" y="37739"/>
                </a:lnTo>
                <a:lnTo>
                  <a:pt x="147875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9149035" y="5703351"/>
            <a:ext cx="158115" cy="225425"/>
          </a:xfrm>
          <a:custGeom>
            <a:avLst/>
            <a:gdLst/>
            <a:ahLst/>
            <a:cxnLst/>
            <a:rect l="l" t="t" r="r" b="b"/>
            <a:pathLst>
              <a:path w="158115" h="225425">
                <a:moveTo>
                  <a:pt x="158028" y="0"/>
                </a:moveTo>
                <a:lnTo>
                  <a:pt x="61909" y="32"/>
                </a:lnTo>
                <a:lnTo>
                  <a:pt x="24439" y="8879"/>
                </a:lnTo>
                <a:lnTo>
                  <a:pt x="0" y="51746"/>
                </a:lnTo>
                <a:lnTo>
                  <a:pt x="1296" y="63017"/>
                </a:lnTo>
                <a:lnTo>
                  <a:pt x="5291" y="74644"/>
                </a:lnTo>
                <a:lnTo>
                  <a:pt x="12844" y="87857"/>
                </a:lnTo>
                <a:lnTo>
                  <a:pt x="21838" y="96552"/>
                </a:lnTo>
                <a:lnTo>
                  <a:pt x="33286" y="104139"/>
                </a:lnTo>
                <a:lnTo>
                  <a:pt x="32457" y="104450"/>
                </a:lnTo>
                <a:lnTo>
                  <a:pt x="3903" y="129956"/>
                </a:lnTo>
                <a:lnTo>
                  <a:pt x="397" y="157968"/>
                </a:lnTo>
                <a:lnTo>
                  <a:pt x="3066" y="169962"/>
                </a:lnTo>
                <a:lnTo>
                  <a:pt x="8803" y="182299"/>
                </a:lnTo>
                <a:lnTo>
                  <a:pt x="16903" y="191771"/>
                </a:lnTo>
                <a:lnTo>
                  <a:pt x="27642" y="199812"/>
                </a:lnTo>
                <a:lnTo>
                  <a:pt x="3653" y="199812"/>
                </a:lnTo>
                <a:lnTo>
                  <a:pt x="3653" y="225212"/>
                </a:lnTo>
                <a:lnTo>
                  <a:pt x="158028" y="225212"/>
                </a:lnTo>
                <a:lnTo>
                  <a:pt x="158028" y="199812"/>
                </a:lnTo>
                <a:lnTo>
                  <a:pt x="69859" y="199807"/>
                </a:lnTo>
                <a:lnTo>
                  <a:pt x="56289" y="198419"/>
                </a:lnTo>
                <a:lnTo>
                  <a:pt x="23528" y="166887"/>
                </a:lnTo>
                <a:lnTo>
                  <a:pt x="22579" y="150810"/>
                </a:lnTo>
                <a:lnTo>
                  <a:pt x="27421" y="140014"/>
                </a:lnTo>
                <a:lnTo>
                  <a:pt x="38966" y="129808"/>
                </a:lnTo>
                <a:lnTo>
                  <a:pt x="50814" y="126461"/>
                </a:lnTo>
                <a:lnTo>
                  <a:pt x="65742" y="125305"/>
                </a:lnTo>
                <a:lnTo>
                  <a:pt x="158028" y="125305"/>
                </a:lnTo>
                <a:lnTo>
                  <a:pt x="158028" y="99905"/>
                </a:lnTo>
                <a:lnTo>
                  <a:pt x="69807" y="99900"/>
                </a:lnTo>
                <a:lnTo>
                  <a:pt x="27352" y="78712"/>
                </a:lnTo>
                <a:lnTo>
                  <a:pt x="22547" y="50825"/>
                </a:lnTo>
                <a:lnTo>
                  <a:pt x="27363" y="40087"/>
                </a:lnTo>
                <a:lnTo>
                  <a:pt x="38965" y="29901"/>
                </a:lnTo>
                <a:lnTo>
                  <a:pt x="50814" y="26554"/>
                </a:lnTo>
                <a:lnTo>
                  <a:pt x="65742" y="25400"/>
                </a:lnTo>
                <a:lnTo>
                  <a:pt x="158028" y="25400"/>
                </a:lnTo>
                <a:lnTo>
                  <a:pt x="1580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9149035" y="5428466"/>
            <a:ext cx="158115" cy="225425"/>
          </a:xfrm>
          <a:custGeom>
            <a:avLst/>
            <a:gdLst/>
            <a:ahLst/>
            <a:cxnLst/>
            <a:rect l="l" t="t" r="r" b="b"/>
            <a:pathLst>
              <a:path w="158115" h="225425">
                <a:moveTo>
                  <a:pt x="158028" y="0"/>
                </a:moveTo>
                <a:lnTo>
                  <a:pt x="61910" y="32"/>
                </a:lnTo>
                <a:lnTo>
                  <a:pt x="24439" y="8880"/>
                </a:lnTo>
                <a:lnTo>
                  <a:pt x="0" y="51746"/>
                </a:lnTo>
                <a:lnTo>
                  <a:pt x="1296" y="63017"/>
                </a:lnTo>
                <a:lnTo>
                  <a:pt x="5291" y="74644"/>
                </a:lnTo>
                <a:lnTo>
                  <a:pt x="12844" y="87857"/>
                </a:lnTo>
                <a:lnTo>
                  <a:pt x="21838" y="96552"/>
                </a:lnTo>
                <a:lnTo>
                  <a:pt x="33286" y="104139"/>
                </a:lnTo>
                <a:lnTo>
                  <a:pt x="32457" y="104450"/>
                </a:lnTo>
                <a:lnTo>
                  <a:pt x="3903" y="129957"/>
                </a:lnTo>
                <a:lnTo>
                  <a:pt x="397" y="157968"/>
                </a:lnTo>
                <a:lnTo>
                  <a:pt x="3066" y="169963"/>
                </a:lnTo>
                <a:lnTo>
                  <a:pt x="8803" y="182300"/>
                </a:lnTo>
                <a:lnTo>
                  <a:pt x="16903" y="191772"/>
                </a:lnTo>
                <a:lnTo>
                  <a:pt x="27643" y="199814"/>
                </a:lnTo>
                <a:lnTo>
                  <a:pt x="3653" y="199814"/>
                </a:lnTo>
                <a:lnTo>
                  <a:pt x="3653" y="225214"/>
                </a:lnTo>
                <a:lnTo>
                  <a:pt x="158028" y="225214"/>
                </a:lnTo>
                <a:lnTo>
                  <a:pt x="158028" y="199814"/>
                </a:lnTo>
                <a:lnTo>
                  <a:pt x="69858" y="199809"/>
                </a:lnTo>
                <a:lnTo>
                  <a:pt x="56289" y="198420"/>
                </a:lnTo>
                <a:lnTo>
                  <a:pt x="23528" y="166888"/>
                </a:lnTo>
                <a:lnTo>
                  <a:pt x="22579" y="150811"/>
                </a:lnTo>
                <a:lnTo>
                  <a:pt x="27421" y="140015"/>
                </a:lnTo>
                <a:lnTo>
                  <a:pt x="38965" y="129809"/>
                </a:lnTo>
                <a:lnTo>
                  <a:pt x="50814" y="126462"/>
                </a:lnTo>
                <a:lnTo>
                  <a:pt x="65743" y="125307"/>
                </a:lnTo>
                <a:lnTo>
                  <a:pt x="158028" y="125307"/>
                </a:lnTo>
                <a:lnTo>
                  <a:pt x="158028" y="99907"/>
                </a:lnTo>
                <a:lnTo>
                  <a:pt x="69808" y="99901"/>
                </a:lnTo>
                <a:lnTo>
                  <a:pt x="27353" y="78713"/>
                </a:lnTo>
                <a:lnTo>
                  <a:pt x="22547" y="50826"/>
                </a:lnTo>
                <a:lnTo>
                  <a:pt x="27362" y="40089"/>
                </a:lnTo>
                <a:lnTo>
                  <a:pt x="38966" y="29902"/>
                </a:lnTo>
                <a:lnTo>
                  <a:pt x="50814" y="26555"/>
                </a:lnTo>
                <a:lnTo>
                  <a:pt x="65743" y="25400"/>
                </a:lnTo>
                <a:lnTo>
                  <a:pt x="158028" y="25400"/>
                </a:lnTo>
                <a:lnTo>
                  <a:pt x="1580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9152689" y="5251231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4374" y="0"/>
                </a:moveTo>
                <a:lnTo>
                  <a:pt x="0" y="0"/>
                </a:lnTo>
                <a:lnTo>
                  <a:pt x="0" y="25400"/>
                </a:lnTo>
                <a:lnTo>
                  <a:pt x="91006" y="25473"/>
                </a:lnTo>
                <a:lnTo>
                  <a:pt x="103781" y="27323"/>
                </a:lnTo>
                <a:lnTo>
                  <a:pt x="134915" y="61261"/>
                </a:lnTo>
                <a:lnTo>
                  <a:pt x="135510" y="77955"/>
                </a:lnTo>
                <a:lnTo>
                  <a:pt x="130490" y="88775"/>
                </a:lnTo>
                <a:lnTo>
                  <a:pt x="119190" y="99080"/>
                </a:lnTo>
                <a:lnTo>
                  <a:pt x="107462" y="102663"/>
                </a:lnTo>
                <a:lnTo>
                  <a:pt x="92569" y="103858"/>
                </a:lnTo>
                <a:lnTo>
                  <a:pt x="0" y="103858"/>
                </a:lnTo>
                <a:lnTo>
                  <a:pt x="0" y="129258"/>
                </a:lnTo>
                <a:lnTo>
                  <a:pt x="93414" y="129258"/>
                </a:lnTo>
                <a:lnTo>
                  <a:pt x="102322" y="128957"/>
                </a:lnTo>
                <a:lnTo>
                  <a:pt x="148728" y="107902"/>
                </a:lnTo>
                <a:lnTo>
                  <a:pt x="157665" y="67879"/>
                </a:lnTo>
                <a:lnTo>
                  <a:pt x="155038" y="56009"/>
                </a:lnTo>
                <a:lnTo>
                  <a:pt x="149342" y="43297"/>
                </a:lnTo>
                <a:lnTo>
                  <a:pt x="141399" y="33868"/>
                </a:lnTo>
                <a:lnTo>
                  <a:pt x="130669" y="25400"/>
                </a:lnTo>
                <a:lnTo>
                  <a:pt x="154374" y="25400"/>
                </a:lnTo>
                <a:lnTo>
                  <a:pt x="1543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9149480" y="5070609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7584" y="0"/>
                </a:moveTo>
                <a:lnTo>
                  <a:pt x="64451" y="0"/>
                </a:lnTo>
                <a:lnTo>
                  <a:pt x="55518" y="325"/>
                </a:lnTo>
                <a:lnTo>
                  <a:pt x="9018" y="21464"/>
                </a:lnTo>
                <a:lnTo>
                  <a:pt x="0" y="61469"/>
                </a:lnTo>
                <a:lnTo>
                  <a:pt x="2843" y="73341"/>
                </a:lnTo>
                <a:lnTo>
                  <a:pt x="8733" y="86026"/>
                </a:lnTo>
                <a:lnTo>
                  <a:pt x="16752" y="95625"/>
                </a:lnTo>
                <a:lnTo>
                  <a:pt x="27198" y="103856"/>
                </a:lnTo>
                <a:lnTo>
                  <a:pt x="3209" y="103856"/>
                </a:lnTo>
                <a:lnTo>
                  <a:pt x="3209" y="129256"/>
                </a:lnTo>
                <a:lnTo>
                  <a:pt x="157584" y="129256"/>
                </a:lnTo>
                <a:lnTo>
                  <a:pt x="157584" y="103856"/>
                </a:lnTo>
                <a:lnTo>
                  <a:pt x="67284" y="103797"/>
                </a:lnTo>
                <a:lnTo>
                  <a:pt x="54522" y="101996"/>
                </a:lnTo>
                <a:lnTo>
                  <a:pt x="23009" y="68273"/>
                </a:lnTo>
                <a:lnTo>
                  <a:pt x="22332" y="51575"/>
                </a:lnTo>
                <a:lnTo>
                  <a:pt x="27348" y="40783"/>
                </a:lnTo>
                <a:lnTo>
                  <a:pt x="38719" y="30394"/>
                </a:lnTo>
                <a:lnTo>
                  <a:pt x="50432" y="26678"/>
                </a:lnTo>
                <a:lnTo>
                  <a:pt x="65298" y="25400"/>
                </a:lnTo>
                <a:lnTo>
                  <a:pt x="157584" y="25400"/>
                </a:lnTo>
                <a:lnTo>
                  <a:pt x="1575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9152689" y="5007391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9092575" y="5007391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9108944" y="4864304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4" y="0"/>
                </a:lnTo>
                <a:lnTo>
                  <a:pt x="176954" y="36689"/>
                </a:lnTo>
                <a:lnTo>
                  <a:pt x="175260" y="43745"/>
                </a:lnTo>
                <a:lnTo>
                  <a:pt x="171590" y="47130"/>
                </a:lnTo>
                <a:lnTo>
                  <a:pt x="168205" y="50518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5" y="77610"/>
                </a:lnTo>
                <a:lnTo>
                  <a:pt x="43745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1" y="77416"/>
                </a:lnTo>
                <a:lnTo>
                  <a:pt x="194114" y="54939"/>
                </a:lnTo>
                <a:lnTo>
                  <a:pt x="198120" y="25965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5" y="0"/>
                </a:lnTo>
                <a:lnTo>
                  <a:pt x="43745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9152689" y="4818302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9092575" y="4818302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9149762" y="4620464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10">
                <a:moveTo>
                  <a:pt x="86181" y="0"/>
                </a:moveTo>
                <a:lnTo>
                  <a:pt x="73763" y="0"/>
                </a:lnTo>
                <a:lnTo>
                  <a:pt x="65091" y="314"/>
                </a:lnTo>
                <a:lnTo>
                  <a:pt x="28392" y="11494"/>
                </a:lnTo>
                <a:lnTo>
                  <a:pt x="2527" y="47669"/>
                </a:lnTo>
                <a:lnTo>
                  <a:pt x="0" y="79468"/>
                </a:lnTo>
                <a:lnTo>
                  <a:pt x="2712" y="92202"/>
                </a:lnTo>
                <a:lnTo>
                  <a:pt x="23448" y="124424"/>
                </a:lnTo>
                <a:lnTo>
                  <a:pt x="69337" y="142322"/>
                </a:lnTo>
                <a:lnTo>
                  <a:pt x="84608" y="143052"/>
                </a:lnTo>
                <a:lnTo>
                  <a:pt x="97985" y="141898"/>
                </a:lnTo>
                <a:lnTo>
                  <a:pt x="142966" y="118186"/>
                </a:lnTo>
                <a:lnTo>
                  <a:pt x="144132" y="116558"/>
                </a:lnTo>
                <a:lnTo>
                  <a:pt x="86181" y="116558"/>
                </a:lnTo>
                <a:lnTo>
                  <a:pt x="86181" y="113526"/>
                </a:lnTo>
                <a:lnTo>
                  <a:pt x="53913" y="113526"/>
                </a:lnTo>
                <a:lnTo>
                  <a:pt x="42166" y="108515"/>
                </a:lnTo>
                <a:lnTo>
                  <a:pt x="32695" y="100878"/>
                </a:lnTo>
                <a:lnTo>
                  <a:pt x="26119" y="91404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3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90" h="143510">
                <a:moveTo>
                  <a:pt x="149399" y="5927"/>
                </a:moveTo>
                <a:lnTo>
                  <a:pt x="125432" y="5966"/>
                </a:lnTo>
                <a:lnTo>
                  <a:pt x="130097" y="15378"/>
                </a:lnTo>
                <a:lnTo>
                  <a:pt x="134208" y="26762"/>
                </a:lnTo>
                <a:lnTo>
                  <a:pt x="138151" y="41892"/>
                </a:lnTo>
                <a:lnTo>
                  <a:pt x="139287" y="53755"/>
                </a:lnTo>
                <a:lnTo>
                  <a:pt x="139421" y="69579"/>
                </a:lnTo>
                <a:lnTo>
                  <a:pt x="136856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2" y="116558"/>
                </a:lnTo>
                <a:lnTo>
                  <a:pt x="160150" y="72468"/>
                </a:lnTo>
                <a:lnTo>
                  <a:pt x="160786" y="56180"/>
                </a:lnTo>
                <a:lnTo>
                  <a:pt x="159643" y="44130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90" h="143510">
                <a:moveTo>
                  <a:pt x="86181" y="25400"/>
                </a:moveTo>
                <a:lnTo>
                  <a:pt x="66426" y="25400"/>
                </a:lnTo>
                <a:lnTo>
                  <a:pt x="53913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9149136" y="4473060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7" y="25201"/>
                </a:moveTo>
                <a:lnTo>
                  <a:pt x="124906" y="25201"/>
                </a:lnTo>
                <a:lnTo>
                  <a:pt x="130834" y="28589"/>
                </a:lnTo>
                <a:lnTo>
                  <a:pt x="137292" y="40043"/>
                </a:lnTo>
                <a:lnTo>
                  <a:pt x="139825" y="51318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8" y="93540"/>
                </a:lnTo>
                <a:lnTo>
                  <a:pt x="131767" y="105307"/>
                </a:lnTo>
                <a:lnTo>
                  <a:pt x="126035" y="117205"/>
                </a:lnTo>
                <a:lnTo>
                  <a:pt x="154580" y="109983"/>
                </a:lnTo>
                <a:lnTo>
                  <a:pt x="157521" y="98262"/>
                </a:lnTo>
                <a:lnTo>
                  <a:pt x="159997" y="84469"/>
                </a:lnTo>
                <a:lnTo>
                  <a:pt x="161161" y="72746"/>
                </a:lnTo>
                <a:lnTo>
                  <a:pt x="161524" y="58562"/>
                </a:lnTo>
                <a:lnTo>
                  <a:pt x="160325" y="45787"/>
                </a:lnTo>
                <a:lnTo>
                  <a:pt x="157349" y="33798"/>
                </a:lnTo>
                <a:lnTo>
                  <a:pt x="153527" y="25201"/>
                </a:lnTo>
                <a:close/>
              </a:path>
              <a:path w="161925" h="117475">
                <a:moveTo>
                  <a:pt x="32055" y="7421"/>
                </a:moveTo>
                <a:lnTo>
                  <a:pt x="8066" y="7421"/>
                </a:lnTo>
                <a:lnTo>
                  <a:pt x="7147" y="10080"/>
                </a:lnTo>
                <a:lnTo>
                  <a:pt x="4178" y="20798"/>
                </a:lnTo>
                <a:lnTo>
                  <a:pt x="1340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19"/>
                </a:lnTo>
                <a:lnTo>
                  <a:pt x="20473" y="109096"/>
                </a:lnTo>
                <a:lnTo>
                  <a:pt x="46030" y="116072"/>
                </a:lnTo>
                <a:lnTo>
                  <a:pt x="57176" y="114514"/>
                </a:lnTo>
                <a:lnTo>
                  <a:pt x="67907" y="108952"/>
                </a:lnTo>
                <a:lnTo>
                  <a:pt x="79538" y="97654"/>
                </a:lnTo>
                <a:lnTo>
                  <a:pt x="82301" y="91523"/>
                </a:lnTo>
                <a:lnTo>
                  <a:pt x="36572" y="91523"/>
                </a:lnTo>
                <a:lnTo>
                  <a:pt x="30926" y="88420"/>
                </a:lnTo>
                <a:lnTo>
                  <a:pt x="25560" y="79669"/>
                </a:lnTo>
                <a:lnTo>
                  <a:pt x="22176" y="68529"/>
                </a:lnTo>
                <a:lnTo>
                  <a:pt x="21048" y="53705"/>
                </a:lnTo>
                <a:lnTo>
                  <a:pt x="21048" y="45521"/>
                </a:lnTo>
                <a:lnTo>
                  <a:pt x="22177" y="37620"/>
                </a:lnTo>
                <a:lnTo>
                  <a:pt x="23872" y="29716"/>
                </a:lnTo>
                <a:lnTo>
                  <a:pt x="25846" y="22096"/>
                </a:lnTo>
                <a:lnTo>
                  <a:pt x="28668" y="14760"/>
                </a:lnTo>
                <a:lnTo>
                  <a:pt x="32055" y="7421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3" y="62219"/>
                </a:lnTo>
                <a:lnTo>
                  <a:pt x="62461" y="76120"/>
                </a:lnTo>
                <a:lnTo>
                  <a:pt x="58021" y="84750"/>
                </a:lnTo>
                <a:lnTo>
                  <a:pt x="54634" y="89265"/>
                </a:lnTo>
                <a:lnTo>
                  <a:pt x="50117" y="91523"/>
                </a:lnTo>
                <a:lnTo>
                  <a:pt x="82301" y="91523"/>
                </a:lnTo>
                <a:lnTo>
                  <a:pt x="84746" y="86101"/>
                </a:lnTo>
                <a:lnTo>
                  <a:pt x="88783" y="71485"/>
                </a:lnTo>
                <a:lnTo>
                  <a:pt x="92967" y="53369"/>
                </a:lnTo>
                <a:lnTo>
                  <a:pt x="97173" y="40197"/>
                </a:lnTo>
                <a:lnTo>
                  <a:pt x="101483" y="32256"/>
                </a:lnTo>
                <a:lnTo>
                  <a:pt x="105152" y="27741"/>
                </a:lnTo>
                <a:lnTo>
                  <a:pt x="110514" y="25201"/>
                </a:lnTo>
                <a:lnTo>
                  <a:pt x="153527" y="25201"/>
                </a:lnTo>
                <a:lnTo>
                  <a:pt x="152209" y="22235"/>
                </a:lnTo>
                <a:lnTo>
                  <a:pt x="144520" y="10739"/>
                </a:lnTo>
                <a:lnTo>
                  <a:pt x="135411" y="4417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9689401" y="4404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9689401" y="4381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9689401" y="1515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9689401" y="1492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9561536" y="6677449"/>
            <a:ext cx="205740" cy="133350"/>
          </a:xfrm>
          <a:custGeom>
            <a:avLst/>
            <a:gdLst/>
            <a:ahLst/>
            <a:cxnLst/>
            <a:rect l="l" t="t" r="r" b="b"/>
            <a:pathLst>
              <a:path w="205740" h="133350">
                <a:moveTo>
                  <a:pt x="60217" y="0"/>
                </a:moveTo>
                <a:lnTo>
                  <a:pt x="23428" y="11227"/>
                </a:lnTo>
                <a:lnTo>
                  <a:pt x="868" y="54891"/>
                </a:lnTo>
                <a:lnTo>
                  <a:pt x="0" y="132917"/>
                </a:lnTo>
                <a:lnTo>
                  <a:pt x="205740" y="132917"/>
                </a:lnTo>
                <a:lnTo>
                  <a:pt x="205740" y="104977"/>
                </a:lnTo>
                <a:lnTo>
                  <a:pt x="22860" y="104977"/>
                </a:lnTo>
                <a:lnTo>
                  <a:pt x="23421" y="61429"/>
                </a:lnTo>
                <a:lnTo>
                  <a:pt x="53968" y="30749"/>
                </a:lnTo>
                <a:lnTo>
                  <a:pt x="71645" y="30356"/>
                </a:lnTo>
                <a:lnTo>
                  <a:pt x="114087" y="30356"/>
                </a:lnTo>
                <a:lnTo>
                  <a:pt x="108673" y="21446"/>
                </a:lnTo>
                <a:lnTo>
                  <a:pt x="99037" y="10094"/>
                </a:lnTo>
                <a:lnTo>
                  <a:pt x="88292" y="4482"/>
                </a:lnTo>
                <a:lnTo>
                  <a:pt x="75376" y="1117"/>
                </a:lnTo>
                <a:lnTo>
                  <a:pt x="60217" y="0"/>
                </a:lnTo>
                <a:close/>
              </a:path>
              <a:path w="205740" h="133350">
                <a:moveTo>
                  <a:pt x="114087" y="30356"/>
                </a:moveTo>
                <a:lnTo>
                  <a:pt x="71645" y="30356"/>
                </a:lnTo>
                <a:lnTo>
                  <a:pt x="82951" y="35015"/>
                </a:lnTo>
                <a:lnTo>
                  <a:pt x="93840" y="44487"/>
                </a:lnTo>
                <a:lnTo>
                  <a:pt x="98638" y="55777"/>
                </a:lnTo>
                <a:lnTo>
                  <a:pt x="100070" y="68899"/>
                </a:lnTo>
                <a:lnTo>
                  <a:pt x="100189" y="104977"/>
                </a:lnTo>
                <a:lnTo>
                  <a:pt x="123049" y="104977"/>
                </a:lnTo>
                <a:lnTo>
                  <a:pt x="123045" y="68899"/>
                </a:lnTo>
                <a:lnTo>
                  <a:pt x="122275" y="56053"/>
                </a:lnTo>
                <a:lnTo>
                  <a:pt x="119890" y="44088"/>
                </a:lnTo>
                <a:lnTo>
                  <a:pt x="115490" y="32665"/>
                </a:lnTo>
                <a:lnTo>
                  <a:pt x="114087" y="303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9609975" y="6509236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09">
                <a:moveTo>
                  <a:pt x="86181" y="0"/>
                </a:moveTo>
                <a:lnTo>
                  <a:pt x="73764" y="0"/>
                </a:lnTo>
                <a:lnTo>
                  <a:pt x="65091" y="315"/>
                </a:lnTo>
                <a:lnTo>
                  <a:pt x="28392" y="11494"/>
                </a:lnTo>
                <a:lnTo>
                  <a:pt x="2527" y="47668"/>
                </a:lnTo>
                <a:lnTo>
                  <a:pt x="0" y="79468"/>
                </a:lnTo>
                <a:lnTo>
                  <a:pt x="2712" y="92202"/>
                </a:lnTo>
                <a:lnTo>
                  <a:pt x="23448" y="124424"/>
                </a:lnTo>
                <a:lnTo>
                  <a:pt x="69337" y="142322"/>
                </a:lnTo>
                <a:lnTo>
                  <a:pt x="84608" y="143052"/>
                </a:lnTo>
                <a:lnTo>
                  <a:pt x="97986" y="141898"/>
                </a:lnTo>
                <a:lnTo>
                  <a:pt x="142967" y="118186"/>
                </a:lnTo>
                <a:lnTo>
                  <a:pt x="144133" y="116558"/>
                </a:lnTo>
                <a:lnTo>
                  <a:pt x="86181" y="116558"/>
                </a:lnTo>
                <a:lnTo>
                  <a:pt x="86181" y="113527"/>
                </a:lnTo>
                <a:lnTo>
                  <a:pt x="53914" y="113527"/>
                </a:lnTo>
                <a:lnTo>
                  <a:pt x="42167" y="108516"/>
                </a:lnTo>
                <a:lnTo>
                  <a:pt x="32695" y="100879"/>
                </a:lnTo>
                <a:lnTo>
                  <a:pt x="26119" y="91405"/>
                </a:lnTo>
                <a:lnTo>
                  <a:pt x="22097" y="79522"/>
                </a:lnTo>
                <a:lnTo>
                  <a:pt x="20766" y="64691"/>
                </a:lnTo>
                <a:lnTo>
                  <a:pt x="22935" y="53755"/>
                </a:lnTo>
                <a:lnTo>
                  <a:pt x="29164" y="43054"/>
                </a:lnTo>
                <a:lnTo>
                  <a:pt x="40825" y="31618"/>
                </a:lnTo>
                <a:lnTo>
                  <a:pt x="52567" y="27120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90" h="143509">
                <a:moveTo>
                  <a:pt x="149399" y="5927"/>
                </a:moveTo>
                <a:lnTo>
                  <a:pt x="125433" y="5967"/>
                </a:lnTo>
                <a:lnTo>
                  <a:pt x="130097" y="15379"/>
                </a:lnTo>
                <a:lnTo>
                  <a:pt x="134208" y="26762"/>
                </a:lnTo>
                <a:lnTo>
                  <a:pt x="138151" y="41893"/>
                </a:lnTo>
                <a:lnTo>
                  <a:pt x="139288" y="53755"/>
                </a:lnTo>
                <a:lnTo>
                  <a:pt x="139422" y="69580"/>
                </a:lnTo>
                <a:lnTo>
                  <a:pt x="136857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3" y="116558"/>
                </a:lnTo>
                <a:lnTo>
                  <a:pt x="160150" y="72468"/>
                </a:lnTo>
                <a:lnTo>
                  <a:pt x="160786" y="56180"/>
                </a:lnTo>
                <a:lnTo>
                  <a:pt x="159643" y="44131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90" h="143509">
                <a:moveTo>
                  <a:pt x="86181" y="25400"/>
                </a:moveTo>
                <a:lnTo>
                  <a:pt x="66426" y="25400"/>
                </a:lnTo>
                <a:lnTo>
                  <a:pt x="53914" y="113527"/>
                </a:lnTo>
                <a:lnTo>
                  <a:pt x="86181" y="113527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9609240" y="6337145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4" y="0"/>
                </a:moveTo>
                <a:lnTo>
                  <a:pt x="39092" y="8267"/>
                </a:lnTo>
                <a:lnTo>
                  <a:pt x="4439" y="43833"/>
                </a:lnTo>
                <a:lnTo>
                  <a:pt x="0" y="72016"/>
                </a:lnTo>
                <a:lnTo>
                  <a:pt x="1078" y="84536"/>
                </a:lnTo>
                <a:lnTo>
                  <a:pt x="29031" y="128598"/>
                </a:lnTo>
                <a:lnTo>
                  <a:pt x="76778" y="140695"/>
                </a:lnTo>
                <a:lnTo>
                  <a:pt x="94929" y="140927"/>
                </a:lnTo>
                <a:lnTo>
                  <a:pt x="108369" y="138701"/>
                </a:lnTo>
                <a:lnTo>
                  <a:pt x="120477" y="134904"/>
                </a:lnTo>
                <a:lnTo>
                  <a:pt x="131280" y="129513"/>
                </a:lnTo>
                <a:lnTo>
                  <a:pt x="140805" y="122505"/>
                </a:lnTo>
                <a:lnTo>
                  <a:pt x="148063" y="114723"/>
                </a:lnTo>
                <a:lnTo>
                  <a:pt x="76752" y="114723"/>
                </a:lnTo>
                <a:lnTo>
                  <a:pt x="64886" y="113443"/>
                </a:lnTo>
                <a:lnTo>
                  <a:pt x="29462" y="95248"/>
                </a:lnTo>
                <a:lnTo>
                  <a:pt x="21441" y="70773"/>
                </a:lnTo>
                <a:lnTo>
                  <a:pt x="21452" y="69692"/>
                </a:lnTo>
                <a:lnTo>
                  <a:pt x="40500" y="36579"/>
                </a:lnTo>
                <a:lnTo>
                  <a:pt x="91917" y="27257"/>
                </a:lnTo>
                <a:lnTo>
                  <a:pt x="147875" y="27257"/>
                </a:lnTo>
                <a:lnTo>
                  <a:pt x="147732" y="27034"/>
                </a:lnTo>
                <a:lnTo>
                  <a:pt x="106670" y="2773"/>
                </a:lnTo>
                <a:lnTo>
                  <a:pt x="92680" y="679"/>
                </a:lnTo>
                <a:lnTo>
                  <a:pt x="76684" y="0"/>
                </a:lnTo>
                <a:close/>
              </a:path>
              <a:path w="161925" h="140970">
                <a:moveTo>
                  <a:pt x="147875" y="27257"/>
                </a:moveTo>
                <a:lnTo>
                  <a:pt x="91917" y="27257"/>
                </a:lnTo>
                <a:lnTo>
                  <a:pt x="104723" y="29541"/>
                </a:lnTo>
                <a:lnTo>
                  <a:pt x="116291" y="33832"/>
                </a:lnTo>
                <a:lnTo>
                  <a:pt x="126929" y="40323"/>
                </a:lnTo>
                <a:lnTo>
                  <a:pt x="134540" y="49152"/>
                </a:lnTo>
                <a:lnTo>
                  <a:pt x="138959" y="60818"/>
                </a:lnTo>
                <a:lnTo>
                  <a:pt x="140230" y="76306"/>
                </a:lnTo>
                <a:lnTo>
                  <a:pt x="137133" y="87104"/>
                </a:lnTo>
                <a:lnTo>
                  <a:pt x="105967" y="111801"/>
                </a:lnTo>
                <a:lnTo>
                  <a:pt x="76752" y="114723"/>
                </a:lnTo>
                <a:lnTo>
                  <a:pt x="148063" y="114723"/>
                </a:lnTo>
                <a:lnTo>
                  <a:pt x="161346" y="62470"/>
                </a:lnTo>
                <a:lnTo>
                  <a:pt x="159068" y="49514"/>
                </a:lnTo>
                <a:lnTo>
                  <a:pt x="154573" y="37740"/>
                </a:lnTo>
                <a:lnTo>
                  <a:pt x="147875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9609616" y="6157935"/>
            <a:ext cx="216535" cy="138430"/>
          </a:xfrm>
          <a:custGeom>
            <a:avLst/>
            <a:gdLst/>
            <a:ahLst/>
            <a:cxnLst/>
            <a:rect l="l" t="t" r="r" b="b"/>
            <a:pathLst>
              <a:path w="216534" h="138429">
                <a:moveTo>
                  <a:pt x="216079" y="112541"/>
                </a:moveTo>
                <a:lnTo>
                  <a:pt x="3285" y="112541"/>
                </a:lnTo>
                <a:lnTo>
                  <a:pt x="3285" y="137941"/>
                </a:lnTo>
                <a:lnTo>
                  <a:pt x="216079" y="137941"/>
                </a:lnTo>
                <a:lnTo>
                  <a:pt x="216079" y="112541"/>
                </a:lnTo>
                <a:close/>
              </a:path>
              <a:path w="216534" h="138429">
                <a:moveTo>
                  <a:pt x="76301" y="0"/>
                </a:moveTo>
                <a:lnTo>
                  <a:pt x="28080" y="13959"/>
                </a:lnTo>
                <a:lnTo>
                  <a:pt x="889" y="55050"/>
                </a:lnTo>
                <a:lnTo>
                  <a:pt x="0" y="70808"/>
                </a:lnTo>
                <a:lnTo>
                  <a:pt x="2553" y="82959"/>
                </a:lnTo>
                <a:lnTo>
                  <a:pt x="7960" y="95151"/>
                </a:lnTo>
                <a:lnTo>
                  <a:pt x="15993" y="104777"/>
                </a:lnTo>
                <a:lnTo>
                  <a:pt x="26708" y="112541"/>
                </a:lnTo>
                <a:lnTo>
                  <a:pt x="134517" y="112541"/>
                </a:lnTo>
                <a:lnTo>
                  <a:pt x="134700" y="112424"/>
                </a:lnTo>
                <a:lnTo>
                  <a:pt x="75199" y="112424"/>
                </a:lnTo>
                <a:lnTo>
                  <a:pt x="63509" y="111071"/>
                </a:lnTo>
                <a:lnTo>
                  <a:pt x="27974" y="92350"/>
                </a:lnTo>
                <a:lnTo>
                  <a:pt x="20865" y="66586"/>
                </a:lnTo>
                <a:lnTo>
                  <a:pt x="23407" y="55246"/>
                </a:lnTo>
                <a:lnTo>
                  <a:pt x="53148" y="29865"/>
                </a:lnTo>
                <a:lnTo>
                  <a:pt x="80614" y="26181"/>
                </a:lnTo>
                <a:lnTo>
                  <a:pt x="148088" y="26181"/>
                </a:lnTo>
                <a:lnTo>
                  <a:pt x="138013" y="16430"/>
                </a:lnTo>
                <a:lnTo>
                  <a:pt x="128676" y="10525"/>
                </a:lnTo>
                <a:lnTo>
                  <a:pt x="118001" y="5915"/>
                </a:lnTo>
                <a:lnTo>
                  <a:pt x="105823" y="2613"/>
                </a:lnTo>
                <a:lnTo>
                  <a:pt x="91978" y="637"/>
                </a:lnTo>
                <a:lnTo>
                  <a:pt x="76301" y="0"/>
                </a:lnTo>
                <a:close/>
              </a:path>
              <a:path w="216534" h="138429">
                <a:moveTo>
                  <a:pt x="148088" y="26181"/>
                </a:moveTo>
                <a:lnTo>
                  <a:pt x="80614" y="26181"/>
                </a:lnTo>
                <a:lnTo>
                  <a:pt x="81189" y="26182"/>
                </a:lnTo>
                <a:lnTo>
                  <a:pt x="94311" y="27034"/>
                </a:lnTo>
                <a:lnTo>
                  <a:pt x="129474" y="41910"/>
                </a:lnTo>
                <a:lnTo>
                  <a:pt x="139226" y="80063"/>
                </a:lnTo>
                <a:lnTo>
                  <a:pt x="134040" y="91649"/>
                </a:lnTo>
                <a:lnTo>
                  <a:pt x="91557" y="111795"/>
                </a:lnTo>
                <a:lnTo>
                  <a:pt x="75199" y="112424"/>
                </a:lnTo>
                <a:lnTo>
                  <a:pt x="134700" y="112424"/>
                </a:lnTo>
                <a:lnTo>
                  <a:pt x="160245" y="75763"/>
                </a:lnTo>
                <a:lnTo>
                  <a:pt x="161312" y="61643"/>
                </a:lnTo>
                <a:lnTo>
                  <a:pt x="159694" y="48768"/>
                </a:lnTo>
                <a:lnTo>
                  <a:pt x="155346" y="36998"/>
                </a:lnTo>
                <a:lnTo>
                  <a:pt x="148157" y="262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9552789" y="610311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8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9609974" y="5905281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10">
                <a:moveTo>
                  <a:pt x="86181" y="0"/>
                </a:moveTo>
                <a:lnTo>
                  <a:pt x="73764" y="0"/>
                </a:lnTo>
                <a:lnTo>
                  <a:pt x="65092" y="315"/>
                </a:lnTo>
                <a:lnTo>
                  <a:pt x="28392" y="11493"/>
                </a:lnTo>
                <a:lnTo>
                  <a:pt x="2527" y="47667"/>
                </a:lnTo>
                <a:lnTo>
                  <a:pt x="0" y="79466"/>
                </a:lnTo>
                <a:lnTo>
                  <a:pt x="2712" y="92201"/>
                </a:lnTo>
                <a:lnTo>
                  <a:pt x="23448" y="124422"/>
                </a:lnTo>
                <a:lnTo>
                  <a:pt x="69337" y="142321"/>
                </a:lnTo>
                <a:lnTo>
                  <a:pt x="84608" y="143051"/>
                </a:lnTo>
                <a:lnTo>
                  <a:pt x="97986" y="141897"/>
                </a:lnTo>
                <a:lnTo>
                  <a:pt x="142967" y="118186"/>
                </a:lnTo>
                <a:lnTo>
                  <a:pt x="144133" y="116558"/>
                </a:lnTo>
                <a:lnTo>
                  <a:pt x="86181" y="116558"/>
                </a:lnTo>
                <a:lnTo>
                  <a:pt x="86181" y="113526"/>
                </a:lnTo>
                <a:lnTo>
                  <a:pt x="53915" y="113526"/>
                </a:lnTo>
                <a:lnTo>
                  <a:pt x="42167" y="108515"/>
                </a:lnTo>
                <a:lnTo>
                  <a:pt x="32696" y="100878"/>
                </a:lnTo>
                <a:lnTo>
                  <a:pt x="26119" y="91405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90" h="143510">
                <a:moveTo>
                  <a:pt x="149399" y="5925"/>
                </a:moveTo>
                <a:lnTo>
                  <a:pt x="125433" y="5966"/>
                </a:lnTo>
                <a:lnTo>
                  <a:pt x="130097" y="15379"/>
                </a:lnTo>
                <a:lnTo>
                  <a:pt x="134209" y="26763"/>
                </a:lnTo>
                <a:lnTo>
                  <a:pt x="138151" y="41893"/>
                </a:lnTo>
                <a:lnTo>
                  <a:pt x="139288" y="53755"/>
                </a:lnTo>
                <a:lnTo>
                  <a:pt x="139423" y="69580"/>
                </a:lnTo>
                <a:lnTo>
                  <a:pt x="136857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3" y="116558"/>
                </a:lnTo>
                <a:lnTo>
                  <a:pt x="160150" y="72468"/>
                </a:lnTo>
                <a:lnTo>
                  <a:pt x="160786" y="56179"/>
                </a:lnTo>
                <a:lnTo>
                  <a:pt x="159643" y="44130"/>
                </a:lnTo>
                <a:lnTo>
                  <a:pt x="157403" y="30068"/>
                </a:lnTo>
                <a:lnTo>
                  <a:pt x="154017" y="17838"/>
                </a:lnTo>
                <a:lnTo>
                  <a:pt x="149399" y="5925"/>
                </a:lnTo>
                <a:close/>
              </a:path>
              <a:path w="161290" h="143510">
                <a:moveTo>
                  <a:pt x="86181" y="25400"/>
                </a:moveTo>
                <a:lnTo>
                  <a:pt x="66426" y="25400"/>
                </a:lnTo>
                <a:lnTo>
                  <a:pt x="53915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9558168" y="5589192"/>
            <a:ext cx="212725" cy="193040"/>
          </a:xfrm>
          <a:custGeom>
            <a:avLst/>
            <a:gdLst/>
            <a:ahLst/>
            <a:cxnLst/>
            <a:rect l="l" t="t" r="r" b="b"/>
            <a:pathLst>
              <a:path w="212725" h="193039">
                <a:moveTo>
                  <a:pt x="121643" y="161149"/>
                </a:moveTo>
                <a:lnTo>
                  <a:pt x="77593" y="161149"/>
                </a:lnTo>
                <a:lnTo>
                  <a:pt x="87741" y="162333"/>
                </a:lnTo>
                <a:lnTo>
                  <a:pt x="96182" y="171406"/>
                </a:lnTo>
                <a:lnTo>
                  <a:pt x="139286" y="192648"/>
                </a:lnTo>
                <a:lnTo>
                  <a:pt x="155752" y="192928"/>
                </a:lnTo>
                <a:lnTo>
                  <a:pt x="167067" y="190169"/>
                </a:lnTo>
                <a:lnTo>
                  <a:pt x="178047" y="184865"/>
                </a:lnTo>
                <a:lnTo>
                  <a:pt x="188978" y="176575"/>
                </a:lnTo>
                <a:lnTo>
                  <a:pt x="198047" y="167057"/>
                </a:lnTo>
                <a:lnTo>
                  <a:pt x="142633" y="167057"/>
                </a:lnTo>
                <a:lnTo>
                  <a:pt x="131114" y="165207"/>
                </a:lnTo>
                <a:lnTo>
                  <a:pt x="121643" y="161149"/>
                </a:lnTo>
                <a:close/>
              </a:path>
              <a:path w="212725" h="193039">
                <a:moveTo>
                  <a:pt x="34695" y="68298"/>
                </a:moveTo>
                <a:lnTo>
                  <a:pt x="1611" y="94488"/>
                </a:lnTo>
                <a:lnTo>
                  <a:pt x="0" y="121072"/>
                </a:lnTo>
                <a:lnTo>
                  <a:pt x="2111" y="133810"/>
                </a:lnTo>
                <a:lnTo>
                  <a:pt x="35562" y="168559"/>
                </a:lnTo>
                <a:lnTo>
                  <a:pt x="49088" y="170179"/>
                </a:lnTo>
                <a:lnTo>
                  <a:pt x="54733" y="170179"/>
                </a:lnTo>
                <a:lnTo>
                  <a:pt x="60377" y="169050"/>
                </a:lnTo>
                <a:lnTo>
                  <a:pt x="71666" y="164534"/>
                </a:lnTo>
                <a:lnTo>
                  <a:pt x="77593" y="161149"/>
                </a:lnTo>
                <a:lnTo>
                  <a:pt x="121643" y="161149"/>
                </a:lnTo>
                <a:lnTo>
                  <a:pt x="118114" y="159636"/>
                </a:lnTo>
                <a:lnTo>
                  <a:pt x="108276" y="152550"/>
                </a:lnTo>
                <a:lnTo>
                  <a:pt x="99612" y="143932"/>
                </a:lnTo>
                <a:lnTo>
                  <a:pt x="40904" y="143932"/>
                </a:lnTo>
                <a:lnTo>
                  <a:pt x="34131" y="141110"/>
                </a:lnTo>
                <a:lnTo>
                  <a:pt x="29051" y="134901"/>
                </a:lnTo>
                <a:lnTo>
                  <a:pt x="23971" y="128974"/>
                </a:lnTo>
                <a:lnTo>
                  <a:pt x="21431" y="121072"/>
                </a:lnTo>
                <a:lnTo>
                  <a:pt x="21431" y="105269"/>
                </a:lnTo>
                <a:lnTo>
                  <a:pt x="22560" y="98778"/>
                </a:lnTo>
                <a:lnTo>
                  <a:pt x="27101" y="84042"/>
                </a:lnTo>
                <a:lnTo>
                  <a:pt x="30462" y="76481"/>
                </a:lnTo>
                <a:lnTo>
                  <a:pt x="34695" y="68298"/>
                </a:lnTo>
                <a:close/>
              </a:path>
              <a:path w="212725" h="193039">
                <a:moveTo>
                  <a:pt x="202271" y="74133"/>
                </a:moveTo>
                <a:lnTo>
                  <a:pt x="176847" y="74133"/>
                </a:lnTo>
                <a:lnTo>
                  <a:pt x="182884" y="84101"/>
                </a:lnTo>
                <a:lnTo>
                  <a:pt x="188520" y="98063"/>
                </a:lnTo>
                <a:lnTo>
                  <a:pt x="189977" y="109317"/>
                </a:lnTo>
                <a:lnTo>
                  <a:pt x="189872" y="126095"/>
                </a:lnTo>
                <a:lnTo>
                  <a:pt x="186419" y="136758"/>
                </a:lnTo>
                <a:lnTo>
                  <a:pt x="179418" y="147984"/>
                </a:lnTo>
                <a:lnTo>
                  <a:pt x="167888" y="160503"/>
                </a:lnTo>
                <a:lnTo>
                  <a:pt x="156343" y="165437"/>
                </a:lnTo>
                <a:lnTo>
                  <a:pt x="142633" y="167057"/>
                </a:lnTo>
                <a:lnTo>
                  <a:pt x="198047" y="167057"/>
                </a:lnTo>
                <a:lnTo>
                  <a:pt x="211941" y="129330"/>
                </a:lnTo>
                <a:lnTo>
                  <a:pt x="212683" y="113945"/>
                </a:lnTo>
                <a:lnTo>
                  <a:pt x="211509" y="103210"/>
                </a:lnTo>
                <a:lnTo>
                  <a:pt x="208566" y="90964"/>
                </a:lnTo>
                <a:lnTo>
                  <a:pt x="203320" y="75932"/>
                </a:lnTo>
                <a:lnTo>
                  <a:pt x="202271" y="74133"/>
                </a:lnTo>
                <a:close/>
              </a:path>
              <a:path w="212725" h="193039">
                <a:moveTo>
                  <a:pt x="98760" y="9594"/>
                </a:moveTo>
                <a:lnTo>
                  <a:pt x="106734" y="35979"/>
                </a:lnTo>
                <a:lnTo>
                  <a:pt x="118783" y="38143"/>
                </a:lnTo>
                <a:lnTo>
                  <a:pt x="132037" y="41818"/>
                </a:lnTo>
                <a:lnTo>
                  <a:pt x="143757" y="46925"/>
                </a:lnTo>
                <a:lnTo>
                  <a:pt x="154640" y="53339"/>
                </a:lnTo>
                <a:lnTo>
                  <a:pt x="82321" y="123962"/>
                </a:lnTo>
                <a:lnTo>
                  <a:pt x="71309" y="133979"/>
                </a:lnTo>
                <a:lnTo>
                  <a:pt x="62917" y="139981"/>
                </a:lnTo>
                <a:lnTo>
                  <a:pt x="58402" y="142803"/>
                </a:lnTo>
                <a:lnTo>
                  <a:pt x="53604" y="143932"/>
                </a:lnTo>
                <a:lnTo>
                  <a:pt x="99612" y="143932"/>
                </a:lnTo>
                <a:lnTo>
                  <a:pt x="98477" y="142803"/>
                </a:lnTo>
                <a:lnTo>
                  <a:pt x="176847" y="74133"/>
                </a:lnTo>
                <a:lnTo>
                  <a:pt x="202271" y="74133"/>
                </a:lnTo>
                <a:lnTo>
                  <a:pt x="196960" y="65021"/>
                </a:lnTo>
                <a:lnTo>
                  <a:pt x="188788" y="54469"/>
                </a:lnTo>
                <a:lnTo>
                  <a:pt x="206000" y="37734"/>
                </a:lnTo>
                <a:lnTo>
                  <a:pt x="168990" y="37734"/>
                </a:lnTo>
                <a:lnTo>
                  <a:pt x="123469" y="14629"/>
                </a:lnTo>
                <a:lnTo>
                  <a:pt x="111180" y="11447"/>
                </a:lnTo>
                <a:lnTo>
                  <a:pt x="98760" y="9594"/>
                </a:lnTo>
                <a:close/>
              </a:path>
              <a:path w="212725" h="193039">
                <a:moveTo>
                  <a:pt x="209108" y="0"/>
                </a:moveTo>
                <a:lnTo>
                  <a:pt x="168990" y="37734"/>
                </a:lnTo>
                <a:lnTo>
                  <a:pt x="206000" y="37734"/>
                </a:lnTo>
                <a:lnTo>
                  <a:pt x="209108" y="34712"/>
                </a:lnTo>
                <a:lnTo>
                  <a:pt x="2091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9558234" y="5327300"/>
            <a:ext cx="212725" cy="144780"/>
          </a:xfrm>
          <a:custGeom>
            <a:avLst/>
            <a:gdLst/>
            <a:ahLst/>
            <a:cxnLst/>
            <a:rect l="l" t="t" r="r" b="b"/>
            <a:pathLst>
              <a:path w="212725" h="144779">
                <a:moveTo>
                  <a:pt x="37169" y="12406"/>
                </a:moveTo>
                <a:lnTo>
                  <a:pt x="10076" y="12406"/>
                </a:lnTo>
                <a:lnTo>
                  <a:pt x="8000" y="19169"/>
                </a:lnTo>
                <a:lnTo>
                  <a:pt x="6" y="65863"/>
                </a:lnTo>
                <a:lnTo>
                  <a:pt x="0" y="82064"/>
                </a:lnTo>
                <a:lnTo>
                  <a:pt x="1776" y="94909"/>
                </a:lnTo>
                <a:lnTo>
                  <a:pt x="26638" y="135759"/>
                </a:lnTo>
                <a:lnTo>
                  <a:pt x="67195" y="144201"/>
                </a:lnTo>
                <a:lnTo>
                  <a:pt x="78530" y="141124"/>
                </a:lnTo>
                <a:lnTo>
                  <a:pt x="89480" y="134607"/>
                </a:lnTo>
                <a:lnTo>
                  <a:pt x="100741" y="123785"/>
                </a:lnTo>
                <a:lnTo>
                  <a:pt x="104701" y="116474"/>
                </a:lnTo>
                <a:lnTo>
                  <a:pt x="50807" y="116474"/>
                </a:lnTo>
                <a:lnTo>
                  <a:pt x="39303" y="112188"/>
                </a:lnTo>
                <a:lnTo>
                  <a:pt x="29299" y="102042"/>
                </a:lnTo>
                <a:lnTo>
                  <a:pt x="25438" y="92659"/>
                </a:lnTo>
                <a:lnTo>
                  <a:pt x="23117" y="80025"/>
                </a:lnTo>
                <a:lnTo>
                  <a:pt x="22467" y="63186"/>
                </a:lnTo>
                <a:lnTo>
                  <a:pt x="24107" y="51658"/>
                </a:lnTo>
                <a:lnTo>
                  <a:pt x="27593" y="36503"/>
                </a:lnTo>
                <a:lnTo>
                  <a:pt x="31766" y="24803"/>
                </a:lnTo>
                <a:lnTo>
                  <a:pt x="37169" y="12406"/>
                </a:lnTo>
                <a:close/>
              </a:path>
              <a:path w="212725" h="144779">
                <a:moveTo>
                  <a:pt x="201435" y="29626"/>
                </a:moveTo>
                <a:lnTo>
                  <a:pt x="161128" y="29626"/>
                </a:lnTo>
                <a:lnTo>
                  <a:pt x="172714" y="34262"/>
                </a:lnTo>
                <a:lnTo>
                  <a:pt x="182414" y="44014"/>
                </a:lnTo>
                <a:lnTo>
                  <a:pt x="186857" y="53753"/>
                </a:lnTo>
                <a:lnTo>
                  <a:pt x="189511" y="66222"/>
                </a:lnTo>
                <a:lnTo>
                  <a:pt x="190367" y="82064"/>
                </a:lnTo>
                <a:lnTo>
                  <a:pt x="189487" y="92292"/>
                </a:lnTo>
                <a:lnTo>
                  <a:pt x="187042" y="104581"/>
                </a:lnTo>
                <a:lnTo>
                  <a:pt x="182431" y="120462"/>
                </a:lnTo>
                <a:lnTo>
                  <a:pt x="177460" y="132087"/>
                </a:lnTo>
                <a:lnTo>
                  <a:pt x="171225" y="143922"/>
                </a:lnTo>
                <a:lnTo>
                  <a:pt x="203769" y="133359"/>
                </a:lnTo>
                <a:lnTo>
                  <a:pt x="212311" y="85784"/>
                </a:lnTo>
                <a:lnTo>
                  <a:pt x="212515" y="70458"/>
                </a:lnTo>
                <a:lnTo>
                  <a:pt x="211245" y="57864"/>
                </a:lnTo>
                <a:lnTo>
                  <a:pt x="208549" y="45963"/>
                </a:lnTo>
                <a:lnTo>
                  <a:pt x="204142" y="34454"/>
                </a:lnTo>
                <a:lnTo>
                  <a:pt x="201435" y="29626"/>
                </a:lnTo>
                <a:close/>
              </a:path>
              <a:path w="212725" h="144779">
                <a:moveTo>
                  <a:pt x="151048" y="0"/>
                </a:moveTo>
                <a:lnTo>
                  <a:pt x="105569" y="23060"/>
                </a:lnTo>
                <a:lnTo>
                  <a:pt x="91356" y="60666"/>
                </a:lnTo>
                <a:lnTo>
                  <a:pt x="85558" y="88592"/>
                </a:lnTo>
                <a:lnTo>
                  <a:pt x="81307" y="100920"/>
                </a:lnTo>
                <a:lnTo>
                  <a:pt x="75726" y="109749"/>
                </a:lnTo>
                <a:lnTo>
                  <a:pt x="66560" y="115062"/>
                </a:lnTo>
                <a:lnTo>
                  <a:pt x="50807" y="116474"/>
                </a:lnTo>
                <a:lnTo>
                  <a:pt x="104701" y="116474"/>
                </a:lnTo>
                <a:lnTo>
                  <a:pt x="106343" y="113441"/>
                </a:lnTo>
                <a:lnTo>
                  <a:pt x="110929" y="100784"/>
                </a:lnTo>
                <a:lnTo>
                  <a:pt x="114502" y="85768"/>
                </a:lnTo>
                <a:lnTo>
                  <a:pt x="121254" y="56121"/>
                </a:lnTo>
                <a:lnTo>
                  <a:pt x="126512" y="44951"/>
                </a:lnTo>
                <a:lnTo>
                  <a:pt x="134477" y="34894"/>
                </a:lnTo>
                <a:lnTo>
                  <a:pt x="144802" y="30641"/>
                </a:lnTo>
                <a:lnTo>
                  <a:pt x="161128" y="29626"/>
                </a:lnTo>
                <a:lnTo>
                  <a:pt x="201435" y="29626"/>
                </a:lnTo>
                <a:lnTo>
                  <a:pt x="197740" y="23035"/>
                </a:lnTo>
                <a:lnTo>
                  <a:pt x="189059" y="11404"/>
                </a:lnTo>
                <a:lnTo>
                  <a:pt x="178546" y="5082"/>
                </a:lnTo>
                <a:lnTo>
                  <a:pt x="165924" y="1271"/>
                </a:lnTo>
                <a:lnTo>
                  <a:pt x="151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9609240" y="5154351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4" y="0"/>
                </a:moveTo>
                <a:lnTo>
                  <a:pt x="39092" y="8267"/>
                </a:lnTo>
                <a:lnTo>
                  <a:pt x="4439" y="43833"/>
                </a:lnTo>
                <a:lnTo>
                  <a:pt x="0" y="72017"/>
                </a:lnTo>
                <a:lnTo>
                  <a:pt x="1078" y="84538"/>
                </a:lnTo>
                <a:lnTo>
                  <a:pt x="29032" y="128599"/>
                </a:lnTo>
                <a:lnTo>
                  <a:pt x="76778" y="140696"/>
                </a:lnTo>
                <a:lnTo>
                  <a:pt x="94929" y="140929"/>
                </a:lnTo>
                <a:lnTo>
                  <a:pt x="108369" y="138702"/>
                </a:lnTo>
                <a:lnTo>
                  <a:pt x="120477" y="134905"/>
                </a:lnTo>
                <a:lnTo>
                  <a:pt x="131280" y="129514"/>
                </a:lnTo>
                <a:lnTo>
                  <a:pt x="140805" y="122505"/>
                </a:lnTo>
                <a:lnTo>
                  <a:pt x="148062" y="114724"/>
                </a:lnTo>
                <a:lnTo>
                  <a:pt x="76751" y="114724"/>
                </a:lnTo>
                <a:lnTo>
                  <a:pt x="64885" y="113444"/>
                </a:lnTo>
                <a:lnTo>
                  <a:pt x="29461" y="95248"/>
                </a:lnTo>
                <a:lnTo>
                  <a:pt x="21441" y="70773"/>
                </a:lnTo>
                <a:lnTo>
                  <a:pt x="21452" y="69693"/>
                </a:lnTo>
                <a:lnTo>
                  <a:pt x="40500" y="36580"/>
                </a:lnTo>
                <a:lnTo>
                  <a:pt x="91917" y="27259"/>
                </a:lnTo>
                <a:lnTo>
                  <a:pt x="147875" y="27259"/>
                </a:lnTo>
                <a:lnTo>
                  <a:pt x="147732" y="27034"/>
                </a:lnTo>
                <a:lnTo>
                  <a:pt x="106670" y="2773"/>
                </a:lnTo>
                <a:lnTo>
                  <a:pt x="92680" y="679"/>
                </a:lnTo>
                <a:lnTo>
                  <a:pt x="76684" y="0"/>
                </a:lnTo>
                <a:close/>
              </a:path>
              <a:path w="161925" h="140970">
                <a:moveTo>
                  <a:pt x="147875" y="27259"/>
                </a:moveTo>
                <a:lnTo>
                  <a:pt x="91917" y="27259"/>
                </a:lnTo>
                <a:lnTo>
                  <a:pt x="104724" y="29542"/>
                </a:lnTo>
                <a:lnTo>
                  <a:pt x="116291" y="33833"/>
                </a:lnTo>
                <a:lnTo>
                  <a:pt x="126929" y="40325"/>
                </a:lnTo>
                <a:lnTo>
                  <a:pt x="134540" y="49154"/>
                </a:lnTo>
                <a:lnTo>
                  <a:pt x="138958" y="60819"/>
                </a:lnTo>
                <a:lnTo>
                  <a:pt x="140229" y="76307"/>
                </a:lnTo>
                <a:lnTo>
                  <a:pt x="137133" y="87105"/>
                </a:lnTo>
                <a:lnTo>
                  <a:pt x="105966" y="111802"/>
                </a:lnTo>
                <a:lnTo>
                  <a:pt x="76751" y="114724"/>
                </a:lnTo>
                <a:lnTo>
                  <a:pt x="148062" y="114724"/>
                </a:lnTo>
                <a:lnTo>
                  <a:pt x="161346" y="62471"/>
                </a:lnTo>
                <a:lnTo>
                  <a:pt x="159068" y="49515"/>
                </a:lnTo>
                <a:lnTo>
                  <a:pt x="154573" y="37740"/>
                </a:lnTo>
                <a:lnTo>
                  <a:pt x="147875" y="272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9609255" y="5001041"/>
            <a:ext cx="161925" cy="122555"/>
          </a:xfrm>
          <a:custGeom>
            <a:avLst/>
            <a:gdLst/>
            <a:ahLst/>
            <a:cxnLst/>
            <a:rect l="l" t="t" r="r" b="b"/>
            <a:pathLst>
              <a:path w="161925" h="122554">
                <a:moveTo>
                  <a:pt x="33279" y="0"/>
                </a:moveTo>
                <a:lnTo>
                  <a:pt x="9573" y="0"/>
                </a:lnTo>
                <a:lnTo>
                  <a:pt x="6468" y="7054"/>
                </a:lnTo>
                <a:lnTo>
                  <a:pt x="4210" y="14392"/>
                </a:lnTo>
                <a:lnTo>
                  <a:pt x="824" y="29069"/>
                </a:lnTo>
                <a:lnTo>
                  <a:pt x="89" y="35685"/>
                </a:lnTo>
                <a:lnTo>
                  <a:pt x="0" y="46895"/>
                </a:lnTo>
                <a:lnTo>
                  <a:pt x="1137" y="60234"/>
                </a:lnTo>
                <a:lnTo>
                  <a:pt x="25530" y="104999"/>
                </a:lnTo>
                <a:lnTo>
                  <a:pt x="71552" y="121416"/>
                </a:lnTo>
                <a:lnTo>
                  <a:pt x="87973" y="122009"/>
                </a:lnTo>
                <a:lnTo>
                  <a:pt x="100536" y="120509"/>
                </a:lnTo>
                <a:lnTo>
                  <a:pt x="145873" y="95377"/>
                </a:lnTo>
                <a:lnTo>
                  <a:pt x="146325" y="94709"/>
                </a:lnTo>
                <a:lnTo>
                  <a:pt x="69223" y="94709"/>
                </a:lnTo>
                <a:lnTo>
                  <a:pt x="56636" y="92013"/>
                </a:lnTo>
                <a:lnTo>
                  <a:pt x="22924" y="57519"/>
                </a:lnTo>
                <a:lnTo>
                  <a:pt x="21426" y="43461"/>
                </a:lnTo>
                <a:lnTo>
                  <a:pt x="21496" y="35685"/>
                </a:lnTo>
                <a:lnTo>
                  <a:pt x="22555" y="29069"/>
                </a:lnTo>
                <a:lnTo>
                  <a:pt x="26506" y="14392"/>
                </a:lnTo>
                <a:lnTo>
                  <a:pt x="29328" y="7338"/>
                </a:lnTo>
                <a:lnTo>
                  <a:pt x="33279" y="0"/>
                </a:lnTo>
                <a:close/>
              </a:path>
              <a:path w="161925" h="122554">
                <a:moveTo>
                  <a:pt x="152095" y="0"/>
                </a:moveTo>
                <a:lnTo>
                  <a:pt x="129306" y="1193"/>
                </a:lnTo>
                <a:lnTo>
                  <a:pt x="134289" y="11929"/>
                </a:lnTo>
                <a:lnTo>
                  <a:pt x="138503" y="24994"/>
                </a:lnTo>
                <a:lnTo>
                  <a:pt x="139958" y="35685"/>
                </a:lnTo>
                <a:lnTo>
                  <a:pt x="140084" y="51357"/>
                </a:lnTo>
                <a:lnTo>
                  <a:pt x="137153" y="63483"/>
                </a:lnTo>
                <a:lnTo>
                  <a:pt x="101482" y="92634"/>
                </a:lnTo>
                <a:lnTo>
                  <a:pt x="69223" y="94709"/>
                </a:lnTo>
                <a:lnTo>
                  <a:pt x="146325" y="94709"/>
                </a:lnTo>
                <a:lnTo>
                  <a:pt x="152843" y="85075"/>
                </a:lnTo>
                <a:lnTo>
                  <a:pt x="157780" y="73437"/>
                </a:lnTo>
                <a:lnTo>
                  <a:pt x="160718" y="60495"/>
                </a:lnTo>
                <a:lnTo>
                  <a:pt x="161648" y="46895"/>
                </a:lnTo>
                <a:lnTo>
                  <a:pt x="161573" y="36689"/>
                </a:lnTo>
                <a:lnTo>
                  <a:pt x="160844" y="29632"/>
                </a:lnTo>
                <a:lnTo>
                  <a:pt x="159433" y="22012"/>
                </a:lnTo>
                <a:lnTo>
                  <a:pt x="158021" y="14674"/>
                </a:lnTo>
                <a:lnTo>
                  <a:pt x="155481" y="7338"/>
                </a:lnTo>
                <a:lnTo>
                  <a:pt x="152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9612901" y="4944314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9552789" y="4944314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9609975" y="4746476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10">
                <a:moveTo>
                  <a:pt x="86181" y="0"/>
                </a:moveTo>
                <a:lnTo>
                  <a:pt x="73764" y="0"/>
                </a:lnTo>
                <a:lnTo>
                  <a:pt x="65091" y="315"/>
                </a:lnTo>
                <a:lnTo>
                  <a:pt x="28392" y="11494"/>
                </a:lnTo>
                <a:lnTo>
                  <a:pt x="2527" y="47668"/>
                </a:lnTo>
                <a:lnTo>
                  <a:pt x="0" y="79468"/>
                </a:lnTo>
                <a:lnTo>
                  <a:pt x="2712" y="92202"/>
                </a:lnTo>
                <a:lnTo>
                  <a:pt x="23448" y="124424"/>
                </a:lnTo>
                <a:lnTo>
                  <a:pt x="69337" y="142322"/>
                </a:lnTo>
                <a:lnTo>
                  <a:pt x="84608" y="143052"/>
                </a:lnTo>
                <a:lnTo>
                  <a:pt x="97986" y="141898"/>
                </a:lnTo>
                <a:lnTo>
                  <a:pt x="142967" y="118186"/>
                </a:lnTo>
                <a:lnTo>
                  <a:pt x="144133" y="116558"/>
                </a:lnTo>
                <a:lnTo>
                  <a:pt x="86181" y="116558"/>
                </a:lnTo>
                <a:lnTo>
                  <a:pt x="86181" y="113527"/>
                </a:lnTo>
                <a:lnTo>
                  <a:pt x="53914" y="113527"/>
                </a:lnTo>
                <a:lnTo>
                  <a:pt x="42167" y="108516"/>
                </a:lnTo>
                <a:lnTo>
                  <a:pt x="32695" y="100879"/>
                </a:lnTo>
                <a:lnTo>
                  <a:pt x="26119" y="91405"/>
                </a:lnTo>
                <a:lnTo>
                  <a:pt x="22097" y="79522"/>
                </a:lnTo>
                <a:lnTo>
                  <a:pt x="20766" y="64691"/>
                </a:lnTo>
                <a:lnTo>
                  <a:pt x="22935" y="53755"/>
                </a:lnTo>
                <a:lnTo>
                  <a:pt x="29164" y="43054"/>
                </a:lnTo>
                <a:lnTo>
                  <a:pt x="40825" y="31618"/>
                </a:lnTo>
                <a:lnTo>
                  <a:pt x="52567" y="27120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90" h="143510">
                <a:moveTo>
                  <a:pt x="149399" y="5927"/>
                </a:moveTo>
                <a:lnTo>
                  <a:pt x="125433" y="5967"/>
                </a:lnTo>
                <a:lnTo>
                  <a:pt x="130097" y="15379"/>
                </a:lnTo>
                <a:lnTo>
                  <a:pt x="134208" y="26762"/>
                </a:lnTo>
                <a:lnTo>
                  <a:pt x="138151" y="41893"/>
                </a:lnTo>
                <a:lnTo>
                  <a:pt x="139288" y="53755"/>
                </a:lnTo>
                <a:lnTo>
                  <a:pt x="139422" y="69580"/>
                </a:lnTo>
                <a:lnTo>
                  <a:pt x="136857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3" y="116558"/>
                </a:lnTo>
                <a:lnTo>
                  <a:pt x="160150" y="72468"/>
                </a:lnTo>
                <a:lnTo>
                  <a:pt x="160786" y="56180"/>
                </a:lnTo>
                <a:lnTo>
                  <a:pt x="159643" y="44131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90" h="143510">
                <a:moveTo>
                  <a:pt x="86181" y="25400"/>
                </a:moveTo>
                <a:lnTo>
                  <a:pt x="66426" y="25400"/>
                </a:lnTo>
                <a:lnTo>
                  <a:pt x="53914" y="113527"/>
                </a:lnTo>
                <a:lnTo>
                  <a:pt x="86181" y="113527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9569156" y="4627661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4" y="0"/>
                </a:lnTo>
                <a:lnTo>
                  <a:pt x="176954" y="36689"/>
                </a:lnTo>
                <a:lnTo>
                  <a:pt x="175259" y="43743"/>
                </a:lnTo>
                <a:lnTo>
                  <a:pt x="171592" y="47130"/>
                </a:lnTo>
                <a:lnTo>
                  <a:pt x="168205" y="50518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5" y="77610"/>
                </a:lnTo>
                <a:lnTo>
                  <a:pt x="43745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2" y="77416"/>
                </a:lnTo>
                <a:lnTo>
                  <a:pt x="194114" y="54938"/>
                </a:lnTo>
                <a:lnTo>
                  <a:pt x="198120" y="25963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5" y="0"/>
                </a:lnTo>
                <a:lnTo>
                  <a:pt x="43745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9612901" y="4462279"/>
            <a:ext cx="213360" cy="150495"/>
          </a:xfrm>
          <a:custGeom>
            <a:avLst/>
            <a:gdLst/>
            <a:ahLst/>
            <a:cxnLst/>
            <a:rect l="l" t="t" r="r" b="b"/>
            <a:pathLst>
              <a:path w="213359" h="150495">
                <a:moveTo>
                  <a:pt x="0" y="0"/>
                </a:moveTo>
                <a:lnTo>
                  <a:pt x="0" y="26810"/>
                </a:lnTo>
                <a:lnTo>
                  <a:pt x="120790" y="75070"/>
                </a:lnTo>
                <a:lnTo>
                  <a:pt x="0" y="123330"/>
                </a:lnTo>
                <a:lnTo>
                  <a:pt x="0" y="150141"/>
                </a:lnTo>
                <a:lnTo>
                  <a:pt x="151834" y="87770"/>
                </a:lnTo>
                <a:lnTo>
                  <a:pt x="203126" y="87770"/>
                </a:lnTo>
                <a:lnTo>
                  <a:pt x="202755" y="87172"/>
                </a:lnTo>
                <a:lnTo>
                  <a:pt x="194802" y="80850"/>
                </a:lnTo>
                <a:lnTo>
                  <a:pt x="183348" y="74370"/>
                </a:lnTo>
                <a:lnTo>
                  <a:pt x="168487" y="67732"/>
                </a:lnTo>
                <a:lnTo>
                  <a:pt x="0" y="0"/>
                </a:lnTo>
                <a:close/>
              </a:path>
              <a:path w="213359" h="150495">
                <a:moveTo>
                  <a:pt x="203126" y="87770"/>
                </a:moveTo>
                <a:lnTo>
                  <a:pt x="151834" y="87770"/>
                </a:lnTo>
                <a:lnTo>
                  <a:pt x="165007" y="93024"/>
                </a:lnTo>
                <a:lnTo>
                  <a:pt x="178814" y="99426"/>
                </a:lnTo>
                <a:lnTo>
                  <a:pt x="186549" y="105267"/>
                </a:lnTo>
                <a:lnTo>
                  <a:pt x="189934" y="109220"/>
                </a:lnTo>
                <a:lnTo>
                  <a:pt x="191629" y="114581"/>
                </a:lnTo>
                <a:lnTo>
                  <a:pt x="191629" y="136312"/>
                </a:lnTo>
                <a:lnTo>
                  <a:pt x="212794" y="136312"/>
                </a:lnTo>
                <a:lnTo>
                  <a:pt x="212549" y="110494"/>
                </a:lnTo>
                <a:lnTo>
                  <a:pt x="209595" y="98184"/>
                </a:lnTo>
                <a:lnTo>
                  <a:pt x="203126" y="877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10176954" y="4404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10176954" y="4381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10176954" y="1515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10176954" y="1492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10076429" y="6413219"/>
            <a:ext cx="205740" cy="133350"/>
          </a:xfrm>
          <a:custGeom>
            <a:avLst/>
            <a:gdLst/>
            <a:ahLst/>
            <a:cxnLst/>
            <a:rect l="l" t="t" r="r" b="b"/>
            <a:pathLst>
              <a:path w="205740" h="133350">
                <a:moveTo>
                  <a:pt x="60217" y="0"/>
                </a:moveTo>
                <a:lnTo>
                  <a:pt x="23428" y="11228"/>
                </a:lnTo>
                <a:lnTo>
                  <a:pt x="868" y="54891"/>
                </a:lnTo>
                <a:lnTo>
                  <a:pt x="0" y="132918"/>
                </a:lnTo>
                <a:lnTo>
                  <a:pt x="205739" y="132918"/>
                </a:lnTo>
                <a:lnTo>
                  <a:pt x="205739" y="104978"/>
                </a:lnTo>
                <a:lnTo>
                  <a:pt x="22859" y="104978"/>
                </a:lnTo>
                <a:lnTo>
                  <a:pt x="23421" y="61430"/>
                </a:lnTo>
                <a:lnTo>
                  <a:pt x="53967" y="30749"/>
                </a:lnTo>
                <a:lnTo>
                  <a:pt x="71644" y="30356"/>
                </a:lnTo>
                <a:lnTo>
                  <a:pt x="114086" y="30356"/>
                </a:lnTo>
                <a:lnTo>
                  <a:pt x="108673" y="21447"/>
                </a:lnTo>
                <a:lnTo>
                  <a:pt x="99037" y="10094"/>
                </a:lnTo>
                <a:lnTo>
                  <a:pt x="88292" y="4482"/>
                </a:lnTo>
                <a:lnTo>
                  <a:pt x="75375" y="1117"/>
                </a:lnTo>
                <a:lnTo>
                  <a:pt x="60217" y="0"/>
                </a:lnTo>
                <a:close/>
              </a:path>
              <a:path w="205740" h="133350">
                <a:moveTo>
                  <a:pt x="114086" y="30356"/>
                </a:moveTo>
                <a:lnTo>
                  <a:pt x="71644" y="30356"/>
                </a:lnTo>
                <a:lnTo>
                  <a:pt x="82950" y="35015"/>
                </a:lnTo>
                <a:lnTo>
                  <a:pt x="93839" y="44488"/>
                </a:lnTo>
                <a:lnTo>
                  <a:pt x="98638" y="55777"/>
                </a:lnTo>
                <a:lnTo>
                  <a:pt x="100070" y="68900"/>
                </a:lnTo>
                <a:lnTo>
                  <a:pt x="100189" y="104978"/>
                </a:lnTo>
                <a:lnTo>
                  <a:pt x="123049" y="104978"/>
                </a:lnTo>
                <a:lnTo>
                  <a:pt x="123045" y="68900"/>
                </a:lnTo>
                <a:lnTo>
                  <a:pt x="122275" y="56053"/>
                </a:lnTo>
                <a:lnTo>
                  <a:pt x="119890" y="44088"/>
                </a:lnTo>
                <a:lnTo>
                  <a:pt x="115490" y="32666"/>
                </a:lnTo>
                <a:lnTo>
                  <a:pt x="114086" y="303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10124868" y="6245006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10">
                <a:moveTo>
                  <a:pt x="86181" y="0"/>
                </a:moveTo>
                <a:lnTo>
                  <a:pt x="73763" y="0"/>
                </a:lnTo>
                <a:lnTo>
                  <a:pt x="65092" y="314"/>
                </a:lnTo>
                <a:lnTo>
                  <a:pt x="28392" y="11493"/>
                </a:lnTo>
                <a:lnTo>
                  <a:pt x="2527" y="47667"/>
                </a:lnTo>
                <a:lnTo>
                  <a:pt x="0" y="79466"/>
                </a:lnTo>
                <a:lnTo>
                  <a:pt x="2711" y="92201"/>
                </a:lnTo>
                <a:lnTo>
                  <a:pt x="23448" y="124423"/>
                </a:lnTo>
                <a:lnTo>
                  <a:pt x="69336" y="142321"/>
                </a:lnTo>
                <a:lnTo>
                  <a:pt x="84608" y="143051"/>
                </a:lnTo>
                <a:lnTo>
                  <a:pt x="97985" y="141897"/>
                </a:lnTo>
                <a:lnTo>
                  <a:pt x="142966" y="118185"/>
                </a:lnTo>
                <a:lnTo>
                  <a:pt x="144132" y="116558"/>
                </a:lnTo>
                <a:lnTo>
                  <a:pt x="86181" y="116558"/>
                </a:lnTo>
                <a:lnTo>
                  <a:pt x="86181" y="113526"/>
                </a:lnTo>
                <a:lnTo>
                  <a:pt x="53914" y="113526"/>
                </a:lnTo>
                <a:lnTo>
                  <a:pt x="42166" y="108515"/>
                </a:lnTo>
                <a:lnTo>
                  <a:pt x="32696" y="100878"/>
                </a:lnTo>
                <a:lnTo>
                  <a:pt x="26119" y="91405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3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90" h="143510">
                <a:moveTo>
                  <a:pt x="149399" y="5925"/>
                </a:moveTo>
                <a:lnTo>
                  <a:pt x="125433" y="5966"/>
                </a:lnTo>
                <a:lnTo>
                  <a:pt x="130097" y="15379"/>
                </a:lnTo>
                <a:lnTo>
                  <a:pt x="134208" y="26762"/>
                </a:lnTo>
                <a:lnTo>
                  <a:pt x="138151" y="41893"/>
                </a:lnTo>
                <a:lnTo>
                  <a:pt x="139287" y="53755"/>
                </a:lnTo>
                <a:lnTo>
                  <a:pt x="139421" y="69580"/>
                </a:lnTo>
                <a:lnTo>
                  <a:pt x="136856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2" y="116558"/>
                </a:lnTo>
                <a:lnTo>
                  <a:pt x="160150" y="72468"/>
                </a:lnTo>
                <a:lnTo>
                  <a:pt x="160786" y="56179"/>
                </a:lnTo>
                <a:lnTo>
                  <a:pt x="159643" y="44130"/>
                </a:lnTo>
                <a:lnTo>
                  <a:pt x="157403" y="30068"/>
                </a:lnTo>
                <a:lnTo>
                  <a:pt x="154017" y="17838"/>
                </a:lnTo>
                <a:lnTo>
                  <a:pt x="149399" y="5925"/>
                </a:lnTo>
                <a:close/>
              </a:path>
              <a:path w="161290" h="143510">
                <a:moveTo>
                  <a:pt x="86181" y="25400"/>
                </a:moveTo>
                <a:lnTo>
                  <a:pt x="66426" y="25400"/>
                </a:lnTo>
                <a:lnTo>
                  <a:pt x="53914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10084050" y="6126190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4" y="0"/>
                </a:lnTo>
                <a:lnTo>
                  <a:pt x="176954" y="36689"/>
                </a:lnTo>
                <a:lnTo>
                  <a:pt x="175260" y="43745"/>
                </a:lnTo>
                <a:lnTo>
                  <a:pt x="171590" y="47130"/>
                </a:lnTo>
                <a:lnTo>
                  <a:pt x="168205" y="50518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5" y="77610"/>
                </a:lnTo>
                <a:lnTo>
                  <a:pt x="43745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1" y="77416"/>
                </a:lnTo>
                <a:lnTo>
                  <a:pt x="194114" y="54939"/>
                </a:lnTo>
                <a:lnTo>
                  <a:pt x="198120" y="25965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5" y="0"/>
                </a:lnTo>
                <a:lnTo>
                  <a:pt x="43745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10124243" y="5986971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7" y="25200"/>
                </a:moveTo>
                <a:lnTo>
                  <a:pt x="124906" y="25200"/>
                </a:lnTo>
                <a:lnTo>
                  <a:pt x="130833" y="28588"/>
                </a:lnTo>
                <a:lnTo>
                  <a:pt x="137292" y="40042"/>
                </a:lnTo>
                <a:lnTo>
                  <a:pt x="139825" y="51317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7" y="93540"/>
                </a:lnTo>
                <a:lnTo>
                  <a:pt x="131767" y="105307"/>
                </a:lnTo>
                <a:lnTo>
                  <a:pt x="126035" y="117206"/>
                </a:lnTo>
                <a:lnTo>
                  <a:pt x="154580" y="109983"/>
                </a:lnTo>
                <a:lnTo>
                  <a:pt x="157521" y="98262"/>
                </a:lnTo>
                <a:lnTo>
                  <a:pt x="159997" y="84469"/>
                </a:lnTo>
                <a:lnTo>
                  <a:pt x="161161" y="72746"/>
                </a:lnTo>
                <a:lnTo>
                  <a:pt x="161524" y="58562"/>
                </a:lnTo>
                <a:lnTo>
                  <a:pt x="160325" y="45787"/>
                </a:lnTo>
                <a:lnTo>
                  <a:pt x="157349" y="33798"/>
                </a:lnTo>
                <a:lnTo>
                  <a:pt x="153527" y="25200"/>
                </a:lnTo>
                <a:close/>
              </a:path>
              <a:path w="161925" h="117475">
                <a:moveTo>
                  <a:pt x="32055" y="7420"/>
                </a:moveTo>
                <a:lnTo>
                  <a:pt x="8066" y="7420"/>
                </a:lnTo>
                <a:lnTo>
                  <a:pt x="7146" y="10080"/>
                </a:lnTo>
                <a:lnTo>
                  <a:pt x="4177" y="20799"/>
                </a:lnTo>
                <a:lnTo>
                  <a:pt x="1340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19"/>
                </a:lnTo>
                <a:lnTo>
                  <a:pt x="20474" y="109096"/>
                </a:lnTo>
                <a:lnTo>
                  <a:pt x="46031" y="116073"/>
                </a:lnTo>
                <a:lnTo>
                  <a:pt x="57176" y="114514"/>
                </a:lnTo>
                <a:lnTo>
                  <a:pt x="67907" y="108951"/>
                </a:lnTo>
                <a:lnTo>
                  <a:pt x="79538" y="97654"/>
                </a:lnTo>
                <a:lnTo>
                  <a:pt x="82301" y="91524"/>
                </a:lnTo>
                <a:lnTo>
                  <a:pt x="36572" y="91524"/>
                </a:lnTo>
                <a:lnTo>
                  <a:pt x="30926" y="88419"/>
                </a:lnTo>
                <a:lnTo>
                  <a:pt x="25560" y="79669"/>
                </a:lnTo>
                <a:lnTo>
                  <a:pt x="22176" y="68530"/>
                </a:lnTo>
                <a:lnTo>
                  <a:pt x="21048" y="53706"/>
                </a:lnTo>
                <a:lnTo>
                  <a:pt x="21048" y="45520"/>
                </a:lnTo>
                <a:lnTo>
                  <a:pt x="22177" y="37619"/>
                </a:lnTo>
                <a:lnTo>
                  <a:pt x="23872" y="29717"/>
                </a:lnTo>
                <a:lnTo>
                  <a:pt x="25846" y="22097"/>
                </a:lnTo>
                <a:lnTo>
                  <a:pt x="28668" y="14759"/>
                </a:lnTo>
                <a:lnTo>
                  <a:pt x="32055" y="7420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3" y="62219"/>
                </a:lnTo>
                <a:lnTo>
                  <a:pt x="62461" y="76119"/>
                </a:lnTo>
                <a:lnTo>
                  <a:pt x="58021" y="84750"/>
                </a:lnTo>
                <a:lnTo>
                  <a:pt x="54633" y="89266"/>
                </a:lnTo>
                <a:lnTo>
                  <a:pt x="50117" y="91524"/>
                </a:lnTo>
                <a:lnTo>
                  <a:pt x="82301" y="91524"/>
                </a:lnTo>
                <a:lnTo>
                  <a:pt x="84746" y="86101"/>
                </a:lnTo>
                <a:lnTo>
                  <a:pt x="88783" y="71486"/>
                </a:lnTo>
                <a:lnTo>
                  <a:pt x="92967" y="53369"/>
                </a:lnTo>
                <a:lnTo>
                  <a:pt x="97173" y="40197"/>
                </a:lnTo>
                <a:lnTo>
                  <a:pt x="101483" y="32257"/>
                </a:lnTo>
                <a:lnTo>
                  <a:pt x="105152" y="27740"/>
                </a:lnTo>
                <a:lnTo>
                  <a:pt x="110513" y="25200"/>
                </a:lnTo>
                <a:lnTo>
                  <a:pt x="153527" y="25200"/>
                </a:lnTo>
                <a:lnTo>
                  <a:pt x="152209" y="22235"/>
                </a:lnTo>
                <a:lnTo>
                  <a:pt x="144521" y="10739"/>
                </a:lnTo>
                <a:lnTo>
                  <a:pt x="135412" y="4417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10073060" y="5671248"/>
            <a:ext cx="212725" cy="193040"/>
          </a:xfrm>
          <a:custGeom>
            <a:avLst/>
            <a:gdLst/>
            <a:ahLst/>
            <a:cxnLst/>
            <a:rect l="l" t="t" r="r" b="b"/>
            <a:pathLst>
              <a:path w="212725" h="193039">
                <a:moveTo>
                  <a:pt x="121644" y="161149"/>
                </a:moveTo>
                <a:lnTo>
                  <a:pt x="77594" y="161149"/>
                </a:lnTo>
                <a:lnTo>
                  <a:pt x="87742" y="162333"/>
                </a:lnTo>
                <a:lnTo>
                  <a:pt x="96183" y="171406"/>
                </a:lnTo>
                <a:lnTo>
                  <a:pt x="139287" y="192648"/>
                </a:lnTo>
                <a:lnTo>
                  <a:pt x="155753" y="192928"/>
                </a:lnTo>
                <a:lnTo>
                  <a:pt x="167068" y="190169"/>
                </a:lnTo>
                <a:lnTo>
                  <a:pt x="178048" y="184865"/>
                </a:lnTo>
                <a:lnTo>
                  <a:pt x="188979" y="176575"/>
                </a:lnTo>
                <a:lnTo>
                  <a:pt x="198046" y="167058"/>
                </a:lnTo>
                <a:lnTo>
                  <a:pt x="142634" y="167058"/>
                </a:lnTo>
                <a:lnTo>
                  <a:pt x="131115" y="165208"/>
                </a:lnTo>
                <a:lnTo>
                  <a:pt x="121644" y="161149"/>
                </a:lnTo>
                <a:close/>
              </a:path>
              <a:path w="212725" h="193039">
                <a:moveTo>
                  <a:pt x="34696" y="68298"/>
                </a:moveTo>
                <a:lnTo>
                  <a:pt x="1611" y="94488"/>
                </a:lnTo>
                <a:lnTo>
                  <a:pt x="0" y="121072"/>
                </a:lnTo>
                <a:lnTo>
                  <a:pt x="2112" y="133811"/>
                </a:lnTo>
                <a:lnTo>
                  <a:pt x="35563" y="168559"/>
                </a:lnTo>
                <a:lnTo>
                  <a:pt x="49089" y="170179"/>
                </a:lnTo>
                <a:lnTo>
                  <a:pt x="54734" y="170179"/>
                </a:lnTo>
                <a:lnTo>
                  <a:pt x="60378" y="169050"/>
                </a:lnTo>
                <a:lnTo>
                  <a:pt x="71667" y="164536"/>
                </a:lnTo>
                <a:lnTo>
                  <a:pt x="77594" y="161149"/>
                </a:lnTo>
                <a:lnTo>
                  <a:pt x="121644" y="161149"/>
                </a:lnTo>
                <a:lnTo>
                  <a:pt x="118115" y="159636"/>
                </a:lnTo>
                <a:lnTo>
                  <a:pt x="108277" y="152550"/>
                </a:lnTo>
                <a:lnTo>
                  <a:pt x="99613" y="143932"/>
                </a:lnTo>
                <a:lnTo>
                  <a:pt x="40905" y="143932"/>
                </a:lnTo>
                <a:lnTo>
                  <a:pt x="34131" y="141110"/>
                </a:lnTo>
                <a:lnTo>
                  <a:pt x="29051" y="134901"/>
                </a:lnTo>
                <a:lnTo>
                  <a:pt x="23971" y="128976"/>
                </a:lnTo>
                <a:lnTo>
                  <a:pt x="21431" y="121072"/>
                </a:lnTo>
                <a:lnTo>
                  <a:pt x="21431" y="105269"/>
                </a:lnTo>
                <a:lnTo>
                  <a:pt x="22560" y="98778"/>
                </a:lnTo>
                <a:lnTo>
                  <a:pt x="27103" y="84042"/>
                </a:lnTo>
                <a:lnTo>
                  <a:pt x="30463" y="76481"/>
                </a:lnTo>
                <a:lnTo>
                  <a:pt x="34696" y="68298"/>
                </a:lnTo>
                <a:close/>
              </a:path>
              <a:path w="212725" h="193039">
                <a:moveTo>
                  <a:pt x="202273" y="74133"/>
                </a:moveTo>
                <a:lnTo>
                  <a:pt x="176848" y="74133"/>
                </a:lnTo>
                <a:lnTo>
                  <a:pt x="182885" y="84101"/>
                </a:lnTo>
                <a:lnTo>
                  <a:pt x="188521" y="98063"/>
                </a:lnTo>
                <a:lnTo>
                  <a:pt x="189978" y="109318"/>
                </a:lnTo>
                <a:lnTo>
                  <a:pt x="189873" y="126095"/>
                </a:lnTo>
                <a:lnTo>
                  <a:pt x="186419" y="136758"/>
                </a:lnTo>
                <a:lnTo>
                  <a:pt x="179419" y="147984"/>
                </a:lnTo>
                <a:lnTo>
                  <a:pt x="167889" y="160503"/>
                </a:lnTo>
                <a:lnTo>
                  <a:pt x="156344" y="165438"/>
                </a:lnTo>
                <a:lnTo>
                  <a:pt x="142634" y="167058"/>
                </a:lnTo>
                <a:lnTo>
                  <a:pt x="198046" y="167058"/>
                </a:lnTo>
                <a:lnTo>
                  <a:pt x="211942" y="129330"/>
                </a:lnTo>
                <a:lnTo>
                  <a:pt x="212685" y="113945"/>
                </a:lnTo>
                <a:lnTo>
                  <a:pt x="211511" y="103210"/>
                </a:lnTo>
                <a:lnTo>
                  <a:pt x="208567" y="90964"/>
                </a:lnTo>
                <a:lnTo>
                  <a:pt x="203321" y="75932"/>
                </a:lnTo>
                <a:lnTo>
                  <a:pt x="202273" y="74133"/>
                </a:lnTo>
                <a:close/>
              </a:path>
              <a:path w="212725" h="193039">
                <a:moveTo>
                  <a:pt x="98760" y="9596"/>
                </a:moveTo>
                <a:lnTo>
                  <a:pt x="106735" y="35979"/>
                </a:lnTo>
                <a:lnTo>
                  <a:pt x="118784" y="38143"/>
                </a:lnTo>
                <a:lnTo>
                  <a:pt x="132038" y="41818"/>
                </a:lnTo>
                <a:lnTo>
                  <a:pt x="143757" y="46925"/>
                </a:lnTo>
                <a:lnTo>
                  <a:pt x="154640" y="53339"/>
                </a:lnTo>
                <a:lnTo>
                  <a:pt x="82322" y="123962"/>
                </a:lnTo>
                <a:lnTo>
                  <a:pt x="71310" y="133979"/>
                </a:lnTo>
                <a:lnTo>
                  <a:pt x="62918" y="139981"/>
                </a:lnTo>
                <a:lnTo>
                  <a:pt x="58403" y="142803"/>
                </a:lnTo>
                <a:lnTo>
                  <a:pt x="53605" y="143932"/>
                </a:lnTo>
                <a:lnTo>
                  <a:pt x="99613" y="143932"/>
                </a:lnTo>
                <a:lnTo>
                  <a:pt x="98478" y="142803"/>
                </a:lnTo>
                <a:lnTo>
                  <a:pt x="176848" y="74133"/>
                </a:lnTo>
                <a:lnTo>
                  <a:pt x="202273" y="74133"/>
                </a:lnTo>
                <a:lnTo>
                  <a:pt x="196961" y="65021"/>
                </a:lnTo>
                <a:lnTo>
                  <a:pt x="188789" y="54469"/>
                </a:lnTo>
                <a:lnTo>
                  <a:pt x="206001" y="37735"/>
                </a:lnTo>
                <a:lnTo>
                  <a:pt x="168990" y="37735"/>
                </a:lnTo>
                <a:lnTo>
                  <a:pt x="123470" y="14629"/>
                </a:lnTo>
                <a:lnTo>
                  <a:pt x="111181" y="11447"/>
                </a:lnTo>
                <a:lnTo>
                  <a:pt x="98760" y="9596"/>
                </a:lnTo>
                <a:close/>
              </a:path>
              <a:path w="212725" h="193039">
                <a:moveTo>
                  <a:pt x="209109" y="0"/>
                </a:moveTo>
                <a:lnTo>
                  <a:pt x="168990" y="37735"/>
                </a:lnTo>
                <a:lnTo>
                  <a:pt x="206001" y="37735"/>
                </a:lnTo>
                <a:lnTo>
                  <a:pt x="209109" y="34712"/>
                </a:lnTo>
                <a:lnTo>
                  <a:pt x="2091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10076429" y="5381970"/>
            <a:ext cx="205740" cy="188595"/>
          </a:xfrm>
          <a:custGeom>
            <a:avLst/>
            <a:gdLst/>
            <a:ahLst/>
            <a:cxnLst/>
            <a:rect l="l" t="t" r="r" b="b"/>
            <a:pathLst>
              <a:path w="205740" h="188595">
                <a:moveTo>
                  <a:pt x="205739" y="0"/>
                </a:moveTo>
                <a:lnTo>
                  <a:pt x="0" y="78458"/>
                </a:lnTo>
                <a:lnTo>
                  <a:pt x="0" y="110067"/>
                </a:lnTo>
                <a:lnTo>
                  <a:pt x="205739" y="188525"/>
                </a:lnTo>
                <a:lnTo>
                  <a:pt x="205739" y="159174"/>
                </a:lnTo>
                <a:lnTo>
                  <a:pt x="152965" y="140547"/>
                </a:lnTo>
                <a:lnTo>
                  <a:pt x="152965" y="132080"/>
                </a:lnTo>
                <a:lnTo>
                  <a:pt x="129821" y="132080"/>
                </a:lnTo>
                <a:lnTo>
                  <a:pt x="27376" y="94261"/>
                </a:lnTo>
                <a:lnTo>
                  <a:pt x="129821" y="56445"/>
                </a:lnTo>
                <a:lnTo>
                  <a:pt x="152965" y="56445"/>
                </a:lnTo>
                <a:lnTo>
                  <a:pt x="152965" y="47696"/>
                </a:lnTo>
                <a:lnTo>
                  <a:pt x="205739" y="29069"/>
                </a:lnTo>
                <a:lnTo>
                  <a:pt x="205739" y="0"/>
                </a:lnTo>
                <a:close/>
              </a:path>
              <a:path w="205740" h="188595">
                <a:moveTo>
                  <a:pt x="152965" y="56445"/>
                </a:moveTo>
                <a:lnTo>
                  <a:pt x="129821" y="56445"/>
                </a:lnTo>
                <a:lnTo>
                  <a:pt x="129821" y="132080"/>
                </a:lnTo>
                <a:lnTo>
                  <a:pt x="152965" y="132080"/>
                </a:lnTo>
                <a:lnTo>
                  <a:pt x="152965" y="564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10124585" y="5224772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7584" y="0"/>
                </a:moveTo>
                <a:lnTo>
                  <a:pt x="64451" y="0"/>
                </a:lnTo>
                <a:lnTo>
                  <a:pt x="55517" y="326"/>
                </a:lnTo>
                <a:lnTo>
                  <a:pt x="9018" y="21465"/>
                </a:lnTo>
                <a:lnTo>
                  <a:pt x="0" y="61471"/>
                </a:lnTo>
                <a:lnTo>
                  <a:pt x="2843" y="73342"/>
                </a:lnTo>
                <a:lnTo>
                  <a:pt x="8733" y="86027"/>
                </a:lnTo>
                <a:lnTo>
                  <a:pt x="16752" y="95626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4" y="129258"/>
                </a:lnTo>
                <a:lnTo>
                  <a:pt x="157584" y="103858"/>
                </a:lnTo>
                <a:lnTo>
                  <a:pt x="67283" y="103799"/>
                </a:lnTo>
                <a:lnTo>
                  <a:pt x="54522" y="101997"/>
                </a:lnTo>
                <a:lnTo>
                  <a:pt x="23009" y="68273"/>
                </a:lnTo>
                <a:lnTo>
                  <a:pt x="22332" y="51575"/>
                </a:lnTo>
                <a:lnTo>
                  <a:pt x="27348" y="40783"/>
                </a:lnTo>
                <a:lnTo>
                  <a:pt x="38719" y="30395"/>
                </a:lnTo>
                <a:lnTo>
                  <a:pt x="50432" y="26678"/>
                </a:lnTo>
                <a:lnTo>
                  <a:pt x="65298" y="25400"/>
                </a:lnTo>
                <a:lnTo>
                  <a:pt x="157584" y="25400"/>
                </a:lnTo>
                <a:lnTo>
                  <a:pt x="1575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10127794" y="5161555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10067680" y="5161555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10124141" y="4871430"/>
            <a:ext cx="158115" cy="225425"/>
          </a:xfrm>
          <a:custGeom>
            <a:avLst/>
            <a:gdLst/>
            <a:ahLst/>
            <a:cxnLst/>
            <a:rect l="l" t="t" r="r" b="b"/>
            <a:pathLst>
              <a:path w="158115" h="225425">
                <a:moveTo>
                  <a:pt x="158028" y="0"/>
                </a:moveTo>
                <a:lnTo>
                  <a:pt x="61910" y="32"/>
                </a:lnTo>
                <a:lnTo>
                  <a:pt x="24439" y="8880"/>
                </a:lnTo>
                <a:lnTo>
                  <a:pt x="0" y="51746"/>
                </a:lnTo>
                <a:lnTo>
                  <a:pt x="1296" y="63017"/>
                </a:lnTo>
                <a:lnTo>
                  <a:pt x="5291" y="74644"/>
                </a:lnTo>
                <a:lnTo>
                  <a:pt x="12844" y="87857"/>
                </a:lnTo>
                <a:lnTo>
                  <a:pt x="21838" y="96552"/>
                </a:lnTo>
                <a:lnTo>
                  <a:pt x="33286" y="104139"/>
                </a:lnTo>
                <a:lnTo>
                  <a:pt x="32457" y="104450"/>
                </a:lnTo>
                <a:lnTo>
                  <a:pt x="3903" y="129957"/>
                </a:lnTo>
                <a:lnTo>
                  <a:pt x="397" y="157969"/>
                </a:lnTo>
                <a:lnTo>
                  <a:pt x="3066" y="169963"/>
                </a:lnTo>
                <a:lnTo>
                  <a:pt x="8803" y="182300"/>
                </a:lnTo>
                <a:lnTo>
                  <a:pt x="16903" y="191772"/>
                </a:lnTo>
                <a:lnTo>
                  <a:pt x="27643" y="199814"/>
                </a:lnTo>
                <a:lnTo>
                  <a:pt x="3653" y="199814"/>
                </a:lnTo>
                <a:lnTo>
                  <a:pt x="3653" y="225214"/>
                </a:lnTo>
                <a:lnTo>
                  <a:pt x="158028" y="225214"/>
                </a:lnTo>
                <a:lnTo>
                  <a:pt x="158028" y="199814"/>
                </a:lnTo>
                <a:lnTo>
                  <a:pt x="69858" y="199809"/>
                </a:lnTo>
                <a:lnTo>
                  <a:pt x="56289" y="198420"/>
                </a:lnTo>
                <a:lnTo>
                  <a:pt x="23528" y="166888"/>
                </a:lnTo>
                <a:lnTo>
                  <a:pt x="22579" y="150811"/>
                </a:lnTo>
                <a:lnTo>
                  <a:pt x="27421" y="140015"/>
                </a:lnTo>
                <a:lnTo>
                  <a:pt x="38965" y="129809"/>
                </a:lnTo>
                <a:lnTo>
                  <a:pt x="50814" y="126462"/>
                </a:lnTo>
                <a:lnTo>
                  <a:pt x="65743" y="125307"/>
                </a:lnTo>
                <a:lnTo>
                  <a:pt x="158028" y="125307"/>
                </a:lnTo>
                <a:lnTo>
                  <a:pt x="158028" y="99907"/>
                </a:lnTo>
                <a:lnTo>
                  <a:pt x="69807" y="99901"/>
                </a:lnTo>
                <a:lnTo>
                  <a:pt x="27352" y="78713"/>
                </a:lnTo>
                <a:lnTo>
                  <a:pt x="22547" y="50826"/>
                </a:lnTo>
                <a:lnTo>
                  <a:pt x="27363" y="40088"/>
                </a:lnTo>
                <a:lnTo>
                  <a:pt x="38965" y="29901"/>
                </a:lnTo>
                <a:lnTo>
                  <a:pt x="50814" y="26554"/>
                </a:lnTo>
                <a:lnTo>
                  <a:pt x="65743" y="25400"/>
                </a:lnTo>
                <a:lnTo>
                  <a:pt x="158028" y="25400"/>
                </a:lnTo>
                <a:lnTo>
                  <a:pt x="1580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10124161" y="4700121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90" h="130175">
                <a:moveTo>
                  <a:pt x="80397" y="25400"/>
                </a:moveTo>
                <a:lnTo>
                  <a:pt x="60643" y="25400"/>
                </a:lnTo>
                <a:lnTo>
                  <a:pt x="61148" y="69193"/>
                </a:lnTo>
                <a:lnTo>
                  <a:pt x="72908" y="109044"/>
                </a:lnTo>
                <a:lnTo>
                  <a:pt x="120957" y="129900"/>
                </a:lnTo>
                <a:lnTo>
                  <a:pt x="132098" y="126858"/>
                </a:lnTo>
                <a:lnTo>
                  <a:pt x="142997" y="120177"/>
                </a:lnTo>
                <a:lnTo>
                  <a:pt x="154343" y="108883"/>
                </a:lnTo>
                <a:lnTo>
                  <a:pt x="155993" y="104745"/>
                </a:lnTo>
                <a:lnTo>
                  <a:pt x="106888" y="104745"/>
                </a:lnTo>
                <a:lnTo>
                  <a:pt x="95103" y="100568"/>
                </a:lnTo>
                <a:lnTo>
                  <a:pt x="85939" y="90077"/>
                </a:lnTo>
                <a:lnTo>
                  <a:pt x="82917" y="80185"/>
                </a:lnTo>
                <a:lnTo>
                  <a:pt x="81042" y="67013"/>
                </a:lnTo>
                <a:lnTo>
                  <a:pt x="80508" y="53344"/>
                </a:lnTo>
                <a:lnTo>
                  <a:pt x="80397" y="25400"/>
                </a:lnTo>
                <a:close/>
              </a:path>
              <a:path w="161290" h="130175">
                <a:moveTo>
                  <a:pt x="158008" y="0"/>
                </a:moveTo>
                <a:lnTo>
                  <a:pt x="69955" y="0"/>
                </a:lnTo>
                <a:lnTo>
                  <a:pt x="60914" y="305"/>
                </a:lnTo>
                <a:lnTo>
                  <a:pt x="24495" y="11624"/>
                </a:lnTo>
                <a:lnTo>
                  <a:pt x="912" y="53344"/>
                </a:lnTo>
                <a:lnTo>
                  <a:pt x="0" y="69193"/>
                </a:lnTo>
                <a:lnTo>
                  <a:pt x="980" y="81046"/>
                </a:lnTo>
                <a:lnTo>
                  <a:pt x="3306" y="94796"/>
                </a:lnTo>
                <a:lnTo>
                  <a:pt x="6475" y="106814"/>
                </a:lnTo>
                <a:lnTo>
                  <a:pt x="10688" y="119098"/>
                </a:lnTo>
                <a:lnTo>
                  <a:pt x="33817" y="118522"/>
                </a:lnTo>
                <a:lnTo>
                  <a:pt x="28694" y="107078"/>
                </a:lnTo>
                <a:lnTo>
                  <a:pt x="24695" y="94689"/>
                </a:lnTo>
                <a:lnTo>
                  <a:pt x="22961" y="86096"/>
                </a:lnTo>
                <a:lnTo>
                  <a:pt x="22895" y="85477"/>
                </a:lnTo>
                <a:lnTo>
                  <a:pt x="22113" y="74174"/>
                </a:lnTo>
                <a:lnTo>
                  <a:pt x="22514" y="56795"/>
                </a:lnTo>
                <a:lnTo>
                  <a:pt x="26474" y="45005"/>
                </a:lnTo>
                <a:lnTo>
                  <a:pt x="33838" y="34029"/>
                </a:lnTo>
                <a:lnTo>
                  <a:pt x="44554" y="27579"/>
                </a:lnTo>
                <a:lnTo>
                  <a:pt x="58103" y="25400"/>
                </a:lnTo>
                <a:lnTo>
                  <a:pt x="158008" y="25400"/>
                </a:lnTo>
                <a:lnTo>
                  <a:pt x="158008" y="0"/>
                </a:lnTo>
                <a:close/>
              </a:path>
              <a:path w="161290" h="130175">
                <a:moveTo>
                  <a:pt x="134584" y="25400"/>
                </a:moveTo>
                <a:lnTo>
                  <a:pt x="80397" y="25400"/>
                </a:lnTo>
                <a:lnTo>
                  <a:pt x="91059" y="25534"/>
                </a:lnTo>
                <a:lnTo>
                  <a:pt x="104505" y="27480"/>
                </a:lnTo>
                <a:lnTo>
                  <a:pt x="139224" y="59618"/>
                </a:lnTo>
                <a:lnTo>
                  <a:pt x="140747" y="73779"/>
                </a:lnTo>
                <a:lnTo>
                  <a:pt x="140713" y="74174"/>
                </a:lnTo>
                <a:lnTo>
                  <a:pt x="138409" y="86668"/>
                </a:lnTo>
                <a:lnTo>
                  <a:pt x="131678" y="97548"/>
                </a:lnTo>
                <a:lnTo>
                  <a:pt x="122100" y="103117"/>
                </a:lnTo>
                <a:lnTo>
                  <a:pt x="106888" y="104745"/>
                </a:lnTo>
                <a:lnTo>
                  <a:pt x="155993" y="104745"/>
                </a:lnTo>
                <a:lnTo>
                  <a:pt x="158357" y="98819"/>
                </a:lnTo>
                <a:lnTo>
                  <a:pt x="160591" y="85477"/>
                </a:lnTo>
                <a:lnTo>
                  <a:pt x="161007" y="67848"/>
                </a:lnTo>
                <a:lnTo>
                  <a:pt x="158302" y="55747"/>
                </a:lnTo>
                <a:lnTo>
                  <a:pt x="153083" y="43355"/>
                </a:lnTo>
                <a:lnTo>
                  <a:pt x="145292" y="33681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10067680" y="463521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10124243" y="4463535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7" y="25201"/>
                </a:moveTo>
                <a:lnTo>
                  <a:pt x="124906" y="25201"/>
                </a:lnTo>
                <a:lnTo>
                  <a:pt x="130834" y="28589"/>
                </a:lnTo>
                <a:lnTo>
                  <a:pt x="137292" y="40043"/>
                </a:lnTo>
                <a:lnTo>
                  <a:pt x="139825" y="51318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8" y="93540"/>
                </a:lnTo>
                <a:lnTo>
                  <a:pt x="131767" y="105307"/>
                </a:lnTo>
                <a:lnTo>
                  <a:pt x="126035" y="117205"/>
                </a:lnTo>
                <a:lnTo>
                  <a:pt x="154580" y="109983"/>
                </a:lnTo>
                <a:lnTo>
                  <a:pt x="157521" y="98262"/>
                </a:lnTo>
                <a:lnTo>
                  <a:pt x="159997" y="84469"/>
                </a:lnTo>
                <a:lnTo>
                  <a:pt x="161161" y="72746"/>
                </a:lnTo>
                <a:lnTo>
                  <a:pt x="161524" y="58562"/>
                </a:lnTo>
                <a:lnTo>
                  <a:pt x="160325" y="45787"/>
                </a:lnTo>
                <a:lnTo>
                  <a:pt x="157349" y="33798"/>
                </a:lnTo>
                <a:lnTo>
                  <a:pt x="153527" y="25201"/>
                </a:lnTo>
                <a:close/>
              </a:path>
              <a:path w="161925" h="117475">
                <a:moveTo>
                  <a:pt x="32055" y="7421"/>
                </a:moveTo>
                <a:lnTo>
                  <a:pt x="8066" y="7421"/>
                </a:lnTo>
                <a:lnTo>
                  <a:pt x="7147" y="10080"/>
                </a:lnTo>
                <a:lnTo>
                  <a:pt x="4178" y="20798"/>
                </a:lnTo>
                <a:lnTo>
                  <a:pt x="1340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19"/>
                </a:lnTo>
                <a:lnTo>
                  <a:pt x="20473" y="109096"/>
                </a:lnTo>
                <a:lnTo>
                  <a:pt x="46030" y="116072"/>
                </a:lnTo>
                <a:lnTo>
                  <a:pt x="57176" y="114514"/>
                </a:lnTo>
                <a:lnTo>
                  <a:pt x="67907" y="108952"/>
                </a:lnTo>
                <a:lnTo>
                  <a:pt x="79538" y="97654"/>
                </a:lnTo>
                <a:lnTo>
                  <a:pt x="82301" y="91523"/>
                </a:lnTo>
                <a:lnTo>
                  <a:pt x="36572" y="91523"/>
                </a:lnTo>
                <a:lnTo>
                  <a:pt x="30926" y="88420"/>
                </a:lnTo>
                <a:lnTo>
                  <a:pt x="25560" y="79669"/>
                </a:lnTo>
                <a:lnTo>
                  <a:pt x="22176" y="68529"/>
                </a:lnTo>
                <a:lnTo>
                  <a:pt x="21048" y="53705"/>
                </a:lnTo>
                <a:lnTo>
                  <a:pt x="21048" y="45521"/>
                </a:lnTo>
                <a:lnTo>
                  <a:pt x="22177" y="37620"/>
                </a:lnTo>
                <a:lnTo>
                  <a:pt x="23872" y="29716"/>
                </a:lnTo>
                <a:lnTo>
                  <a:pt x="25846" y="22096"/>
                </a:lnTo>
                <a:lnTo>
                  <a:pt x="28668" y="14760"/>
                </a:lnTo>
                <a:lnTo>
                  <a:pt x="32055" y="7421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3" y="62219"/>
                </a:lnTo>
                <a:lnTo>
                  <a:pt x="62461" y="76120"/>
                </a:lnTo>
                <a:lnTo>
                  <a:pt x="58021" y="84750"/>
                </a:lnTo>
                <a:lnTo>
                  <a:pt x="54634" y="89265"/>
                </a:lnTo>
                <a:lnTo>
                  <a:pt x="50117" y="91523"/>
                </a:lnTo>
                <a:lnTo>
                  <a:pt x="82301" y="91523"/>
                </a:lnTo>
                <a:lnTo>
                  <a:pt x="84746" y="86101"/>
                </a:lnTo>
                <a:lnTo>
                  <a:pt x="88783" y="71485"/>
                </a:lnTo>
                <a:lnTo>
                  <a:pt x="92967" y="53369"/>
                </a:lnTo>
                <a:lnTo>
                  <a:pt x="97173" y="40197"/>
                </a:lnTo>
                <a:lnTo>
                  <a:pt x="101483" y="32256"/>
                </a:lnTo>
                <a:lnTo>
                  <a:pt x="105152" y="27741"/>
                </a:lnTo>
                <a:lnTo>
                  <a:pt x="110514" y="25201"/>
                </a:lnTo>
                <a:lnTo>
                  <a:pt x="153527" y="25201"/>
                </a:lnTo>
                <a:lnTo>
                  <a:pt x="152209" y="22235"/>
                </a:lnTo>
                <a:lnTo>
                  <a:pt x="144520" y="10739"/>
                </a:lnTo>
                <a:lnTo>
                  <a:pt x="135411" y="4417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10664507" y="4404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10664507" y="4381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10664507" y="1515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10664507" y="1492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10563983" y="5860724"/>
            <a:ext cx="205740" cy="160655"/>
          </a:xfrm>
          <a:custGeom>
            <a:avLst/>
            <a:gdLst/>
            <a:ahLst/>
            <a:cxnLst/>
            <a:rect l="l" t="t" r="r" b="b"/>
            <a:pathLst>
              <a:path w="205740" h="160654">
                <a:moveTo>
                  <a:pt x="63885" y="28477"/>
                </a:moveTo>
                <a:lnTo>
                  <a:pt x="22276" y="38256"/>
                </a:lnTo>
                <a:lnTo>
                  <a:pt x="820" y="81958"/>
                </a:lnTo>
                <a:lnTo>
                  <a:pt x="0" y="160303"/>
                </a:lnTo>
                <a:lnTo>
                  <a:pt x="205739" y="160303"/>
                </a:lnTo>
                <a:lnTo>
                  <a:pt x="205739" y="132363"/>
                </a:lnTo>
                <a:lnTo>
                  <a:pt x="22859" y="132363"/>
                </a:lnTo>
                <a:lnTo>
                  <a:pt x="22870" y="96088"/>
                </a:lnTo>
                <a:lnTo>
                  <a:pt x="39370" y="61621"/>
                </a:lnTo>
                <a:lnTo>
                  <a:pt x="67983" y="57501"/>
                </a:lnTo>
                <a:lnTo>
                  <a:pt x="107190" y="57501"/>
                </a:lnTo>
                <a:lnTo>
                  <a:pt x="105248" y="52570"/>
                </a:lnTo>
                <a:lnTo>
                  <a:pt x="97965" y="42755"/>
                </a:lnTo>
                <a:lnTo>
                  <a:pt x="86382" y="33272"/>
                </a:lnTo>
                <a:lnTo>
                  <a:pt x="77004" y="30125"/>
                </a:lnTo>
                <a:lnTo>
                  <a:pt x="63885" y="28477"/>
                </a:lnTo>
                <a:close/>
              </a:path>
              <a:path w="205740" h="160654">
                <a:moveTo>
                  <a:pt x="107190" y="57501"/>
                </a:moveTo>
                <a:lnTo>
                  <a:pt x="67983" y="57501"/>
                </a:lnTo>
                <a:lnTo>
                  <a:pt x="79319" y="61997"/>
                </a:lnTo>
                <a:lnTo>
                  <a:pt x="89938" y="71546"/>
                </a:lnTo>
                <a:lnTo>
                  <a:pt x="94451" y="82897"/>
                </a:lnTo>
                <a:lnTo>
                  <a:pt x="95956" y="97367"/>
                </a:lnTo>
                <a:lnTo>
                  <a:pt x="95956" y="132363"/>
                </a:lnTo>
                <a:lnTo>
                  <a:pt x="118816" y="132363"/>
                </a:lnTo>
                <a:lnTo>
                  <a:pt x="122340" y="83371"/>
                </a:lnTo>
                <a:lnTo>
                  <a:pt x="141488" y="62654"/>
                </a:lnTo>
                <a:lnTo>
                  <a:pt x="109220" y="62654"/>
                </a:lnTo>
                <a:lnTo>
                  <a:pt x="107190" y="57501"/>
                </a:lnTo>
                <a:close/>
              </a:path>
              <a:path w="205740" h="160654">
                <a:moveTo>
                  <a:pt x="205739" y="0"/>
                </a:moveTo>
                <a:lnTo>
                  <a:pt x="142592" y="31794"/>
                </a:lnTo>
                <a:lnTo>
                  <a:pt x="111478" y="56727"/>
                </a:lnTo>
                <a:lnTo>
                  <a:pt x="109220" y="62654"/>
                </a:lnTo>
                <a:lnTo>
                  <a:pt x="141488" y="62654"/>
                </a:lnTo>
                <a:lnTo>
                  <a:pt x="152965" y="56163"/>
                </a:lnTo>
                <a:lnTo>
                  <a:pt x="205739" y="29916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10612421" y="5693931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10">
                <a:moveTo>
                  <a:pt x="86181" y="0"/>
                </a:moveTo>
                <a:lnTo>
                  <a:pt x="73763" y="0"/>
                </a:lnTo>
                <a:lnTo>
                  <a:pt x="65091" y="314"/>
                </a:lnTo>
                <a:lnTo>
                  <a:pt x="28392" y="11494"/>
                </a:lnTo>
                <a:lnTo>
                  <a:pt x="2527" y="47669"/>
                </a:lnTo>
                <a:lnTo>
                  <a:pt x="0" y="79468"/>
                </a:lnTo>
                <a:lnTo>
                  <a:pt x="2712" y="92202"/>
                </a:lnTo>
                <a:lnTo>
                  <a:pt x="23448" y="124424"/>
                </a:lnTo>
                <a:lnTo>
                  <a:pt x="69337" y="142322"/>
                </a:lnTo>
                <a:lnTo>
                  <a:pt x="84608" y="143052"/>
                </a:lnTo>
                <a:lnTo>
                  <a:pt x="97985" y="141898"/>
                </a:lnTo>
                <a:lnTo>
                  <a:pt x="142966" y="118186"/>
                </a:lnTo>
                <a:lnTo>
                  <a:pt x="144132" y="116558"/>
                </a:lnTo>
                <a:lnTo>
                  <a:pt x="86181" y="116558"/>
                </a:lnTo>
                <a:lnTo>
                  <a:pt x="86181" y="113526"/>
                </a:lnTo>
                <a:lnTo>
                  <a:pt x="53913" y="113526"/>
                </a:lnTo>
                <a:lnTo>
                  <a:pt x="42166" y="108515"/>
                </a:lnTo>
                <a:lnTo>
                  <a:pt x="32695" y="100878"/>
                </a:lnTo>
                <a:lnTo>
                  <a:pt x="26119" y="91404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3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90" h="143510">
                <a:moveTo>
                  <a:pt x="149399" y="5927"/>
                </a:moveTo>
                <a:lnTo>
                  <a:pt x="125432" y="5966"/>
                </a:lnTo>
                <a:lnTo>
                  <a:pt x="130097" y="15378"/>
                </a:lnTo>
                <a:lnTo>
                  <a:pt x="134208" y="26762"/>
                </a:lnTo>
                <a:lnTo>
                  <a:pt x="138151" y="41892"/>
                </a:lnTo>
                <a:lnTo>
                  <a:pt x="139287" y="53755"/>
                </a:lnTo>
                <a:lnTo>
                  <a:pt x="139421" y="69579"/>
                </a:lnTo>
                <a:lnTo>
                  <a:pt x="136856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2" y="116558"/>
                </a:lnTo>
                <a:lnTo>
                  <a:pt x="160150" y="72468"/>
                </a:lnTo>
                <a:lnTo>
                  <a:pt x="160786" y="56180"/>
                </a:lnTo>
                <a:lnTo>
                  <a:pt x="159643" y="44130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90" h="143510">
                <a:moveTo>
                  <a:pt x="86181" y="25400"/>
                </a:moveTo>
                <a:lnTo>
                  <a:pt x="66426" y="25400"/>
                </a:lnTo>
                <a:lnTo>
                  <a:pt x="53913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10611714" y="5531653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90" h="130175">
                <a:moveTo>
                  <a:pt x="80397" y="25400"/>
                </a:moveTo>
                <a:lnTo>
                  <a:pt x="60643" y="25400"/>
                </a:lnTo>
                <a:lnTo>
                  <a:pt x="61148" y="69193"/>
                </a:lnTo>
                <a:lnTo>
                  <a:pt x="72908" y="109044"/>
                </a:lnTo>
                <a:lnTo>
                  <a:pt x="120957" y="129900"/>
                </a:lnTo>
                <a:lnTo>
                  <a:pt x="132098" y="126858"/>
                </a:lnTo>
                <a:lnTo>
                  <a:pt x="142997" y="120177"/>
                </a:lnTo>
                <a:lnTo>
                  <a:pt x="154343" y="108883"/>
                </a:lnTo>
                <a:lnTo>
                  <a:pt x="155993" y="104745"/>
                </a:lnTo>
                <a:lnTo>
                  <a:pt x="106888" y="104745"/>
                </a:lnTo>
                <a:lnTo>
                  <a:pt x="95103" y="100568"/>
                </a:lnTo>
                <a:lnTo>
                  <a:pt x="85939" y="90077"/>
                </a:lnTo>
                <a:lnTo>
                  <a:pt x="82917" y="80185"/>
                </a:lnTo>
                <a:lnTo>
                  <a:pt x="81042" y="67013"/>
                </a:lnTo>
                <a:lnTo>
                  <a:pt x="80508" y="53344"/>
                </a:lnTo>
                <a:lnTo>
                  <a:pt x="80397" y="25400"/>
                </a:lnTo>
                <a:close/>
              </a:path>
              <a:path w="161290" h="130175">
                <a:moveTo>
                  <a:pt x="158008" y="0"/>
                </a:moveTo>
                <a:lnTo>
                  <a:pt x="69955" y="0"/>
                </a:lnTo>
                <a:lnTo>
                  <a:pt x="60914" y="305"/>
                </a:lnTo>
                <a:lnTo>
                  <a:pt x="24495" y="11624"/>
                </a:lnTo>
                <a:lnTo>
                  <a:pt x="912" y="53344"/>
                </a:lnTo>
                <a:lnTo>
                  <a:pt x="0" y="69193"/>
                </a:lnTo>
                <a:lnTo>
                  <a:pt x="980" y="81046"/>
                </a:lnTo>
                <a:lnTo>
                  <a:pt x="3306" y="94796"/>
                </a:lnTo>
                <a:lnTo>
                  <a:pt x="6475" y="106814"/>
                </a:lnTo>
                <a:lnTo>
                  <a:pt x="10688" y="119098"/>
                </a:lnTo>
                <a:lnTo>
                  <a:pt x="33817" y="118522"/>
                </a:lnTo>
                <a:lnTo>
                  <a:pt x="28694" y="107078"/>
                </a:lnTo>
                <a:lnTo>
                  <a:pt x="24695" y="94689"/>
                </a:lnTo>
                <a:lnTo>
                  <a:pt x="22961" y="86096"/>
                </a:lnTo>
                <a:lnTo>
                  <a:pt x="22895" y="85477"/>
                </a:lnTo>
                <a:lnTo>
                  <a:pt x="22113" y="74174"/>
                </a:lnTo>
                <a:lnTo>
                  <a:pt x="22514" y="56795"/>
                </a:lnTo>
                <a:lnTo>
                  <a:pt x="26474" y="45005"/>
                </a:lnTo>
                <a:lnTo>
                  <a:pt x="33838" y="34029"/>
                </a:lnTo>
                <a:lnTo>
                  <a:pt x="44554" y="27579"/>
                </a:lnTo>
                <a:lnTo>
                  <a:pt x="58103" y="25400"/>
                </a:lnTo>
                <a:lnTo>
                  <a:pt x="158008" y="25400"/>
                </a:lnTo>
                <a:lnTo>
                  <a:pt x="158008" y="0"/>
                </a:lnTo>
                <a:close/>
              </a:path>
              <a:path w="161290" h="130175">
                <a:moveTo>
                  <a:pt x="134584" y="25400"/>
                </a:moveTo>
                <a:lnTo>
                  <a:pt x="80397" y="25400"/>
                </a:lnTo>
                <a:lnTo>
                  <a:pt x="91059" y="25534"/>
                </a:lnTo>
                <a:lnTo>
                  <a:pt x="104505" y="27480"/>
                </a:lnTo>
                <a:lnTo>
                  <a:pt x="139224" y="59618"/>
                </a:lnTo>
                <a:lnTo>
                  <a:pt x="140747" y="73779"/>
                </a:lnTo>
                <a:lnTo>
                  <a:pt x="140713" y="74174"/>
                </a:lnTo>
                <a:lnTo>
                  <a:pt x="138409" y="86668"/>
                </a:lnTo>
                <a:lnTo>
                  <a:pt x="131678" y="97548"/>
                </a:lnTo>
                <a:lnTo>
                  <a:pt x="122100" y="103117"/>
                </a:lnTo>
                <a:lnTo>
                  <a:pt x="106888" y="104745"/>
                </a:lnTo>
                <a:lnTo>
                  <a:pt x="155993" y="104745"/>
                </a:lnTo>
                <a:lnTo>
                  <a:pt x="158357" y="98819"/>
                </a:lnTo>
                <a:lnTo>
                  <a:pt x="160591" y="85477"/>
                </a:lnTo>
                <a:lnTo>
                  <a:pt x="161007" y="67848"/>
                </a:lnTo>
                <a:lnTo>
                  <a:pt x="158302" y="55747"/>
                </a:lnTo>
                <a:lnTo>
                  <a:pt x="153083" y="43355"/>
                </a:lnTo>
                <a:lnTo>
                  <a:pt x="145292" y="33681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10555234" y="5466743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10563983" y="529590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10575695" y="5180329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600"/>
                </a:lnTo>
              </a:path>
            </a:pathLst>
          </a:custGeom>
          <a:ln w="234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10660080" y="5184238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7930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10758011" y="517746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705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10611796" y="5026956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7" y="25202"/>
                </a:moveTo>
                <a:lnTo>
                  <a:pt x="124906" y="25202"/>
                </a:lnTo>
                <a:lnTo>
                  <a:pt x="130834" y="28588"/>
                </a:lnTo>
                <a:lnTo>
                  <a:pt x="137292" y="40043"/>
                </a:lnTo>
                <a:lnTo>
                  <a:pt x="139825" y="51318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7" y="93541"/>
                </a:lnTo>
                <a:lnTo>
                  <a:pt x="131767" y="105308"/>
                </a:lnTo>
                <a:lnTo>
                  <a:pt x="126035" y="117206"/>
                </a:lnTo>
                <a:lnTo>
                  <a:pt x="154580" y="109983"/>
                </a:lnTo>
                <a:lnTo>
                  <a:pt x="157521" y="98262"/>
                </a:lnTo>
                <a:lnTo>
                  <a:pt x="159997" y="84470"/>
                </a:lnTo>
                <a:lnTo>
                  <a:pt x="161161" y="72746"/>
                </a:lnTo>
                <a:lnTo>
                  <a:pt x="161524" y="58563"/>
                </a:lnTo>
                <a:lnTo>
                  <a:pt x="160325" y="45788"/>
                </a:lnTo>
                <a:lnTo>
                  <a:pt x="157349" y="33799"/>
                </a:lnTo>
                <a:lnTo>
                  <a:pt x="153527" y="25202"/>
                </a:lnTo>
                <a:close/>
              </a:path>
              <a:path w="161925" h="117475">
                <a:moveTo>
                  <a:pt x="32055" y="7422"/>
                </a:moveTo>
                <a:lnTo>
                  <a:pt x="8066" y="7422"/>
                </a:lnTo>
                <a:lnTo>
                  <a:pt x="7147" y="10080"/>
                </a:lnTo>
                <a:lnTo>
                  <a:pt x="4178" y="20798"/>
                </a:lnTo>
                <a:lnTo>
                  <a:pt x="1340" y="35623"/>
                </a:lnTo>
                <a:lnTo>
                  <a:pt x="290" y="47167"/>
                </a:lnTo>
                <a:lnTo>
                  <a:pt x="0" y="62219"/>
                </a:lnTo>
                <a:lnTo>
                  <a:pt x="1403" y="74220"/>
                </a:lnTo>
                <a:lnTo>
                  <a:pt x="20473" y="109096"/>
                </a:lnTo>
                <a:lnTo>
                  <a:pt x="46030" y="116073"/>
                </a:lnTo>
                <a:lnTo>
                  <a:pt x="57176" y="114514"/>
                </a:lnTo>
                <a:lnTo>
                  <a:pt x="67907" y="108952"/>
                </a:lnTo>
                <a:lnTo>
                  <a:pt x="79538" y="97655"/>
                </a:lnTo>
                <a:lnTo>
                  <a:pt x="82301" y="91524"/>
                </a:lnTo>
                <a:lnTo>
                  <a:pt x="36572" y="91524"/>
                </a:lnTo>
                <a:lnTo>
                  <a:pt x="30926" y="88420"/>
                </a:lnTo>
                <a:lnTo>
                  <a:pt x="25560" y="79669"/>
                </a:lnTo>
                <a:lnTo>
                  <a:pt x="22176" y="68530"/>
                </a:lnTo>
                <a:lnTo>
                  <a:pt x="21048" y="53706"/>
                </a:lnTo>
                <a:lnTo>
                  <a:pt x="21048" y="45522"/>
                </a:lnTo>
                <a:lnTo>
                  <a:pt x="22177" y="37620"/>
                </a:lnTo>
                <a:lnTo>
                  <a:pt x="23872" y="29717"/>
                </a:lnTo>
                <a:lnTo>
                  <a:pt x="25846" y="22097"/>
                </a:lnTo>
                <a:lnTo>
                  <a:pt x="28668" y="14760"/>
                </a:lnTo>
                <a:lnTo>
                  <a:pt x="32055" y="7422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3" y="62219"/>
                </a:lnTo>
                <a:lnTo>
                  <a:pt x="62461" y="76120"/>
                </a:lnTo>
                <a:lnTo>
                  <a:pt x="58021" y="84751"/>
                </a:lnTo>
                <a:lnTo>
                  <a:pt x="54634" y="89266"/>
                </a:lnTo>
                <a:lnTo>
                  <a:pt x="50117" y="91524"/>
                </a:lnTo>
                <a:lnTo>
                  <a:pt x="82301" y="91524"/>
                </a:lnTo>
                <a:lnTo>
                  <a:pt x="84746" y="86101"/>
                </a:lnTo>
                <a:lnTo>
                  <a:pt x="88783" y="71486"/>
                </a:lnTo>
                <a:lnTo>
                  <a:pt x="92967" y="53369"/>
                </a:lnTo>
                <a:lnTo>
                  <a:pt x="97173" y="40197"/>
                </a:lnTo>
                <a:lnTo>
                  <a:pt x="101483" y="32257"/>
                </a:lnTo>
                <a:lnTo>
                  <a:pt x="105152" y="27742"/>
                </a:lnTo>
                <a:lnTo>
                  <a:pt x="110514" y="25202"/>
                </a:lnTo>
                <a:lnTo>
                  <a:pt x="153527" y="25202"/>
                </a:lnTo>
                <a:lnTo>
                  <a:pt x="152209" y="22236"/>
                </a:lnTo>
                <a:lnTo>
                  <a:pt x="144520" y="10740"/>
                </a:lnTo>
                <a:lnTo>
                  <a:pt x="135412" y="4417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10571603" y="4908508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19" y="0"/>
                </a:moveTo>
                <a:lnTo>
                  <a:pt x="176954" y="0"/>
                </a:lnTo>
                <a:lnTo>
                  <a:pt x="176954" y="36689"/>
                </a:lnTo>
                <a:lnTo>
                  <a:pt x="175259" y="43743"/>
                </a:lnTo>
                <a:lnTo>
                  <a:pt x="171590" y="47130"/>
                </a:lnTo>
                <a:lnTo>
                  <a:pt x="168205" y="50516"/>
                </a:lnTo>
                <a:lnTo>
                  <a:pt x="160019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5" y="77610"/>
                </a:lnTo>
                <a:lnTo>
                  <a:pt x="43745" y="96236"/>
                </a:lnTo>
                <a:lnTo>
                  <a:pt x="63500" y="96236"/>
                </a:lnTo>
                <a:lnTo>
                  <a:pt x="63500" y="77610"/>
                </a:lnTo>
                <a:lnTo>
                  <a:pt x="154561" y="77416"/>
                </a:lnTo>
                <a:lnTo>
                  <a:pt x="194114" y="54938"/>
                </a:lnTo>
                <a:lnTo>
                  <a:pt x="198119" y="25963"/>
                </a:lnTo>
                <a:lnTo>
                  <a:pt x="198119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5" y="0"/>
                </a:lnTo>
                <a:lnTo>
                  <a:pt x="43745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10611714" y="4754414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90" h="130175">
                <a:moveTo>
                  <a:pt x="80397" y="25400"/>
                </a:moveTo>
                <a:lnTo>
                  <a:pt x="60643" y="25400"/>
                </a:lnTo>
                <a:lnTo>
                  <a:pt x="61148" y="69193"/>
                </a:lnTo>
                <a:lnTo>
                  <a:pt x="72908" y="109044"/>
                </a:lnTo>
                <a:lnTo>
                  <a:pt x="120957" y="129900"/>
                </a:lnTo>
                <a:lnTo>
                  <a:pt x="132098" y="126858"/>
                </a:lnTo>
                <a:lnTo>
                  <a:pt x="142997" y="120177"/>
                </a:lnTo>
                <a:lnTo>
                  <a:pt x="154343" y="108883"/>
                </a:lnTo>
                <a:lnTo>
                  <a:pt x="155993" y="104745"/>
                </a:lnTo>
                <a:lnTo>
                  <a:pt x="106888" y="104745"/>
                </a:lnTo>
                <a:lnTo>
                  <a:pt x="95103" y="100568"/>
                </a:lnTo>
                <a:lnTo>
                  <a:pt x="85939" y="90077"/>
                </a:lnTo>
                <a:lnTo>
                  <a:pt x="82917" y="80185"/>
                </a:lnTo>
                <a:lnTo>
                  <a:pt x="81042" y="67013"/>
                </a:lnTo>
                <a:lnTo>
                  <a:pt x="80508" y="53344"/>
                </a:lnTo>
                <a:lnTo>
                  <a:pt x="80397" y="25400"/>
                </a:lnTo>
                <a:close/>
              </a:path>
              <a:path w="161290" h="130175">
                <a:moveTo>
                  <a:pt x="158008" y="0"/>
                </a:moveTo>
                <a:lnTo>
                  <a:pt x="69955" y="0"/>
                </a:lnTo>
                <a:lnTo>
                  <a:pt x="60914" y="305"/>
                </a:lnTo>
                <a:lnTo>
                  <a:pt x="24495" y="11624"/>
                </a:lnTo>
                <a:lnTo>
                  <a:pt x="912" y="53344"/>
                </a:lnTo>
                <a:lnTo>
                  <a:pt x="0" y="69193"/>
                </a:lnTo>
                <a:lnTo>
                  <a:pt x="980" y="81046"/>
                </a:lnTo>
                <a:lnTo>
                  <a:pt x="3306" y="94796"/>
                </a:lnTo>
                <a:lnTo>
                  <a:pt x="6475" y="106814"/>
                </a:lnTo>
                <a:lnTo>
                  <a:pt x="10688" y="119098"/>
                </a:lnTo>
                <a:lnTo>
                  <a:pt x="33817" y="118522"/>
                </a:lnTo>
                <a:lnTo>
                  <a:pt x="28694" y="107078"/>
                </a:lnTo>
                <a:lnTo>
                  <a:pt x="24695" y="94689"/>
                </a:lnTo>
                <a:lnTo>
                  <a:pt x="22961" y="86096"/>
                </a:lnTo>
                <a:lnTo>
                  <a:pt x="22895" y="85477"/>
                </a:lnTo>
                <a:lnTo>
                  <a:pt x="22113" y="74174"/>
                </a:lnTo>
                <a:lnTo>
                  <a:pt x="22514" y="56795"/>
                </a:lnTo>
                <a:lnTo>
                  <a:pt x="26474" y="45005"/>
                </a:lnTo>
                <a:lnTo>
                  <a:pt x="33838" y="34029"/>
                </a:lnTo>
                <a:lnTo>
                  <a:pt x="44554" y="27579"/>
                </a:lnTo>
                <a:lnTo>
                  <a:pt x="58103" y="25400"/>
                </a:lnTo>
                <a:lnTo>
                  <a:pt x="158008" y="25400"/>
                </a:lnTo>
                <a:lnTo>
                  <a:pt x="158008" y="0"/>
                </a:lnTo>
                <a:close/>
              </a:path>
              <a:path w="161290" h="130175">
                <a:moveTo>
                  <a:pt x="134584" y="25400"/>
                </a:moveTo>
                <a:lnTo>
                  <a:pt x="80397" y="25400"/>
                </a:lnTo>
                <a:lnTo>
                  <a:pt x="91059" y="25534"/>
                </a:lnTo>
                <a:lnTo>
                  <a:pt x="104505" y="27480"/>
                </a:lnTo>
                <a:lnTo>
                  <a:pt x="139224" y="59618"/>
                </a:lnTo>
                <a:lnTo>
                  <a:pt x="140747" y="73779"/>
                </a:lnTo>
                <a:lnTo>
                  <a:pt x="140713" y="74174"/>
                </a:lnTo>
                <a:lnTo>
                  <a:pt x="138409" y="86668"/>
                </a:lnTo>
                <a:lnTo>
                  <a:pt x="131678" y="97548"/>
                </a:lnTo>
                <a:lnTo>
                  <a:pt x="122100" y="103117"/>
                </a:lnTo>
                <a:lnTo>
                  <a:pt x="106888" y="104745"/>
                </a:lnTo>
                <a:lnTo>
                  <a:pt x="155993" y="104745"/>
                </a:lnTo>
                <a:lnTo>
                  <a:pt x="158357" y="98819"/>
                </a:lnTo>
                <a:lnTo>
                  <a:pt x="160591" y="85477"/>
                </a:lnTo>
                <a:lnTo>
                  <a:pt x="161007" y="67848"/>
                </a:lnTo>
                <a:lnTo>
                  <a:pt x="158302" y="55747"/>
                </a:lnTo>
                <a:lnTo>
                  <a:pt x="153083" y="43355"/>
                </a:lnTo>
                <a:lnTo>
                  <a:pt x="145292" y="33681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10571603" y="4624873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19" y="0"/>
                </a:moveTo>
                <a:lnTo>
                  <a:pt x="176954" y="0"/>
                </a:lnTo>
                <a:lnTo>
                  <a:pt x="176954" y="36689"/>
                </a:lnTo>
                <a:lnTo>
                  <a:pt x="175259" y="43745"/>
                </a:lnTo>
                <a:lnTo>
                  <a:pt x="171590" y="47130"/>
                </a:lnTo>
                <a:lnTo>
                  <a:pt x="168205" y="50518"/>
                </a:lnTo>
                <a:lnTo>
                  <a:pt x="160019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5" y="77610"/>
                </a:lnTo>
                <a:lnTo>
                  <a:pt x="43745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1" y="77417"/>
                </a:lnTo>
                <a:lnTo>
                  <a:pt x="194114" y="54939"/>
                </a:lnTo>
                <a:lnTo>
                  <a:pt x="198119" y="25965"/>
                </a:lnTo>
                <a:lnTo>
                  <a:pt x="198119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5" y="0"/>
                </a:lnTo>
                <a:lnTo>
                  <a:pt x="43745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10612421" y="4459492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10">
                <a:moveTo>
                  <a:pt x="86181" y="0"/>
                </a:moveTo>
                <a:lnTo>
                  <a:pt x="73763" y="0"/>
                </a:lnTo>
                <a:lnTo>
                  <a:pt x="65091" y="314"/>
                </a:lnTo>
                <a:lnTo>
                  <a:pt x="28392" y="11494"/>
                </a:lnTo>
                <a:lnTo>
                  <a:pt x="2527" y="47669"/>
                </a:lnTo>
                <a:lnTo>
                  <a:pt x="0" y="79468"/>
                </a:lnTo>
                <a:lnTo>
                  <a:pt x="2712" y="92202"/>
                </a:lnTo>
                <a:lnTo>
                  <a:pt x="23448" y="124424"/>
                </a:lnTo>
                <a:lnTo>
                  <a:pt x="69337" y="142322"/>
                </a:lnTo>
                <a:lnTo>
                  <a:pt x="84608" y="143052"/>
                </a:lnTo>
                <a:lnTo>
                  <a:pt x="97985" y="141898"/>
                </a:lnTo>
                <a:lnTo>
                  <a:pt x="142966" y="118186"/>
                </a:lnTo>
                <a:lnTo>
                  <a:pt x="144132" y="116558"/>
                </a:lnTo>
                <a:lnTo>
                  <a:pt x="86181" y="116558"/>
                </a:lnTo>
                <a:lnTo>
                  <a:pt x="86181" y="113526"/>
                </a:lnTo>
                <a:lnTo>
                  <a:pt x="53913" y="113526"/>
                </a:lnTo>
                <a:lnTo>
                  <a:pt x="42166" y="108515"/>
                </a:lnTo>
                <a:lnTo>
                  <a:pt x="32695" y="100878"/>
                </a:lnTo>
                <a:lnTo>
                  <a:pt x="26119" y="91404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3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90" h="143510">
                <a:moveTo>
                  <a:pt x="149399" y="5927"/>
                </a:moveTo>
                <a:lnTo>
                  <a:pt x="125432" y="5966"/>
                </a:lnTo>
                <a:lnTo>
                  <a:pt x="130097" y="15378"/>
                </a:lnTo>
                <a:lnTo>
                  <a:pt x="134208" y="26762"/>
                </a:lnTo>
                <a:lnTo>
                  <a:pt x="138151" y="41892"/>
                </a:lnTo>
                <a:lnTo>
                  <a:pt x="139287" y="53755"/>
                </a:lnTo>
                <a:lnTo>
                  <a:pt x="139421" y="69579"/>
                </a:lnTo>
                <a:lnTo>
                  <a:pt x="136856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2" y="116558"/>
                </a:lnTo>
                <a:lnTo>
                  <a:pt x="160150" y="72468"/>
                </a:lnTo>
                <a:lnTo>
                  <a:pt x="160786" y="56180"/>
                </a:lnTo>
                <a:lnTo>
                  <a:pt x="159643" y="44130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90" h="143510">
                <a:moveTo>
                  <a:pt x="86181" y="25400"/>
                </a:moveTo>
                <a:lnTo>
                  <a:pt x="66426" y="25400"/>
                </a:lnTo>
                <a:lnTo>
                  <a:pt x="53913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11152061" y="4404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11152061" y="4381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11152061" y="1515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11152061" y="1492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11048232" y="5369174"/>
            <a:ext cx="212725" cy="144780"/>
          </a:xfrm>
          <a:custGeom>
            <a:avLst/>
            <a:gdLst/>
            <a:ahLst/>
            <a:cxnLst/>
            <a:rect l="l" t="t" r="r" b="b"/>
            <a:pathLst>
              <a:path w="212725" h="144779">
                <a:moveTo>
                  <a:pt x="37170" y="12408"/>
                </a:moveTo>
                <a:lnTo>
                  <a:pt x="10077" y="12408"/>
                </a:lnTo>
                <a:lnTo>
                  <a:pt x="8001" y="19169"/>
                </a:lnTo>
                <a:lnTo>
                  <a:pt x="6" y="65864"/>
                </a:lnTo>
                <a:lnTo>
                  <a:pt x="0" y="82064"/>
                </a:lnTo>
                <a:lnTo>
                  <a:pt x="1776" y="94909"/>
                </a:lnTo>
                <a:lnTo>
                  <a:pt x="26639" y="135759"/>
                </a:lnTo>
                <a:lnTo>
                  <a:pt x="67196" y="144201"/>
                </a:lnTo>
                <a:lnTo>
                  <a:pt x="78531" y="141125"/>
                </a:lnTo>
                <a:lnTo>
                  <a:pt x="89481" y="134607"/>
                </a:lnTo>
                <a:lnTo>
                  <a:pt x="100742" y="123785"/>
                </a:lnTo>
                <a:lnTo>
                  <a:pt x="104702" y="116474"/>
                </a:lnTo>
                <a:lnTo>
                  <a:pt x="50808" y="116474"/>
                </a:lnTo>
                <a:lnTo>
                  <a:pt x="39304" y="112188"/>
                </a:lnTo>
                <a:lnTo>
                  <a:pt x="29300" y="102043"/>
                </a:lnTo>
                <a:lnTo>
                  <a:pt x="25439" y="92660"/>
                </a:lnTo>
                <a:lnTo>
                  <a:pt x="23118" y="80026"/>
                </a:lnTo>
                <a:lnTo>
                  <a:pt x="22468" y="63187"/>
                </a:lnTo>
                <a:lnTo>
                  <a:pt x="24108" y="51658"/>
                </a:lnTo>
                <a:lnTo>
                  <a:pt x="27594" y="36504"/>
                </a:lnTo>
                <a:lnTo>
                  <a:pt x="31767" y="24803"/>
                </a:lnTo>
                <a:lnTo>
                  <a:pt x="37170" y="12408"/>
                </a:lnTo>
                <a:close/>
              </a:path>
              <a:path w="212725" h="144779">
                <a:moveTo>
                  <a:pt x="201436" y="29626"/>
                </a:moveTo>
                <a:lnTo>
                  <a:pt x="161129" y="29626"/>
                </a:lnTo>
                <a:lnTo>
                  <a:pt x="172714" y="34262"/>
                </a:lnTo>
                <a:lnTo>
                  <a:pt x="182415" y="44015"/>
                </a:lnTo>
                <a:lnTo>
                  <a:pt x="186858" y="53753"/>
                </a:lnTo>
                <a:lnTo>
                  <a:pt x="189512" y="66223"/>
                </a:lnTo>
                <a:lnTo>
                  <a:pt x="190368" y="82064"/>
                </a:lnTo>
                <a:lnTo>
                  <a:pt x="189488" y="92292"/>
                </a:lnTo>
                <a:lnTo>
                  <a:pt x="187043" y="104581"/>
                </a:lnTo>
                <a:lnTo>
                  <a:pt x="182431" y="120463"/>
                </a:lnTo>
                <a:lnTo>
                  <a:pt x="177460" y="132087"/>
                </a:lnTo>
                <a:lnTo>
                  <a:pt x="171225" y="143922"/>
                </a:lnTo>
                <a:lnTo>
                  <a:pt x="203770" y="133359"/>
                </a:lnTo>
                <a:lnTo>
                  <a:pt x="212312" y="85784"/>
                </a:lnTo>
                <a:lnTo>
                  <a:pt x="212516" y="70458"/>
                </a:lnTo>
                <a:lnTo>
                  <a:pt x="211246" y="57865"/>
                </a:lnTo>
                <a:lnTo>
                  <a:pt x="208550" y="45964"/>
                </a:lnTo>
                <a:lnTo>
                  <a:pt x="204143" y="34454"/>
                </a:lnTo>
                <a:lnTo>
                  <a:pt x="201436" y="29626"/>
                </a:lnTo>
                <a:close/>
              </a:path>
              <a:path w="212725" h="144779">
                <a:moveTo>
                  <a:pt x="151049" y="0"/>
                </a:moveTo>
                <a:lnTo>
                  <a:pt x="105570" y="23060"/>
                </a:lnTo>
                <a:lnTo>
                  <a:pt x="91357" y="60668"/>
                </a:lnTo>
                <a:lnTo>
                  <a:pt x="85559" y="88593"/>
                </a:lnTo>
                <a:lnTo>
                  <a:pt x="81308" y="100920"/>
                </a:lnTo>
                <a:lnTo>
                  <a:pt x="75727" y="109749"/>
                </a:lnTo>
                <a:lnTo>
                  <a:pt x="66561" y="115063"/>
                </a:lnTo>
                <a:lnTo>
                  <a:pt x="50808" y="116474"/>
                </a:lnTo>
                <a:lnTo>
                  <a:pt x="104702" y="116474"/>
                </a:lnTo>
                <a:lnTo>
                  <a:pt x="106344" y="113441"/>
                </a:lnTo>
                <a:lnTo>
                  <a:pt x="110930" y="100784"/>
                </a:lnTo>
                <a:lnTo>
                  <a:pt x="114503" y="85768"/>
                </a:lnTo>
                <a:lnTo>
                  <a:pt x="121255" y="56120"/>
                </a:lnTo>
                <a:lnTo>
                  <a:pt x="126513" y="44951"/>
                </a:lnTo>
                <a:lnTo>
                  <a:pt x="134478" y="34894"/>
                </a:lnTo>
                <a:lnTo>
                  <a:pt x="144803" y="30641"/>
                </a:lnTo>
                <a:lnTo>
                  <a:pt x="161129" y="29626"/>
                </a:lnTo>
                <a:lnTo>
                  <a:pt x="201436" y="29626"/>
                </a:lnTo>
                <a:lnTo>
                  <a:pt x="197741" y="23035"/>
                </a:lnTo>
                <a:lnTo>
                  <a:pt x="189059" y="11404"/>
                </a:lnTo>
                <a:lnTo>
                  <a:pt x="178546" y="5082"/>
                </a:lnTo>
                <a:lnTo>
                  <a:pt x="165925" y="1271"/>
                </a:lnTo>
                <a:lnTo>
                  <a:pt x="1510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11099255" y="5215635"/>
            <a:ext cx="161925" cy="122555"/>
          </a:xfrm>
          <a:custGeom>
            <a:avLst/>
            <a:gdLst/>
            <a:ahLst/>
            <a:cxnLst/>
            <a:rect l="l" t="t" r="r" b="b"/>
            <a:pathLst>
              <a:path w="161925" h="122554">
                <a:moveTo>
                  <a:pt x="33279" y="0"/>
                </a:moveTo>
                <a:lnTo>
                  <a:pt x="9572" y="0"/>
                </a:lnTo>
                <a:lnTo>
                  <a:pt x="6468" y="7056"/>
                </a:lnTo>
                <a:lnTo>
                  <a:pt x="4210" y="14392"/>
                </a:lnTo>
                <a:lnTo>
                  <a:pt x="823" y="29069"/>
                </a:lnTo>
                <a:lnTo>
                  <a:pt x="88" y="35684"/>
                </a:lnTo>
                <a:lnTo>
                  <a:pt x="0" y="46895"/>
                </a:lnTo>
                <a:lnTo>
                  <a:pt x="1137" y="60234"/>
                </a:lnTo>
                <a:lnTo>
                  <a:pt x="25530" y="104999"/>
                </a:lnTo>
                <a:lnTo>
                  <a:pt x="71552" y="121416"/>
                </a:lnTo>
                <a:lnTo>
                  <a:pt x="87973" y="122009"/>
                </a:lnTo>
                <a:lnTo>
                  <a:pt x="100536" y="120509"/>
                </a:lnTo>
                <a:lnTo>
                  <a:pt x="145873" y="95377"/>
                </a:lnTo>
                <a:lnTo>
                  <a:pt x="146325" y="94709"/>
                </a:lnTo>
                <a:lnTo>
                  <a:pt x="69223" y="94709"/>
                </a:lnTo>
                <a:lnTo>
                  <a:pt x="56636" y="92013"/>
                </a:lnTo>
                <a:lnTo>
                  <a:pt x="22924" y="57519"/>
                </a:lnTo>
                <a:lnTo>
                  <a:pt x="21426" y="43461"/>
                </a:lnTo>
                <a:lnTo>
                  <a:pt x="21496" y="35684"/>
                </a:lnTo>
                <a:lnTo>
                  <a:pt x="22555" y="29069"/>
                </a:lnTo>
                <a:lnTo>
                  <a:pt x="26506" y="14392"/>
                </a:lnTo>
                <a:lnTo>
                  <a:pt x="29328" y="7338"/>
                </a:lnTo>
                <a:lnTo>
                  <a:pt x="33279" y="0"/>
                </a:lnTo>
                <a:close/>
              </a:path>
              <a:path w="161925" h="122554">
                <a:moveTo>
                  <a:pt x="152095" y="0"/>
                </a:moveTo>
                <a:lnTo>
                  <a:pt x="129306" y="1193"/>
                </a:lnTo>
                <a:lnTo>
                  <a:pt x="134289" y="11929"/>
                </a:lnTo>
                <a:lnTo>
                  <a:pt x="138503" y="24993"/>
                </a:lnTo>
                <a:lnTo>
                  <a:pt x="139957" y="35684"/>
                </a:lnTo>
                <a:lnTo>
                  <a:pt x="140082" y="51357"/>
                </a:lnTo>
                <a:lnTo>
                  <a:pt x="137152" y="63483"/>
                </a:lnTo>
                <a:lnTo>
                  <a:pt x="101482" y="92634"/>
                </a:lnTo>
                <a:lnTo>
                  <a:pt x="69223" y="94709"/>
                </a:lnTo>
                <a:lnTo>
                  <a:pt x="146325" y="94709"/>
                </a:lnTo>
                <a:lnTo>
                  <a:pt x="152843" y="85075"/>
                </a:lnTo>
                <a:lnTo>
                  <a:pt x="157780" y="73437"/>
                </a:lnTo>
                <a:lnTo>
                  <a:pt x="160718" y="60496"/>
                </a:lnTo>
                <a:lnTo>
                  <a:pt x="161648" y="46895"/>
                </a:lnTo>
                <a:lnTo>
                  <a:pt x="161573" y="36689"/>
                </a:lnTo>
                <a:lnTo>
                  <a:pt x="160843" y="29632"/>
                </a:lnTo>
                <a:lnTo>
                  <a:pt x="159432" y="22012"/>
                </a:lnTo>
                <a:lnTo>
                  <a:pt x="158021" y="14676"/>
                </a:lnTo>
                <a:lnTo>
                  <a:pt x="155481" y="7338"/>
                </a:lnTo>
                <a:lnTo>
                  <a:pt x="152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11102901" y="5158908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11042787" y="5158908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11099974" y="4961071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10">
                <a:moveTo>
                  <a:pt x="86181" y="0"/>
                </a:moveTo>
                <a:lnTo>
                  <a:pt x="73763" y="0"/>
                </a:lnTo>
                <a:lnTo>
                  <a:pt x="65092" y="314"/>
                </a:lnTo>
                <a:lnTo>
                  <a:pt x="28393" y="11493"/>
                </a:lnTo>
                <a:lnTo>
                  <a:pt x="2527" y="47667"/>
                </a:lnTo>
                <a:lnTo>
                  <a:pt x="0" y="79466"/>
                </a:lnTo>
                <a:lnTo>
                  <a:pt x="2711" y="92201"/>
                </a:lnTo>
                <a:lnTo>
                  <a:pt x="23447" y="124422"/>
                </a:lnTo>
                <a:lnTo>
                  <a:pt x="69336" y="142321"/>
                </a:lnTo>
                <a:lnTo>
                  <a:pt x="84607" y="143051"/>
                </a:lnTo>
                <a:lnTo>
                  <a:pt x="97985" y="141897"/>
                </a:lnTo>
                <a:lnTo>
                  <a:pt x="142966" y="118185"/>
                </a:lnTo>
                <a:lnTo>
                  <a:pt x="144132" y="116556"/>
                </a:lnTo>
                <a:lnTo>
                  <a:pt x="86181" y="116556"/>
                </a:lnTo>
                <a:lnTo>
                  <a:pt x="86181" y="113526"/>
                </a:lnTo>
                <a:lnTo>
                  <a:pt x="53914" y="113526"/>
                </a:lnTo>
                <a:lnTo>
                  <a:pt x="42166" y="108515"/>
                </a:lnTo>
                <a:lnTo>
                  <a:pt x="32696" y="100878"/>
                </a:lnTo>
                <a:lnTo>
                  <a:pt x="26119" y="91404"/>
                </a:lnTo>
                <a:lnTo>
                  <a:pt x="22097" y="79522"/>
                </a:lnTo>
                <a:lnTo>
                  <a:pt x="20766" y="64689"/>
                </a:lnTo>
                <a:lnTo>
                  <a:pt x="22936" y="53754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90" h="143510">
                <a:moveTo>
                  <a:pt x="149399" y="5925"/>
                </a:moveTo>
                <a:lnTo>
                  <a:pt x="125433" y="5965"/>
                </a:lnTo>
                <a:lnTo>
                  <a:pt x="130097" y="15378"/>
                </a:lnTo>
                <a:lnTo>
                  <a:pt x="134208" y="26761"/>
                </a:lnTo>
                <a:lnTo>
                  <a:pt x="138151" y="41892"/>
                </a:lnTo>
                <a:lnTo>
                  <a:pt x="139287" y="53754"/>
                </a:lnTo>
                <a:lnTo>
                  <a:pt x="139421" y="69578"/>
                </a:lnTo>
                <a:lnTo>
                  <a:pt x="136856" y="82002"/>
                </a:lnTo>
                <a:lnTo>
                  <a:pt x="100612" y="114513"/>
                </a:lnTo>
                <a:lnTo>
                  <a:pt x="86181" y="116556"/>
                </a:lnTo>
                <a:lnTo>
                  <a:pt x="144132" y="116556"/>
                </a:lnTo>
                <a:lnTo>
                  <a:pt x="160150" y="72468"/>
                </a:lnTo>
                <a:lnTo>
                  <a:pt x="160786" y="56179"/>
                </a:lnTo>
                <a:lnTo>
                  <a:pt x="159643" y="44130"/>
                </a:lnTo>
                <a:lnTo>
                  <a:pt x="157403" y="30068"/>
                </a:lnTo>
                <a:lnTo>
                  <a:pt x="154017" y="17837"/>
                </a:lnTo>
                <a:lnTo>
                  <a:pt x="149399" y="5925"/>
                </a:lnTo>
                <a:close/>
              </a:path>
              <a:path w="161290" h="143510">
                <a:moveTo>
                  <a:pt x="86181" y="25400"/>
                </a:moveTo>
                <a:lnTo>
                  <a:pt x="66426" y="25400"/>
                </a:lnTo>
                <a:lnTo>
                  <a:pt x="53914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11099692" y="4791174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7583" y="0"/>
                </a:moveTo>
                <a:lnTo>
                  <a:pt x="64451" y="0"/>
                </a:lnTo>
                <a:lnTo>
                  <a:pt x="55517" y="326"/>
                </a:lnTo>
                <a:lnTo>
                  <a:pt x="9018" y="21465"/>
                </a:lnTo>
                <a:lnTo>
                  <a:pt x="0" y="61470"/>
                </a:lnTo>
                <a:lnTo>
                  <a:pt x="2843" y="73341"/>
                </a:lnTo>
                <a:lnTo>
                  <a:pt x="8733" y="86027"/>
                </a:lnTo>
                <a:lnTo>
                  <a:pt x="16752" y="95625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3" y="129258"/>
                </a:lnTo>
                <a:lnTo>
                  <a:pt x="157583" y="103858"/>
                </a:lnTo>
                <a:lnTo>
                  <a:pt x="67283" y="103799"/>
                </a:lnTo>
                <a:lnTo>
                  <a:pt x="54522" y="101997"/>
                </a:lnTo>
                <a:lnTo>
                  <a:pt x="23009" y="68273"/>
                </a:lnTo>
                <a:lnTo>
                  <a:pt x="22332" y="51575"/>
                </a:lnTo>
                <a:lnTo>
                  <a:pt x="27348" y="40783"/>
                </a:lnTo>
                <a:lnTo>
                  <a:pt x="38719" y="30394"/>
                </a:lnTo>
                <a:lnTo>
                  <a:pt x="50432" y="26678"/>
                </a:lnTo>
                <a:lnTo>
                  <a:pt x="65298" y="25400"/>
                </a:lnTo>
                <a:lnTo>
                  <a:pt x="157583" y="25400"/>
                </a:lnTo>
                <a:lnTo>
                  <a:pt x="157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11099255" y="4629460"/>
            <a:ext cx="161925" cy="122555"/>
          </a:xfrm>
          <a:custGeom>
            <a:avLst/>
            <a:gdLst/>
            <a:ahLst/>
            <a:cxnLst/>
            <a:rect l="l" t="t" r="r" b="b"/>
            <a:pathLst>
              <a:path w="161925" h="122554">
                <a:moveTo>
                  <a:pt x="33279" y="0"/>
                </a:moveTo>
                <a:lnTo>
                  <a:pt x="9572" y="0"/>
                </a:lnTo>
                <a:lnTo>
                  <a:pt x="6468" y="7056"/>
                </a:lnTo>
                <a:lnTo>
                  <a:pt x="4210" y="14394"/>
                </a:lnTo>
                <a:lnTo>
                  <a:pt x="823" y="29069"/>
                </a:lnTo>
                <a:lnTo>
                  <a:pt x="88" y="35685"/>
                </a:lnTo>
                <a:lnTo>
                  <a:pt x="0" y="46895"/>
                </a:lnTo>
                <a:lnTo>
                  <a:pt x="1137" y="60235"/>
                </a:lnTo>
                <a:lnTo>
                  <a:pt x="25530" y="104999"/>
                </a:lnTo>
                <a:lnTo>
                  <a:pt x="71552" y="121417"/>
                </a:lnTo>
                <a:lnTo>
                  <a:pt x="87973" y="122011"/>
                </a:lnTo>
                <a:lnTo>
                  <a:pt x="100535" y="120510"/>
                </a:lnTo>
                <a:lnTo>
                  <a:pt x="145872" y="95378"/>
                </a:lnTo>
                <a:lnTo>
                  <a:pt x="146324" y="94710"/>
                </a:lnTo>
                <a:lnTo>
                  <a:pt x="69223" y="94710"/>
                </a:lnTo>
                <a:lnTo>
                  <a:pt x="56636" y="92014"/>
                </a:lnTo>
                <a:lnTo>
                  <a:pt x="22924" y="57520"/>
                </a:lnTo>
                <a:lnTo>
                  <a:pt x="21426" y="43463"/>
                </a:lnTo>
                <a:lnTo>
                  <a:pt x="21496" y="35685"/>
                </a:lnTo>
                <a:lnTo>
                  <a:pt x="22555" y="29069"/>
                </a:lnTo>
                <a:lnTo>
                  <a:pt x="26506" y="14394"/>
                </a:lnTo>
                <a:lnTo>
                  <a:pt x="29328" y="7338"/>
                </a:lnTo>
                <a:lnTo>
                  <a:pt x="33279" y="0"/>
                </a:lnTo>
                <a:close/>
              </a:path>
              <a:path w="161925" h="122554">
                <a:moveTo>
                  <a:pt x="152095" y="0"/>
                </a:moveTo>
                <a:lnTo>
                  <a:pt x="129306" y="1194"/>
                </a:lnTo>
                <a:lnTo>
                  <a:pt x="134289" y="11930"/>
                </a:lnTo>
                <a:lnTo>
                  <a:pt x="138503" y="24994"/>
                </a:lnTo>
                <a:lnTo>
                  <a:pt x="139957" y="35685"/>
                </a:lnTo>
                <a:lnTo>
                  <a:pt x="140082" y="51358"/>
                </a:lnTo>
                <a:lnTo>
                  <a:pt x="137152" y="63484"/>
                </a:lnTo>
                <a:lnTo>
                  <a:pt x="101482" y="92635"/>
                </a:lnTo>
                <a:lnTo>
                  <a:pt x="69223" y="94710"/>
                </a:lnTo>
                <a:lnTo>
                  <a:pt x="146324" y="94710"/>
                </a:lnTo>
                <a:lnTo>
                  <a:pt x="152842" y="85077"/>
                </a:lnTo>
                <a:lnTo>
                  <a:pt x="157780" y="73438"/>
                </a:lnTo>
                <a:lnTo>
                  <a:pt x="160718" y="60497"/>
                </a:lnTo>
                <a:lnTo>
                  <a:pt x="161648" y="46895"/>
                </a:lnTo>
                <a:lnTo>
                  <a:pt x="161573" y="36689"/>
                </a:lnTo>
                <a:lnTo>
                  <a:pt x="160843" y="29634"/>
                </a:lnTo>
                <a:lnTo>
                  <a:pt x="159432" y="22014"/>
                </a:lnTo>
                <a:lnTo>
                  <a:pt x="158021" y="14676"/>
                </a:lnTo>
                <a:lnTo>
                  <a:pt x="155481" y="7338"/>
                </a:lnTo>
                <a:lnTo>
                  <a:pt x="152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11099974" y="4453354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10">
                <a:moveTo>
                  <a:pt x="86181" y="0"/>
                </a:moveTo>
                <a:lnTo>
                  <a:pt x="73763" y="0"/>
                </a:lnTo>
                <a:lnTo>
                  <a:pt x="65092" y="314"/>
                </a:lnTo>
                <a:lnTo>
                  <a:pt x="28392" y="11493"/>
                </a:lnTo>
                <a:lnTo>
                  <a:pt x="2527" y="47667"/>
                </a:lnTo>
                <a:lnTo>
                  <a:pt x="0" y="79466"/>
                </a:lnTo>
                <a:lnTo>
                  <a:pt x="2711" y="92201"/>
                </a:lnTo>
                <a:lnTo>
                  <a:pt x="23448" y="124423"/>
                </a:lnTo>
                <a:lnTo>
                  <a:pt x="69336" y="142321"/>
                </a:lnTo>
                <a:lnTo>
                  <a:pt x="84608" y="143051"/>
                </a:lnTo>
                <a:lnTo>
                  <a:pt x="97985" y="141897"/>
                </a:lnTo>
                <a:lnTo>
                  <a:pt x="142966" y="118185"/>
                </a:lnTo>
                <a:lnTo>
                  <a:pt x="144132" y="116558"/>
                </a:lnTo>
                <a:lnTo>
                  <a:pt x="86181" y="116558"/>
                </a:lnTo>
                <a:lnTo>
                  <a:pt x="86181" y="113526"/>
                </a:lnTo>
                <a:lnTo>
                  <a:pt x="53914" y="113526"/>
                </a:lnTo>
                <a:lnTo>
                  <a:pt x="42166" y="108515"/>
                </a:lnTo>
                <a:lnTo>
                  <a:pt x="32696" y="100878"/>
                </a:lnTo>
                <a:lnTo>
                  <a:pt x="26119" y="91405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3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90" h="143510">
                <a:moveTo>
                  <a:pt x="149399" y="5925"/>
                </a:moveTo>
                <a:lnTo>
                  <a:pt x="125433" y="5966"/>
                </a:lnTo>
                <a:lnTo>
                  <a:pt x="130097" y="15379"/>
                </a:lnTo>
                <a:lnTo>
                  <a:pt x="134208" y="26762"/>
                </a:lnTo>
                <a:lnTo>
                  <a:pt x="138151" y="41893"/>
                </a:lnTo>
                <a:lnTo>
                  <a:pt x="139287" y="53755"/>
                </a:lnTo>
                <a:lnTo>
                  <a:pt x="139421" y="69580"/>
                </a:lnTo>
                <a:lnTo>
                  <a:pt x="136856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2" y="116558"/>
                </a:lnTo>
                <a:lnTo>
                  <a:pt x="160150" y="72468"/>
                </a:lnTo>
                <a:lnTo>
                  <a:pt x="160786" y="56179"/>
                </a:lnTo>
                <a:lnTo>
                  <a:pt x="159643" y="44130"/>
                </a:lnTo>
                <a:lnTo>
                  <a:pt x="157403" y="30068"/>
                </a:lnTo>
                <a:lnTo>
                  <a:pt x="154017" y="17838"/>
                </a:lnTo>
                <a:lnTo>
                  <a:pt x="149399" y="5925"/>
                </a:lnTo>
                <a:close/>
              </a:path>
              <a:path w="161290" h="143510">
                <a:moveTo>
                  <a:pt x="86181" y="25400"/>
                </a:moveTo>
                <a:lnTo>
                  <a:pt x="66426" y="25400"/>
                </a:lnTo>
                <a:lnTo>
                  <a:pt x="53914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11639612" y="4404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11639612" y="4381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11639612" y="1515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11639612" y="1492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11508446" y="5590014"/>
            <a:ext cx="212725" cy="144780"/>
          </a:xfrm>
          <a:custGeom>
            <a:avLst/>
            <a:gdLst/>
            <a:ahLst/>
            <a:cxnLst/>
            <a:rect l="l" t="t" r="r" b="b"/>
            <a:pathLst>
              <a:path w="212725" h="144779">
                <a:moveTo>
                  <a:pt x="37169" y="12408"/>
                </a:moveTo>
                <a:lnTo>
                  <a:pt x="10076" y="12408"/>
                </a:lnTo>
                <a:lnTo>
                  <a:pt x="8000" y="19169"/>
                </a:lnTo>
                <a:lnTo>
                  <a:pt x="6" y="65863"/>
                </a:lnTo>
                <a:lnTo>
                  <a:pt x="0" y="82064"/>
                </a:lnTo>
                <a:lnTo>
                  <a:pt x="1776" y="94909"/>
                </a:lnTo>
                <a:lnTo>
                  <a:pt x="26638" y="135759"/>
                </a:lnTo>
                <a:lnTo>
                  <a:pt x="67195" y="144201"/>
                </a:lnTo>
                <a:lnTo>
                  <a:pt x="78530" y="141125"/>
                </a:lnTo>
                <a:lnTo>
                  <a:pt x="89480" y="134607"/>
                </a:lnTo>
                <a:lnTo>
                  <a:pt x="100741" y="123785"/>
                </a:lnTo>
                <a:lnTo>
                  <a:pt x="104701" y="116474"/>
                </a:lnTo>
                <a:lnTo>
                  <a:pt x="50807" y="116474"/>
                </a:lnTo>
                <a:lnTo>
                  <a:pt x="39303" y="112188"/>
                </a:lnTo>
                <a:lnTo>
                  <a:pt x="29299" y="102043"/>
                </a:lnTo>
                <a:lnTo>
                  <a:pt x="25438" y="92659"/>
                </a:lnTo>
                <a:lnTo>
                  <a:pt x="23117" y="80025"/>
                </a:lnTo>
                <a:lnTo>
                  <a:pt x="22467" y="63187"/>
                </a:lnTo>
                <a:lnTo>
                  <a:pt x="24106" y="51659"/>
                </a:lnTo>
                <a:lnTo>
                  <a:pt x="27592" y="36504"/>
                </a:lnTo>
                <a:lnTo>
                  <a:pt x="31766" y="24803"/>
                </a:lnTo>
                <a:lnTo>
                  <a:pt x="37169" y="12408"/>
                </a:lnTo>
                <a:close/>
              </a:path>
              <a:path w="212725" h="144779">
                <a:moveTo>
                  <a:pt x="201435" y="29626"/>
                </a:moveTo>
                <a:lnTo>
                  <a:pt x="161128" y="29626"/>
                </a:lnTo>
                <a:lnTo>
                  <a:pt x="172714" y="34262"/>
                </a:lnTo>
                <a:lnTo>
                  <a:pt x="182414" y="44014"/>
                </a:lnTo>
                <a:lnTo>
                  <a:pt x="186857" y="53753"/>
                </a:lnTo>
                <a:lnTo>
                  <a:pt x="189511" y="66223"/>
                </a:lnTo>
                <a:lnTo>
                  <a:pt x="190367" y="82064"/>
                </a:lnTo>
                <a:lnTo>
                  <a:pt x="189487" y="92292"/>
                </a:lnTo>
                <a:lnTo>
                  <a:pt x="187042" y="104581"/>
                </a:lnTo>
                <a:lnTo>
                  <a:pt x="182431" y="120462"/>
                </a:lnTo>
                <a:lnTo>
                  <a:pt x="177460" y="132087"/>
                </a:lnTo>
                <a:lnTo>
                  <a:pt x="171225" y="143922"/>
                </a:lnTo>
                <a:lnTo>
                  <a:pt x="203769" y="133360"/>
                </a:lnTo>
                <a:lnTo>
                  <a:pt x="212311" y="85784"/>
                </a:lnTo>
                <a:lnTo>
                  <a:pt x="212515" y="70458"/>
                </a:lnTo>
                <a:lnTo>
                  <a:pt x="211245" y="57865"/>
                </a:lnTo>
                <a:lnTo>
                  <a:pt x="208549" y="45964"/>
                </a:lnTo>
                <a:lnTo>
                  <a:pt x="204142" y="34454"/>
                </a:lnTo>
                <a:lnTo>
                  <a:pt x="201435" y="29626"/>
                </a:lnTo>
                <a:close/>
              </a:path>
              <a:path w="212725" h="144779">
                <a:moveTo>
                  <a:pt x="151048" y="0"/>
                </a:moveTo>
                <a:lnTo>
                  <a:pt x="105569" y="23060"/>
                </a:lnTo>
                <a:lnTo>
                  <a:pt x="91356" y="60668"/>
                </a:lnTo>
                <a:lnTo>
                  <a:pt x="85558" y="88592"/>
                </a:lnTo>
                <a:lnTo>
                  <a:pt x="81307" y="100920"/>
                </a:lnTo>
                <a:lnTo>
                  <a:pt x="75726" y="109749"/>
                </a:lnTo>
                <a:lnTo>
                  <a:pt x="66560" y="115062"/>
                </a:lnTo>
                <a:lnTo>
                  <a:pt x="50807" y="116474"/>
                </a:lnTo>
                <a:lnTo>
                  <a:pt x="104701" y="116474"/>
                </a:lnTo>
                <a:lnTo>
                  <a:pt x="106343" y="113442"/>
                </a:lnTo>
                <a:lnTo>
                  <a:pt x="110929" y="100784"/>
                </a:lnTo>
                <a:lnTo>
                  <a:pt x="114502" y="85769"/>
                </a:lnTo>
                <a:lnTo>
                  <a:pt x="121254" y="56121"/>
                </a:lnTo>
                <a:lnTo>
                  <a:pt x="126512" y="44951"/>
                </a:lnTo>
                <a:lnTo>
                  <a:pt x="134477" y="34894"/>
                </a:lnTo>
                <a:lnTo>
                  <a:pt x="144802" y="30641"/>
                </a:lnTo>
                <a:lnTo>
                  <a:pt x="161128" y="29626"/>
                </a:lnTo>
                <a:lnTo>
                  <a:pt x="201435" y="29626"/>
                </a:lnTo>
                <a:lnTo>
                  <a:pt x="197740" y="23035"/>
                </a:lnTo>
                <a:lnTo>
                  <a:pt x="189058" y="11404"/>
                </a:lnTo>
                <a:lnTo>
                  <a:pt x="178545" y="5082"/>
                </a:lnTo>
                <a:lnTo>
                  <a:pt x="165924" y="1271"/>
                </a:lnTo>
                <a:lnTo>
                  <a:pt x="151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11503000" y="5419258"/>
            <a:ext cx="214629" cy="129539"/>
          </a:xfrm>
          <a:custGeom>
            <a:avLst/>
            <a:gdLst/>
            <a:ahLst/>
            <a:cxnLst/>
            <a:rect l="l" t="t" r="r" b="b"/>
            <a:pathLst>
              <a:path w="214629" h="129539">
                <a:moveTo>
                  <a:pt x="214487" y="0"/>
                </a:moveTo>
                <a:lnTo>
                  <a:pt x="121354" y="0"/>
                </a:lnTo>
                <a:lnTo>
                  <a:pt x="112421" y="326"/>
                </a:lnTo>
                <a:lnTo>
                  <a:pt x="65922" y="21465"/>
                </a:lnTo>
                <a:lnTo>
                  <a:pt x="56903" y="61470"/>
                </a:lnTo>
                <a:lnTo>
                  <a:pt x="59746" y="73342"/>
                </a:lnTo>
                <a:lnTo>
                  <a:pt x="65637" y="86026"/>
                </a:lnTo>
                <a:lnTo>
                  <a:pt x="73657" y="95625"/>
                </a:lnTo>
                <a:lnTo>
                  <a:pt x="84101" y="103858"/>
                </a:lnTo>
                <a:lnTo>
                  <a:pt x="0" y="103858"/>
                </a:lnTo>
                <a:lnTo>
                  <a:pt x="0" y="129258"/>
                </a:lnTo>
                <a:lnTo>
                  <a:pt x="214487" y="129258"/>
                </a:lnTo>
                <a:lnTo>
                  <a:pt x="214487" y="103858"/>
                </a:lnTo>
                <a:lnTo>
                  <a:pt x="124187" y="103799"/>
                </a:lnTo>
                <a:lnTo>
                  <a:pt x="111426" y="101997"/>
                </a:lnTo>
                <a:lnTo>
                  <a:pt x="79913" y="68273"/>
                </a:lnTo>
                <a:lnTo>
                  <a:pt x="79235" y="51575"/>
                </a:lnTo>
                <a:lnTo>
                  <a:pt x="84252" y="40783"/>
                </a:lnTo>
                <a:lnTo>
                  <a:pt x="95623" y="30395"/>
                </a:lnTo>
                <a:lnTo>
                  <a:pt x="107336" y="26678"/>
                </a:lnTo>
                <a:lnTo>
                  <a:pt x="122201" y="25400"/>
                </a:lnTo>
                <a:lnTo>
                  <a:pt x="214487" y="25400"/>
                </a:lnTo>
                <a:lnTo>
                  <a:pt x="2144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11559452" y="5238137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5" y="0"/>
                </a:moveTo>
                <a:lnTo>
                  <a:pt x="39093" y="8266"/>
                </a:lnTo>
                <a:lnTo>
                  <a:pt x="4439" y="43832"/>
                </a:lnTo>
                <a:lnTo>
                  <a:pt x="0" y="72016"/>
                </a:lnTo>
                <a:lnTo>
                  <a:pt x="1079" y="84536"/>
                </a:lnTo>
                <a:lnTo>
                  <a:pt x="29031" y="128598"/>
                </a:lnTo>
                <a:lnTo>
                  <a:pt x="76777" y="140695"/>
                </a:lnTo>
                <a:lnTo>
                  <a:pt x="94928" y="140927"/>
                </a:lnTo>
                <a:lnTo>
                  <a:pt x="108369" y="138701"/>
                </a:lnTo>
                <a:lnTo>
                  <a:pt x="120477" y="134904"/>
                </a:lnTo>
                <a:lnTo>
                  <a:pt x="131279" y="129513"/>
                </a:lnTo>
                <a:lnTo>
                  <a:pt x="140804" y="122505"/>
                </a:lnTo>
                <a:lnTo>
                  <a:pt x="148063" y="114723"/>
                </a:lnTo>
                <a:lnTo>
                  <a:pt x="76752" y="114723"/>
                </a:lnTo>
                <a:lnTo>
                  <a:pt x="64885" y="113443"/>
                </a:lnTo>
                <a:lnTo>
                  <a:pt x="29461" y="95248"/>
                </a:lnTo>
                <a:lnTo>
                  <a:pt x="21441" y="70772"/>
                </a:lnTo>
                <a:lnTo>
                  <a:pt x="21452" y="69692"/>
                </a:lnTo>
                <a:lnTo>
                  <a:pt x="40500" y="36579"/>
                </a:lnTo>
                <a:lnTo>
                  <a:pt x="91917" y="27257"/>
                </a:lnTo>
                <a:lnTo>
                  <a:pt x="147875" y="27257"/>
                </a:lnTo>
                <a:lnTo>
                  <a:pt x="147732" y="27034"/>
                </a:lnTo>
                <a:lnTo>
                  <a:pt x="106670" y="2773"/>
                </a:lnTo>
                <a:lnTo>
                  <a:pt x="92681" y="679"/>
                </a:lnTo>
                <a:lnTo>
                  <a:pt x="76685" y="0"/>
                </a:lnTo>
                <a:close/>
              </a:path>
              <a:path w="161925" h="140970">
                <a:moveTo>
                  <a:pt x="147875" y="27257"/>
                </a:moveTo>
                <a:lnTo>
                  <a:pt x="91917" y="27257"/>
                </a:lnTo>
                <a:lnTo>
                  <a:pt x="104724" y="29541"/>
                </a:lnTo>
                <a:lnTo>
                  <a:pt x="116291" y="33832"/>
                </a:lnTo>
                <a:lnTo>
                  <a:pt x="126929" y="40324"/>
                </a:lnTo>
                <a:lnTo>
                  <a:pt x="134540" y="49153"/>
                </a:lnTo>
                <a:lnTo>
                  <a:pt x="138958" y="60818"/>
                </a:lnTo>
                <a:lnTo>
                  <a:pt x="140229" y="76306"/>
                </a:lnTo>
                <a:lnTo>
                  <a:pt x="137133" y="87104"/>
                </a:lnTo>
                <a:lnTo>
                  <a:pt x="105966" y="111801"/>
                </a:lnTo>
                <a:lnTo>
                  <a:pt x="76752" y="114723"/>
                </a:lnTo>
                <a:lnTo>
                  <a:pt x="148063" y="114723"/>
                </a:lnTo>
                <a:lnTo>
                  <a:pt x="161346" y="62471"/>
                </a:lnTo>
                <a:lnTo>
                  <a:pt x="159068" y="49515"/>
                </a:lnTo>
                <a:lnTo>
                  <a:pt x="154574" y="37741"/>
                </a:lnTo>
                <a:lnTo>
                  <a:pt x="147875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11559828" y="5058926"/>
            <a:ext cx="216535" cy="138430"/>
          </a:xfrm>
          <a:custGeom>
            <a:avLst/>
            <a:gdLst/>
            <a:ahLst/>
            <a:cxnLst/>
            <a:rect l="l" t="t" r="r" b="b"/>
            <a:pathLst>
              <a:path w="216534" h="138429">
                <a:moveTo>
                  <a:pt x="216079" y="112541"/>
                </a:moveTo>
                <a:lnTo>
                  <a:pt x="3285" y="112541"/>
                </a:lnTo>
                <a:lnTo>
                  <a:pt x="3285" y="137941"/>
                </a:lnTo>
                <a:lnTo>
                  <a:pt x="216079" y="137941"/>
                </a:lnTo>
                <a:lnTo>
                  <a:pt x="216079" y="112541"/>
                </a:lnTo>
                <a:close/>
              </a:path>
              <a:path w="216534" h="138429">
                <a:moveTo>
                  <a:pt x="76301" y="0"/>
                </a:moveTo>
                <a:lnTo>
                  <a:pt x="28080" y="13959"/>
                </a:lnTo>
                <a:lnTo>
                  <a:pt x="889" y="55050"/>
                </a:lnTo>
                <a:lnTo>
                  <a:pt x="0" y="70808"/>
                </a:lnTo>
                <a:lnTo>
                  <a:pt x="2553" y="82959"/>
                </a:lnTo>
                <a:lnTo>
                  <a:pt x="7960" y="95151"/>
                </a:lnTo>
                <a:lnTo>
                  <a:pt x="15993" y="104777"/>
                </a:lnTo>
                <a:lnTo>
                  <a:pt x="26708" y="112541"/>
                </a:lnTo>
                <a:lnTo>
                  <a:pt x="134517" y="112541"/>
                </a:lnTo>
                <a:lnTo>
                  <a:pt x="134700" y="112424"/>
                </a:lnTo>
                <a:lnTo>
                  <a:pt x="75199" y="112424"/>
                </a:lnTo>
                <a:lnTo>
                  <a:pt x="63509" y="111071"/>
                </a:lnTo>
                <a:lnTo>
                  <a:pt x="27974" y="92350"/>
                </a:lnTo>
                <a:lnTo>
                  <a:pt x="20865" y="66586"/>
                </a:lnTo>
                <a:lnTo>
                  <a:pt x="23407" y="55246"/>
                </a:lnTo>
                <a:lnTo>
                  <a:pt x="53148" y="29865"/>
                </a:lnTo>
                <a:lnTo>
                  <a:pt x="80614" y="26181"/>
                </a:lnTo>
                <a:lnTo>
                  <a:pt x="148088" y="26181"/>
                </a:lnTo>
                <a:lnTo>
                  <a:pt x="138013" y="16430"/>
                </a:lnTo>
                <a:lnTo>
                  <a:pt x="128676" y="10525"/>
                </a:lnTo>
                <a:lnTo>
                  <a:pt x="118001" y="5915"/>
                </a:lnTo>
                <a:lnTo>
                  <a:pt x="105823" y="2613"/>
                </a:lnTo>
                <a:lnTo>
                  <a:pt x="91978" y="637"/>
                </a:lnTo>
                <a:lnTo>
                  <a:pt x="76301" y="0"/>
                </a:lnTo>
                <a:close/>
              </a:path>
              <a:path w="216534" h="138429">
                <a:moveTo>
                  <a:pt x="148088" y="26181"/>
                </a:moveTo>
                <a:lnTo>
                  <a:pt x="80614" y="26181"/>
                </a:lnTo>
                <a:lnTo>
                  <a:pt x="81189" y="26182"/>
                </a:lnTo>
                <a:lnTo>
                  <a:pt x="94311" y="27034"/>
                </a:lnTo>
                <a:lnTo>
                  <a:pt x="129474" y="41910"/>
                </a:lnTo>
                <a:lnTo>
                  <a:pt x="139226" y="80063"/>
                </a:lnTo>
                <a:lnTo>
                  <a:pt x="134040" y="91649"/>
                </a:lnTo>
                <a:lnTo>
                  <a:pt x="91557" y="111795"/>
                </a:lnTo>
                <a:lnTo>
                  <a:pt x="75199" y="112424"/>
                </a:lnTo>
                <a:lnTo>
                  <a:pt x="134700" y="112424"/>
                </a:lnTo>
                <a:lnTo>
                  <a:pt x="160245" y="75763"/>
                </a:lnTo>
                <a:lnTo>
                  <a:pt x="161312" y="61643"/>
                </a:lnTo>
                <a:lnTo>
                  <a:pt x="159694" y="48768"/>
                </a:lnTo>
                <a:lnTo>
                  <a:pt x="155347" y="36998"/>
                </a:lnTo>
                <a:lnTo>
                  <a:pt x="148157" y="262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11559828" y="4879714"/>
            <a:ext cx="216535" cy="138430"/>
          </a:xfrm>
          <a:custGeom>
            <a:avLst/>
            <a:gdLst/>
            <a:ahLst/>
            <a:cxnLst/>
            <a:rect l="l" t="t" r="r" b="b"/>
            <a:pathLst>
              <a:path w="216534" h="138429">
                <a:moveTo>
                  <a:pt x="216079" y="112542"/>
                </a:moveTo>
                <a:lnTo>
                  <a:pt x="3285" y="112542"/>
                </a:lnTo>
                <a:lnTo>
                  <a:pt x="3285" y="137942"/>
                </a:lnTo>
                <a:lnTo>
                  <a:pt x="216079" y="137942"/>
                </a:lnTo>
                <a:lnTo>
                  <a:pt x="216079" y="112542"/>
                </a:lnTo>
                <a:close/>
              </a:path>
              <a:path w="216534" h="138429">
                <a:moveTo>
                  <a:pt x="76301" y="0"/>
                </a:moveTo>
                <a:lnTo>
                  <a:pt x="28080" y="13960"/>
                </a:lnTo>
                <a:lnTo>
                  <a:pt x="889" y="55051"/>
                </a:lnTo>
                <a:lnTo>
                  <a:pt x="0" y="70809"/>
                </a:lnTo>
                <a:lnTo>
                  <a:pt x="2553" y="82960"/>
                </a:lnTo>
                <a:lnTo>
                  <a:pt x="7960" y="95152"/>
                </a:lnTo>
                <a:lnTo>
                  <a:pt x="15993" y="104779"/>
                </a:lnTo>
                <a:lnTo>
                  <a:pt x="26708" y="112542"/>
                </a:lnTo>
                <a:lnTo>
                  <a:pt x="134517" y="112542"/>
                </a:lnTo>
                <a:lnTo>
                  <a:pt x="134700" y="112425"/>
                </a:lnTo>
                <a:lnTo>
                  <a:pt x="75199" y="112425"/>
                </a:lnTo>
                <a:lnTo>
                  <a:pt x="63509" y="111072"/>
                </a:lnTo>
                <a:lnTo>
                  <a:pt x="27974" y="92351"/>
                </a:lnTo>
                <a:lnTo>
                  <a:pt x="20865" y="66587"/>
                </a:lnTo>
                <a:lnTo>
                  <a:pt x="23407" y="55247"/>
                </a:lnTo>
                <a:lnTo>
                  <a:pt x="53148" y="29867"/>
                </a:lnTo>
                <a:lnTo>
                  <a:pt x="80614" y="26182"/>
                </a:lnTo>
                <a:lnTo>
                  <a:pt x="148088" y="26182"/>
                </a:lnTo>
                <a:lnTo>
                  <a:pt x="138013" y="16430"/>
                </a:lnTo>
                <a:lnTo>
                  <a:pt x="128676" y="10526"/>
                </a:lnTo>
                <a:lnTo>
                  <a:pt x="118001" y="5915"/>
                </a:lnTo>
                <a:lnTo>
                  <a:pt x="105823" y="2614"/>
                </a:lnTo>
                <a:lnTo>
                  <a:pt x="91978" y="637"/>
                </a:lnTo>
                <a:lnTo>
                  <a:pt x="76301" y="0"/>
                </a:lnTo>
                <a:close/>
              </a:path>
              <a:path w="216534" h="138429">
                <a:moveTo>
                  <a:pt x="148088" y="26182"/>
                </a:moveTo>
                <a:lnTo>
                  <a:pt x="80614" y="26182"/>
                </a:lnTo>
                <a:lnTo>
                  <a:pt x="81189" y="26183"/>
                </a:lnTo>
                <a:lnTo>
                  <a:pt x="94311" y="27036"/>
                </a:lnTo>
                <a:lnTo>
                  <a:pt x="129474" y="41911"/>
                </a:lnTo>
                <a:lnTo>
                  <a:pt x="139226" y="80064"/>
                </a:lnTo>
                <a:lnTo>
                  <a:pt x="134040" y="91650"/>
                </a:lnTo>
                <a:lnTo>
                  <a:pt x="91557" y="111796"/>
                </a:lnTo>
                <a:lnTo>
                  <a:pt x="75199" y="112425"/>
                </a:lnTo>
                <a:lnTo>
                  <a:pt x="134700" y="112425"/>
                </a:lnTo>
                <a:lnTo>
                  <a:pt x="160245" y="75764"/>
                </a:lnTo>
                <a:lnTo>
                  <a:pt x="161312" y="61644"/>
                </a:lnTo>
                <a:lnTo>
                  <a:pt x="159694" y="48769"/>
                </a:lnTo>
                <a:lnTo>
                  <a:pt x="155346" y="36999"/>
                </a:lnTo>
                <a:lnTo>
                  <a:pt x="148157" y="262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11563113" y="4824898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11503000" y="4824898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11559904" y="4630729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7584" y="0"/>
                </a:moveTo>
                <a:lnTo>
                  <a:pt x="64451" y="0"/>
                </a:lnTo>
                <a:lnTo>
                  <a:pt x="55518" y="326"/>
                </a:lnTo>
                <a:lnTo>
                  <a:pt x="9018" y="21465"/>
                </a:lnTo>
                <a:lnTo>
                  <a:pt x="0" y="61470"/>
                </a:lnTo>
                <a:lnTo>
                  <a:pt x="2843" y="73342"/>
                </a:lnTo>
                <a:lnTo>
                  <a:pt x="8733" y="86026"/>
                </a:lnTo>
                <a:lnTo>
                  <a:pt x="16753" y="95626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4" y="129258"/>
                </a:lnTo>
                <a:lnTo>
                  <a:pt x="157584" y="103858"/>
                </a:lnTo>
                <a:lnTo>
                  <a:pt x="67284" y="103799"/>
                </a:lnTo>
                <a:lnTo>
                  <a:pt x="54522" y="101997"/>
                </a:lnTo>
                <a:lnTo>
                  <a:pt x="23009" y="68273"/>
                </a:lnTo>
                <a:lnTo>
                  <a:pt x="22332" y="51575"/>
                </a:lnTo>
                <a:lnTo>
                  <a:pt x="27348" y="40783"/>
                </a:lnTo>
                <a:lnTo>
                  <a:pt x="38719" y="30395"/>
                </a:lnTo>
                <a:lnTo>
                  <a:pt x="50433" y="26678"/>
                </a:lnTo>
                <a:lnTo>
                  <a:pt x="65298" y="25400"/>
                </a:lnTo>
                <a:lnTo>
                  <a:pt x="157584" y="25400"/>
                </a:lnTo>
                <a:lnTo>
                  <a:pt x="1575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11560024" y="4453213"/>
            <a:ext cx="215900" cy="138430"/>
          </a:xfrm>
          <a:custGeom>
            <a:avLst/>
            <a:gdLst/>
            <a:ahLst/>
            <a:cxnLst/>
            <a:rect l="l" t="t" r="r" b="b"/>
            <a:pathLst>
              <a:path w="215900" h="138429">
                <a:moveTo>
                  <a:pt x="138273" y="0"/>
                </a:moveTo>
                <a:lnTo>
                  <a:pt x="3089" y="0"/>
                </a:lnTo>
                <a:lnTo>
                  <a:pt x="3089" y="25400"/>
                </a:lnTo>
                <a:lnTo>
                  <a:pt x="23272" y="27450"/>
                </a:lnTo>
                <a:lnTo>
                  <a:pt x="13410" y="35810"/>
                </a:lnTo>
                <a:lnTo>
                  <a:pt x="31" y="81032"/>
                </a:lnTo>
                <a:lnTo>
                  <a:pt x="0" y="83531"/>
                </a:lnTo>
                <a:lnTo>
                  <a:pt x="2784" y="94591"/>
                </a:lnTo>
                <a:lnTo>
                  <a:pt x="29783" y="126683"/>
                </a:lnTo>
                <a:lnTo>
                  <a:pt x="81271" y="137978"/>
                </a:lnTo>
                <a:lnTo>
                  <a:pt x="94405" y="137038"/>
                </a:lnTo>
                <a:lnTo>
                  <a:pt x="140932" y="116401"/>
                </a:lnTo>
                <a:lnTo>
                  <a:pt x="144690" y="111713"/>
                </a:lnTo>
                <a:lnTo>
                  <a:pt x="75045" y="111713"/>
                </a:lnTo>
                <a:lnTo>
                  <a:pt x="63093" y="110563"/>
                </a:lnTo>
                <a:lnTo>
                  <a:pt x="27785" y="92363"/>
                </a:lnTo>
                <a:lnTo>
                  <a:pt x="20628" y="66746"/>
                </a:lnTo>
                <a:lnTo>
                  <a:pt x="22799" y="54836"/>
                </a:lnTo>
                <a:lnTo>
                  <a:pt x="63759" y="26370"/>
                </a:lnTo>
                <a:lnTo>
                  <a:pt x="78442" y="25400"/>
                </a:lnTo>
                <a:lnTo>
                  <a:pt x="201881" y="25400"/>
                </a:lnTo>
                <a:lnTo>
                  <a:pt x="199817" y="22429"/>
                </a:lnTo>
                <a:lnTo>
                  <a:pt x="189646" y="12173"/>
                </a:lnTo>
                <a:lnTo>
                  <a:pt x="179336" y="6870"/>
                </a:lnTo>
                <a:lnTo>
                  <a:pt x="167338" y="3063"/>
                </a:lnTo>
                <a:lnTo>
                  <a:pt x="153650" y="768"/>
                </a:lnTo>
                <a:lnTo>
                  <a:pt x="138273" y="0"/>
                </a:lnTo>
                <a:close/>
              </a:path>
              <a:path w="215900" h="138429">
                <a:moveTo>
                  <a:pt x="201881" y="25400"/>
                </a:moveTo>
                <a:lnTo>
                  <a:pt x="130371" y="25400"/>
                </a:lnTo>
                <a:lnTo>
                  <a:pt x="147798" y="25522"/>
                </a:lnTo>
                <a:lnTo>
                  <a:pt x="161632" y="27455"/>
                </a:lnTo>
                <a:lnTo>
                  <a:pt x="193615" y="60490"/>
                </a:lnTo>
                <a:lnTo>
                  <a:pt x="195000" y="75070"/>
                </a:lnTo>
                <a:lnTo>
                  <a:pt x="194909" y="83283"/>
                </a:lnTo>
                <a:lnTo>
                  <a:pt x="193871" y="90029"/>
                </a:lnTo>
                <a:lnTo>
                  <a:pt x="189920" y="104703"/>
                </a:lnTo>
                <a:lnTo>
                  <a:pt x="187098" y="112041"/>
                </a:lnTo>
                <a:lnTo>
                  <a:pt x="183147" y="119379"/>
                </a:lnTo>
                <a:lnTo>
                  <a:pt x="207700" y="119379"/>
                </a:lnTo>
                <a:lnTo>
                  <a:pt x="215879" y="69984"/>
                </a:lnTo>
                <a:lnTo>
                  <a:pt x="214938" y="56603"/>
                </a:lnTo>
                <a:lnTo>
                  <a:pt x="212154" y="44387"/>
                </a:lnTo>
                <a:lnTo>
                  <a:pt x="207217" y="33082"/>
                </a:lnTo>
                <a:lnTo>
                  <a:pt x="201881" y="25400"/>
                </a:lnTo>
                <a:close/>
              </a:path>
              <a:path w="215900" h="138429">
                <a:moveTo>
                  <a:pt x="130371" y="25400"/>
                </a:moveTo>
                <a:lnTo>
                  <a:pt x="78442" y="25400"/>
                </a:lnTo>
                <a:lnTo>
                  <a:pt x="86264" y="25655"/>
                </a:lnTo>
                <a:lnTo>
                  <a:pt x="99883" y="27591"/>
                </a:lnTo>
                <a:lnTo>
                  <a:pt x="134620" y="57293"/>
                </a:lnTo>
                <a:lnTo>
                  <a:pt x="136164" y="72252"/>
                </a:lnTo>
                <a:lnTo>
                  <a:pt x="133526" y="83531"/>
                </a:lnTo>
                <a:lnTo>
                  <a:pt x="103995" y="108549"/>
                </a:lnTo>
                <a:lnTo>
                  <a:pt x="75045" y="111713"/>
                </a:lnTo>
                <a:lnTo>
                  <a:pt x="144690" y="111713"/>
                </a:lnTo>
                <a:lnTo>
                  <a:pt x="156946" y="69984"/>
                </a:lnTo>
                <a:lnTo>
                  <a:pt x="156980" y="66746"/>
                </a:lnTo>
                <a:lnTo>
                  <a:pt x="154518" y="55175"/>
                </a:lnTo>
                <a:lnTo>
                  <a:pt x="149027" y="42925"/>
                </a:lnTo>
                <a:lnTo>
                  <a:pt x="141022" y="33335"/>
                </a:lnTo>
                <a:lnTo>
                  <a:pt x="13037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12127168" y="4404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12127168" y="4381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12127168" y="1515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12127168" y="1492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11993529" y="5181143"/>
            <a:ext cx="212725" cy="144780"/>
          </a:xfrm>
          <a:custGeom>
            <a:avLst/>
            <a:gdLst/>
            <a:ahLst/>
            <a:cxnLst/>
            <a:rect l="l" t="t" r="r" b="b"/>
            <a:pathLst>
              <a:path w="212725" h="144779">
                <a:moveTo>
                  <a:pt x="37170" y="12408"/>
                </a:moveTo>
                <a:lnTo>
                  <a:pt x="10076" y="12408"/>
                </a:lnTo>
                <a:lnTo>
                  <a:pt x="8000" y="19169"/>
                </a:lnTo>
                <a:lnTo>
                  <a:pt x="6" y="65864"/>
                </a:lnTo>
                <a:lnTo>
                  <a:pt x="0" y="82065"/>
                </a:lnTo>
                <a:lnTo>
                  <a:pt x="1775" y="94909"/>
                </a:lnTo>
                <a:lnTo>
                  <a:pt x="26638" y="135759"/>
                </a:lnTo>
                <a:lnTo>
                  <a:pt x="67195" y="144201"/>
                </a:lnTo>
                <a:lnTo>
                  <a:pt x="78530" y="141125"/>
                </a:lnTo>
                <a:lnTo>
                  <a:pt x="89480" y="134608"/>
                </a:lnTo>
                <a:lnTo>
                  <a:pt x="100740" y="123786"/>
                </a:lnTo>
                <a:lnTo>
                  <a:pt x="104701" y="116474"/>
                </a:lnTo>
                <a:lnTo>
                  <a:pt x="50807" y="116474"/>
                </a:lnTo>
                <a:lnTo>
                  <a:pt x="39303" y="112188"/>
                </a:lnTo>
                <a:lnTo>
                  <a:pt x="29299" y="102043"/>
                </a:lnTo>
                <a:lnTo>
                  <a:pt x="25439" y="92659"/>
                </a:lnTo>
                <a:lnTo>
                  <a:pt x="23118" y="80025"/>
                </a:lnTo>
                <a:lnTo>
                  <a:pt x="22468" y="63187"/>
                </a:lnTo>
                <a:lnTo>
                  <a:pt x="24108" y="51658"/>
                </a:lnTo>
                <a:lnTo>
                  <a:pt x="27594" y="36504"/>
                </a:lnTo>
                <a:lnTo>
                  <a:pt x="31767" y="24803"/>
                </a:lnTo>
                <a:lnTo>
                  <a:pt x="37170" y="12408"/>
                </a:lnTo>
                <a:close/>
              </a:path>
              <a:path w="212725" h="144779">
                <a:moveTo>
                  <a:pt x="201436" y="29626"/>
                </a:moveTo>
                <a:lnTo>
                  <a:pt x="161129" y="29626"/>
                </a:lnTo>
                <a:lnTo>
                  <a:pt x="172714" y="34263"/>
                </a:lnTo>
                <a:lnTo>
                  <a:pt x="182415" y="44015"/>
                </a:lnTo>
                <a:lnTo>
                  <a:pt x="186857" y="53754"/>
                </a:lnTo>
                <a:lnTo>
                  <a:pt x="189511" y="66224"/>
                </a:lnTo>
                <a:lnTo>
                  <a:pt x="190367" y="82065"/>
                </a:lnTo>
                <a:lnTo>
                  <a:pt x="189487" y="92293"/>
                </a:lnTo>
                <a:lnTo>
                  <a:pt x="187042" y="104582"/>
                </a:lnTo>
                <a:lnTo>
                  <a:pt x="182431" y="120463"/>
                </a:lnTo>
                <a:lnTo>
                  <a:pt x="177459" y="132088"/>
                </a:lnTo>
                <a:lnTo>
                  <a:pt x="171225" y="143924"/>
                </a:lnTo>
                <a:lnTo>
                  <a:pt x="203770" y="133360"/>
                </a:lnTo>
                <a:lnTo>
                  <a:pt x="212312" y="85786"/>
                </a:lnTo>
                <a:lnTo>
                  <a:pt x="212516" y="70458"/>
                </a:lnTo>
                <a:lnTo>
                  <a:pt x="211246" y="57865"/>
                </a:lnTo>
                <a:lnTo>
                  <a:pt x="208550" y="45964"/>
                </a:lnTo>
                <a:lnTo>
                  <a:pt x="204143" y="34455"/>
                </a:lnTo>
                <a:lnTo>
                  <a:pt x="201436" y="29626"/>
                </a:lnTo>
                <a:close/>
              </a:path>
              <a:path w="212725" h="144779">
                <a:moveTo>
                  <a:pt x="151048" y="0"/>
                </a:moveTo>
                <a:lnTo>
                  <a:pt x="105569" y="23061"/>
                </a:lnTo>
                <a:lnTo>
                  <a:pt x="91356" y="60668"/>
                </a:lnTo>
                <a:lnTo>
                  <a:pt x="85558" y="88594"/>
                </a:lnTo>
                <a:lnTo>
                  <a:pt x="81308" y="100922"/>
                </a:lnTo>
                <a:lnTo>
                  <a:pt x="75727" y="109750"/>
                </a:lnTo>
                <a:lnTo>
                  <a:pt x="66560" y="115063"/>
                </a:lnTo>
                <a:lnTo>
                  <a:pt x="50807" y="116474"/>
                </a:lnTo>
                <a:lnTo>
                  <a:pt x="104701" y="116474"/>
                </a:lnTo>
                <a:lnTo>
                  <a:pt x="106343" y="113442"/>
                </a:lnTo>
                <a:lnTo>
                  <a:pt x="110929" y="100785"/>
                </a:lnTo>
                <a:lnTo>
                  <a:pt x="114503" y="85768"/>
                </a:lnTo>
                <a:lnTo>
                  <a:pt x="121254" y="56121"/>
                </a:lnTo>
                <a:lnTo>
                  <a:pt x="126513" y="44951"/>
                </a:lnTo>
                <a:lnTo>
                  <a:pt x="134478" y="34895"/>
                </a:lnTo>
                <a:lnTo>
                  <a:pt x="144804" y="30642"/>
                </a:lnTo>
                <a:lnTo>
                  <a:pt x="161129" y="29626"/>
                </a:lnTo>
                <a:lnTo>
                  <a:pt x="201436" y="29626"/>
                </a:lnTo>
                <a:lnTo>
                  <a:pt x="197741" y="23035"/>
                </a:lnTo>
                <a:lnTo>
                  <a:pt x="189059" y="11404"/>
                </a:lnTo>
                <a:lnTo>
                  <a:pt x="178545" y="5082"/>
                </a:lnTo>
                <a:lnTo>
                  <a:pt x="165924" y="1271"/>
                </a:lnTo>
                <a:lnTo>
                  <a:pt x="151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12044912" y="5001705"/>
            <a:ext cx="216535" cy="138430"/>
          </a:xfrm>
          <a:custGeom>
            <a:avLst/>
            <a:gdLst/>
            <a:ahLst/>
            <a:cxnLst/>
            <a:rect l="l" t="t" r="r" b="b"/>
            <a:pathLst>
              <a:path w="216534" h="138429">
                <a:moveTo>
                  <a:pt x="216080" y="112542"/>
                </a:moveTo>
                <a:lnTo>
                  <a:pt x="3283" y="112542"/>
                </a:lnTo>
                <a:lnTo>
                  <a:pt x="3283" y="137942"/>
                </a:lnTo>
                <a:lnTo>
                  <a:pt x="216080" y="137942"/>
                </a:lnTo>
                <a:lnTo>
                  <a:pt x="216080" y="112542"/>
                </a:lnTo>
                <a:close/>
              </a:path>
              <a:path w="216534" h="138429">
                <a:moveTo>
                  <a:pt x="76301" y="0"/>
                </a:moveTo>
                <a:lnTo>
                  <a:pt x="28080" y="13960"/>
                </a:lnTo>
                <a:lnTo>
                  <a:pt x="889" y="55050"/>
                </a:lnTo>
                <a:lnTo>
                  <a:pt x="0" y="70809"/>
                </a:lnTo>
                <a:lnTo>
                  <a:pt x="2552" y="82960"/>
                </a:lnTo>
                <a:lnTo>
                  <a:pt x="7960" y="95152"/>
                </a:lnTo>
                <a:lnTo>
                  <a:pt x="15993" y="104778"/>
                </a:lnTo>
                <a:lnTo>
                  <a:pt x="26709" y="112542"/>
                </a:lnTo>
                <a:lnTo>
                  <a:pt x="134518" y="112542"/>
                </a:lnTo>
                <a:lnTo>
                  <a:pt x="134700" y="112425"/>
                </a:lnTo>
                <a:lnTo>
                  <a:pt x="75199" y="112425"/>
                </a:lnTo>
                <a:lnTo>
                  <a:pt x="63508" y="111072"/>
                </a:lnTo>
                <a:lnTo>
                  <a:pt x="27973" y="92351"/>
                </a:lnTo>
                <a:lnTo>
                  <a:pt x="20864" y="66587"/>
                </a:lnTo>
                <a:lnTo>
                  <a:pt x="23406" y="55246"/>
                </a:lnTo>
                <a:lnTo>
                  <a:pt x="53147" y="29867"/>
                </a:lnTo>
                <a:lnTo>
                  <a:pt x="80613" y="26182"/>
                </a:lnTo>
                <a:lnTo>
                  <a:pt x="148088" y="26182"/>
                </a:lnTo>
                <a:lnTo>
                  <a:pt x="138013" y="16430"/>
                </a:lnTo>
                <a:lnTo>
                  <a:pt x="128676" y="10526"/>
                </a:lnTo>
                <a:lnTo>
                  <a:pt x="118000" y="5915"/>
                </a:lnTo>
                <a:lnTo>
                  <a:pt x="105822" y="2614"/>
                </a:lnTo>
                <a:lnTo>
                  <a:pt x="91978" y="637"/>
                </a:lnTo>
                <a:lnTo>
                  <a:pt x="76301" y="0"/>
                </a:lnTo>
                <a:close/>
              </a:path>
              <a:path w="216534" h="138429">
                <a:moveTo>
                  <a:pt x="148088" y="26182"/>
                </a:moveTo>
                <a:lnTo>
                  <a:pt x="80613" y="26182"/>
                </a:lnTo>
                <a:lnTo>
                  <a:pt x="81188" y="26183"/>
                </a:lnTo>
                <a:lnTo>
                  <a:pt x="94311" y="27036"/>
                </a:lnTo>
                <a:lnTo>
                  <a:pt x="129473" y="41910"/>
                </a:lnTo>
                <a:lnTo>
                  <a:pt x="139225" y="80063"/>
                </a:lnTo>
                <a:lnTo>
                  <a:pt x="134039" y="91650"/>
                </a:lnTo>
                <a:lnTo>
                  <a:pt x="91557" y="111796"/>
                </a:lnTo>
                <a:lnTo>
                  <a:pt x="75199" y="112425"/>
                </a:lnTo>
                <a:lnTo>
                  <a:pt x="134700" y="112425"/>
                </a:lnTo>
                <a:lnTo>
                  <a:pt x="160245" y="75764"/>
                </a:lnTo>
                <a:lnTo>
                  <a:pt x="161312" y="61644"/>
                </a:lnTo>
                <a:lnTo>
                  <a:pt x="159694" y="48768"/>
                </a:lnTo>
                <a:lnTo>
                  <a:pt x="155346" y="36998"/>
                </a:lnTo>
                <a:lnTo>
                  <a:pt x="148156" y="262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12044536" y="4828985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4" y="0"/>
                </a:moveTo>
                <a:lnTo>
                  <a:pt x="39092" y="8267"/>
                </a:lnTo>
                <a:lnTo>
                  <a:pt x="4438" y="43833"/>
                </a:lnTo>
                <a:lnTo>
                  <a:pt x="0" y="72017"/>
                </a:lnTo>
                <a:lnTo>
                  <a:pt x="1078" y="84537"/>
                </a:lnTo>
                <a:lnTo>
                  <a:pt x="29032" y="128599"/>
                </a:lnTo>
                <a:lnTo>
                  <a:pt x="76778" y="140696"/>
                </a:lnTo>
                <a:lnTo>
                  <a:pt x="94929" y="140928"/>
                </a:lnTo>
                <a:lnTo>
                  <a:pt x="108369" y="138701"/>
                </a:lnTo>
                <a:lnTo>
                  <a:pt x="120477" y="134904"/>
                </a:lnTo>
                <a:lnTo>
                  <a:pt x="131280" y="129513"/>
                </a:lnTo>
                <a:lnTo>
                  <a:pt x="140805" y="122504"/>
                </a:lnTo>
                <a:lnTo>
                  <a:pt x="148062" y="114723"/>
                </a:lnTo>
                <a:lnTo>
                  <a:pt x="76752" y="114723"/>
                </a:lnTo>
                <a:lnTo>
                  <a:pt x="64885" y="113443"/>
                </a:lnTo>
                <a:lnTo>
                  <a:pt x="29461" y="95248"/>
                </a:lnTo>
                <a:lnTo>
                  <a:pt x="21440" y="70773"/>
                </a:lnTo>
                <a:lnTo>
                  <a:pt x="21451" y="69691"/>
                </a:lnTo>
                <a:lnTo>
                  <a:pt x="40500" y="36578"/>
                </a:lnTo>
                <a:lnTo>
                  <a:pt x="91917" y="27257"/>
                </a:lnTo>
                <a:lnTo>
                  <a:pt x="147874" y="27257"/>
                </a:lnTo>
                <a:lnTo>
                  <a:pt x="147731" y="27033"/>
                </a:lnTo>
                <a:lnTo>
                  <a:pt x="106669" y="2773"/>
                </a:lnTo>
                <a:lnTo>
                  <a:pt x="92679" y="679"/>
                </a:lnTo>
                <a:lnTo>
                  <a:pt x="76684" y="0"/>
                </a:lnTo>
                <a:close/>
              </a:path>
              <a:path w="161925" h="140970">
                <a:moveTo>
                  <a:pt x="147874" y="27257"/>
                </a:moveTo>
                <a:lnTo>
                  <a:pt x="91917" y="27257"/>
                </a:lnTo>
                <a:lnTo>
                  <a:pt x="104723" y="29541"/>
                </a:lnTo>
                <a:lnTo>
                  <a:pt x="116291" y="33832"/>
                </a:lnTo>
                <a:lnTo>
                  <a:pt x="126929" y="40324"/>
                </a:lnTo>
                <a:lnTo>
                  <a:pt x="134539" y="49153"/>
                </a:lnTo>
                <a:lnTo>
                  <a:pt x="138957" y="60818"/>
                </a:lnTo>
                <a:lnTo>
                  <a:pt x="140228" y="76306"/>
                </a:lnTo>
                <a:lnTo>
                  <a:pt x="137132" y="87104"/>
                </a:lnTo>
                <a:lnTo>
                  <a:pt x="105966" y="111801"/>
                </a:lnTo>
                <a:lnTo>
                  <a:pt x="76752" y="114723"/>
                </a:lnTo>
                <a:lnTo>
                  <a:pt x="148062" y="114723"/>
                </a:lnTo>
                <a:lnTo>
                  <a:pt x="161346" y="62470"/>
                </a:lnTo>
                <a:lnTo>
                  <a:pt x="159067" y="49514"/>
                </a:lnTo>
                <a:lnTo>
                  <a:pt x="154573" y="37740"/>
                </a:lnTo>
                <a:lnTo>
                  <a:pt x="147874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12044529" y="4697404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5" h="90804">
                <a:moveTo>
                  <a:pt x="27374" y="0"/>
                </a:moveTo>
                <a:lnTo>
                  <a:pt x="1410" y="0"/>
                </a:lnTo>
                <a:lnTo>
                  <a:pt x="845" y="2823"/>
                </a:lnTo>
                <a:lnTo>
                  <a:pt x="281" y="7056"/>
                </a:lnTo>
                <a:lnTo>
                  <a:pt x="281" y="9314"/>
                </a:lnTo>
                <a:lnTo>
                  <a:pt x="0" y="11289"/>
                </a:lnTo>
                <a:lnTo>
                  <a:pt x="16853" y="57249"/>
                </a:lnTo>
                <a:lnTo>
                  <a:pt x="27656" y="64912"/>
                </a:lnTo>
                <a:lnTo>
                  <a:pt x="3667" y="64912"/>
                </a:lnTo>
                <a:lnTo>
                  <a:pt x="3667" y="90312"/>
                </a:lnTo>
                <a:lnTo>
                  <a:pt x="158043" y="90312"/>
                </a:lnTo>
                <a:lnTo>
                  <a:pt x="158043" y="64912"/>
                </a:lnTo>
                <a:lnTo>
                  <a:pt x="76739" y="64912"/>
                </a:lnTo>
                <a:lnTo>
                  <a:pt x="64303" y="64094"/>
                </a:lnTo>
                <a:lnTo>
                  <a:pt x="29678" y="45779"/>
                </a:lnTo>
                <a:lnTo>
                  <a:pt x="22576" y="20320"/>
                </a:lnTo>
                <a:lnTo>
                  <a:pt x="22576" y="16369"/>
                </a:lnTo>
                <a:lnTo>
                  <a:pt x="23141" y="12700"/>
                </a:lnTo>
                <a:lnTo>
                  <a:pt x="23705" y="9314"/>
                </a:lnTo>
                <a:lnTo>
                  <a:pt x="24552" y="5927"/>
                </a:lnTo>
                <a:lnTo>
                  <a:pt x="25681" y="2823"/>
                </a:lnTo>
                <a:lnTo>
                  <a:pt x="273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12004452" y="4593547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60" y="43743"/>
                </a:lnTo>
                <a:lnTo>
                  <a:pt x="171590" y="47130"/>
                </a:lnTo>
                <a:lnTo>
                  <a:pt x="168203" y="50516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3" y="77610"/>
                </a:lnTo>
                <a:lnTo>
                  <a:pt x="43743" y="96236"/>
                </a:lnTo>
                <a:lnTo>
                  <a:pt x="63500" y="96236"/>
                </a:lnTo>
                <a:lnTo>
                  <a:pt x="63500" y="77610"/>
                </a:lnTo>
                <a:lnTo>
                  <a:pt x="154561" y="77417"/>
                </a:lnTo>
                <a:lnTo>
                  <a:pt x="194114" y="54938"/>
                </a:lnTo>
                <a:lnTo>
                  <a:pt x="198120" y="25963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3" y="0"/>
                </a:lnTo>
                <a:lnTo>
                  <a:pt x="43743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12044645" y="4454328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7" y="25201"/>
                </a:moveTo>
                <a:lnTo>
                  <a:pt x="124906" y="25201"/>
                </a:lnTo>
                <a:lnTo>
                  <a:pt x="130834" y="28589"/>
                </a:lnTo>
                <a:lnTo>
                  <a:pt x="137292" y="40043"/>
                </a:lnTo>
                <a:lnTo>
                  <a:pt x="139824" y="51318"/>
                </a:lnTo>
                <a:lnTo>
                  <a:pt x="140576" y="67693"/>
                </a:lnTo>
                <a:lnTo>
                  <a:pt x="139218" y="79452"/>
                </a:lnTo>
                <a:lnTo>
                  <a:pt x="135958" y="93540"/>
                </a:lnTo>
                <a:lnTo>
                  <a:pt x="131767" y="105307"/>
                </a:lnTo>
                <a:lnTo>
                  <a:pt x="126035" y="117205"/>
                </a:lnTo>
                <a:lnTo>
                  <a:pt x="154580" y="109983"/>
                </a:lnTo>
                <a:lnTo>
                  <a:pt x="157521" y="98262"/>
                </a:lnTo>
                <a:lnTo>
                  <a:pt x="159997" y="84469"/>
                </a:lnTo>
                <a:lnTo>
                  <a:pt x="161161" y="72746"/>
                </a:lnTo>
                <a:lnTo>
                  <a:pt x="161524" y="58562"/>
                </a:lnTo>
                <a:lnTo>
                  <a:pt x="160325" y="45787"/>
                </a:lnTo>
                <a:lnTo>
                  <a:pt x="157349" y="33798"/>
                </a:lnTo>
                <a:lnTo>
                  <a:pt x="153527" y="25201"/>
                </a:lnTo>
                <a:close/>
              </a:path>
              <a:path w="161925" h="117475">
                <a:moveTo>
                  <a:pt x="32055" y="7421"/>
                </a:moveTo>
                <a:lnTo>
                  <a:pt x="8066" y="7421"/>
                </a:lnTo>
                <a:lnTo>
                  <a:pt x="7147" y="10080"/>
                </a:lnTo>
                <a:lnTo>
                  <a:pt x="4177" y="20798"/>
                </a:lnTo>
                <a:lnTo>
                  <a:pt x="1340" y="35623"/>
                </a:lnTo>
                <a:lnTo>
                  <a:pt x="290" y="47167"/>
                </a:lnTo>
                <a:lnTo>
                  <a:pt x="0" y="62219"/>
                </a:lnTo>
                <a:lnTo>
                  <a:pt x="1403" y="74219"/>
                </a:lnTo>
                <a:lnTo>
                  <a:pt x="20473" y="109096"/>
                </a:lnTo>
                <a:lnTo>
                  <a:pt x="46030" y="116072"/>
                </a:lnTo>
                <a:lnTo>
                  <a:pt x="57176" y="114514"/>
                </a:lnTo>
                <a:lnTo>
                  <a:pt x="67907" y="108951"/>
                </a:lnTo>
                <a:lnTo>
                  <a:pt x="79538" y="97654"/>
                </a:lnTo>
                <a:lnTo>
                  <a:pt x="82302" y="91523"/>
                </a:lnTo>
                <a:lnTo>
                  <a:pt x="36570" y="91523"/>
                </a:lnTo>
                <a:lnTo>
                  <a:pt x="30926" y="88420"/>
                </a:lnTo>
                <a:lnTo>
                  <a:pt x="25560" y="79669"/>
                </a:lnTo>
                <a:lnTo>
                  <a:pt x="22176" y="68529"/>
                </a:lnTo>
                <a:lnTo>
                  <a:pt x="21048" y="53705"/>
                </a:lnTo>
                <a:lnTo>
                  <a:pt x="21048" y="45521"/>
                </a:lnTo>
                <a:lnTo>
                  <a:pt x="22177" y="37620"/>
                </a:lnTo>
                <a:lnTo>
                  <a:pt x="23870" y="29716"/>
                </a:lnTo>
                <a:lnTo>
                  <a:pt x="25846" y="22096"/>
                </a:lnTo>
                <a:lnTo>
                  <a:pt x="28668" y="14760"/>
                </a:lnTo>
                <a:lnTo>
                  <a:pt x="32055" y="7421"/>
                </a:lnTo>
                <a:close/>
              </a:path>
              <a:path w="161925" h="117475">
                <a:moveTo>
                  <a:pt x="106461" y="0"/>
                </a:moveTo>
                <a:lnTo>
                  <a:pt x="73653" y="33898"/>
                </a:lnTo>
                <a:lnTo>
                  <a:pt x="66603" y="62219"/>
                </a:lnTo>
                <a:lnTo>
                  <a:pt x="62460" y="76120"/>
                </a:lnTo>
                <a:lnTo>
                  <a:pt x="58019" y="84751"/>
                </a:lnTo>
                <a:lnTo>
                  <a:pt x="54634" y="89265"/>
                </a:lnTo>
                <a:lnTo>
                  <a:pt x="50117" y="91523"/>
                </a:lnTo>
                <a:lnTo>
                  <a:pt x="82302" y="91523"/>
                </a:lnTo>
                <a:lnTo>
                  <a:pt x="84746" y="86101"/>
                </a:lnTo>
                <a:lnTo>
                  <a:pt x="88783" y="71485"/>
                </a:lnTo>
                <a:lnTo>
                  <a:pt x="92967" y="53369"/>
                </a:lnTo>
                <a:lnTo>
                  <a:pt x="97173" y="40197"/>
                </a:lnTo>
                <a:lnTo>
                  <a:pt x="101483" y="32256"/>
                </a:lnTo>
                <a:lnTo>
                  <a:pt x="105150" y="27741"/>
                </a:lnTo>
                <a:lnTo>
                  <a:pt x="110514" y="25201"/>
                </a:lnTo>
                <a:lnTo>
                  <a:pt x="153527" y="25201"/>
                </a:lnTo>
                <a:lnTo>
                  <a:pt x="152209" y="22235"/>
                </a:lnTo>
                <a:lnTo>
                  <a:pt x="144520" y="10739"/>
                </a:lnTo>
                <a:lnTo>
                  <a:pt x="135411" y="4417"/>
                </a:lnTo>
                <a:lnTo>
                  <a:pt x="123092" y="805"/>
                </a:lnTo>
                <a:lnTo>
                  <a:pt x="1064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12614723" y="4404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12614723" y="4381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12614723" y="1515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12614723" y="1492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12525907" y="521335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59"/>
                </a:lnTo>
              </a:path>
            </a:pathLst>
          </a:custGeom>
          <a:ln w="234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12514195" y="5199379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3" y="0"/>
                </a:lnTo>
              </a:path>
            </a:pathLst>
          </a:custGeom>
          <a:ln w="279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12525907" y="5113020"/>
            <a:ext cx="0" cy="72390"/>
          </a:xfrm>
          <a:custGeom>
            <a:avLst/>
            <a:gdLst/>
            <a:ahLst/>
            <a:cxnLst/>
            <a:rect l="l" t="t" r="r" b="b"/>
            <a:pathLst>
              <a:path h="72389">
                <a:moveTo>
                  <a:pt x="0" y="0"/>
                </a:moveTo>
                <a:lnTo>
                  <a:pt x="0" y="72389"/>
                </a:lnTo>
              </a:path>
            </a:pathLst>
          </a:custGeom>
          <a:ln w="234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12561891" y="4997725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5" h="90804">
                <a:moveTo>
                  <a:pt x="27374" y="0"/>
                </a:moveTo>
                <a:lnTo>
                  <a:pt x="1410" y="0"/>
                </a:lnTo>
                <a:lnTo>
                  <a:pt x="845" y="2821"/>
                </a:lnTo>
                <a:lnTo>
                  <a:pt x="281" y="7054"/>
                </a:lnTo>
                <a:lnTo>
                  <a:pt x="281" y="9312"/>
                </a:lnTo>
                <a:lnTo>
                  <a:pt x="0" y="11289"/>
                </a:lnTo>
                <a:lnTo>
                  <a:pt x="16854" y="57248"/>
                </a:lnTo>
                <a:lnTo>
                  <a:pt x="27658" y="64910"/>
                </a:lnTo>
                <a:lnTo>
                  <a:pt x="3669" y="64910"/>
                </a:lnTo>
                <a:lnTo>
                  <a:pt x="3669" y="90310"/>
                </a:lnTo>
                <a:lnTo>
                  <a:pt x="158047" y="90310"/>
                </a:lnTo>
                <a:lnTo>
                  <a:pt x="158047" y="64910"/>
                </a:lnTo>
                <a:lnTo>
                  <a:pt x="76740" y="64910"/>
                </a:lnTo>
                <a:lnTo>
                  <a:pt x="64304" y="64093"/>
                </a:lnTo>
                <a:lnTo>
                  <a:pt x="29679" y="45779"/>
                </a:lnTo>
                <a:lnTo>
                  <a:pt x="22578" y="20319"/>
                </a:lnTo>
                <a:lnTo>
                  <a:pt x="22578" y="16369"/>
                </a:lnTo>
                <a:lnTo>
                  <a:pt x="23141" y="12700"/>
                </a:lnTo>
                <a:lnTo>
                  <a:pt x="23705" y="9312"/>
                </a:lnTo>
                <a:lnTo>
                  <a:pt x="24552" y="5925"/>
                </a:lnTo>
                <a:lnTo>
                  <a:pt x="25681" y="2821"/>
                </a:lnTo>
                <a:lnTo>
                  <a:pt x="273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12561926" y="4850405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90" h="130175">
                <a:moveTo>
                  <a:pt x="80397" y="25400"/>
                </a:moveTo>
                <a:lnTo>
                  <a:pt x="60643" y="25400"/>
                </a:lnTo>
                <a:lnTo>
                  <a:pt x="61148" y="69192"/>
                </a:lnTo>
                <a:lnTo>
                  <a:pt x="72908" y="109043"/>
                </a:lnTo>
                <a:lnTo>
                  <a:pt x="120957" y="129898"/>
                </a:lnTo>
                <a:lnTo>
                  <a:pt x="132100" y="126856"/>
                </a:lnTo>
                <a:lnTo>
                  <a:pt x="142999" y="120175"/>
                </a:lnTo>
                <a:lnTo>
                  <a:pt x="154341" y="108879"/>
                </a:lnTo>
                <a:lnTo>
                  <a:pt x="155992" y="104744"/>
                </a:lnTo>
                <a:lnTo>
                  <a:pt x="106889" y="104744"/>
                </a:lnTo>
                <a:lnTo>
                  <a:pt x="95104" y="100566"/>
                </a:lnTo>
                <a:lnTo>
                  <a:pt x="85939" y="90076"/>
                </a:lnTo>
                <a:lnTo>
                  <a:pt x="82917" y="80184"/>
                </a:lnTo>
                <a:lnTo>
                  <a:pt x="81042" y="67012"/>
                </a:lnTo>
                <a:lnTo>
                  <a:pt x="80508" y="53343"/>
                </a:lnTo>
                <a:lnTo>
                  <a:pt x="80397" y="25400"/>
                </a:lnTo>
                <a:close/>
              </a:path>
              <a:path w="161290" h="130175">
                <a:moveTo>
                  <a:pt x="158012" y="0"/>
                </a:moveTo>
                <a:lnTo>
                  <a:pt x="69955" y="0"/>
                </a:lnTo>
                <a:lnTo>
                  <a:pt x="60915" y="305"/>
                </a:lnTo>
                <a:lnTo>
                  <a:pt x="24495" y="11623"/>
                </a:lnTo>
                <a:lnTo>
                  <a:pt x="912" y="53343"/>
                </a:lnTo>
                <a:lnTo>
                  <a:pt x="0" y="69192"/>
                </a:lnTo>
                <a:lnTo>
                  <a:pt x="980" y="81045"/>
                </a:lnTo>
                <a:lnTo>
                  <a:pt x="3306" y="94796"/>
                </a:lnTo>
                <a:lnTo>
                  <a:pt x="6475" y="106813"/>
                </a:lnTo>
                <a:lnTo>
                  <a:pt x="10688" y="119096"/>
                </a:lnTo>
                <a:lnTo>
                  <a:pt x="33817" y="118522"/>
                </a:lnTo>
                <a:lnTo>
                  <a:pt x="28694" y="107077"/>
                </a:lnTo>
                <a:lnTo>
                  <a:pt x="24695" y="94688"/>
                </a:lnTo>
                <a:lnTo>
                  <a:pt x="22961" y="86095"/>
                </a:lnTo>
                <a:lnTo>
                  <a:pt x="22895" y="85473"/>
                </a:lnTo>
                <a:lnTo>
                  <a:pt x="22113" y="74173"/>
                </a:lnTo>
                <a:lnTo>
                  <a:pt x="22514" y="56795"/>
                </a:lnTo>
                <a:lnTo>
                  <a:pt x="26474" y="45005"/>
                </a:lnTo>
                <a:lnTo>
                  <a:pt x="33838" y="34029"/>
                </a:lnTo>
                <a:lnTo>
                  <a:pt x="44554" y="27579"/>
                </a:lnTo>
                <a:lnTo>
                  <a:pt x="58103" y="25400"/>
                </a:lnTo>
                <a:lnTo>
                  <a:pt x="158012" y="25400"/>
                </a:lnTo>
                <a:lnTo>
                  <a:pt x="158012" y="0"/>
                </a:lnTo>
                <a:close/>
              </a:path>
              <a:path w="161290" h="130175">
                <a:moveTo>
                  <a:pt x="134584" y="25400"/>
                </a:moveTo>
                <a:lnTo>
                  <a:pt x="80397" y="25400"/>
                </a:lnTo>
                <a:lnTo>
                  <a:pt x="91056" y="25533"/>
                </a:lnTo>
                <a:lnTo>
                  <a:pt x="104503" y="27479"/>
                </a:lnTo>
                <a:lnTo>
                  <a:pt x="139222" y="59616"/>
                </a:lnTo>
                <a:lnTo>
                  <a:pt x="140744" y="73778"/>
                </a:lnTo>
                <a:lnTo>
                  <a:pt x="140710" y="74173"/>
                </a:lnTo>
                <a:lnTo>
                  <a:pt x="138407" y="86667"/>
                </a:lnTo>
                <a:lnTo>
                  <a:pt x="131679" y="97546"/>
                </a:lnTo>
                <a:lnTo>
                  <a:pt x="122100" y="103116"/>
                </a:lnTo>
                <a:lnTo>
                  <a:pt x="106889" y="104744"/>
                </a:lnTo>
                <a:lnTo>
                  <a:pt x="155992" y="104744"/>
                </a:lnTo>
                <a:lnTo>
                  <a:pt x="158358" y="98815"/>
                </a:lnTo>
                <a:lnTo>
                  <a:pt x="160594" y="85473"/>
                </a:lnTo>
                <a:lnTo>
                  <a:pt x="161011" y="67845"/>
                </a:lnTo>
                <a:lnTo>
                  <a:pt x="158304" y="55744"/>
                </a:lnTo>
                <a:lnTo>
                  <a:pt x="153084" y="43351"/>
                </a:lnTo>
                <a:lnTo>
                  <a:pt x="145291" y="33678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12565560" y="4666114"/>
            <a:ext cx="154940" cy="150495"/>
          </a:xfrm>
          <a:custGeom>
            <a:avLst/>
            <a:gdLst/>
            <a:ahLst/>
            <a:cxnLst/>
            <a:rect l="l" t="t" r="r" b="b"/>
            <a:pathLst>
              <a:path w="154940" h="150495">
                <a:moveTo>
                  <a:pt x="0" y="0"/>
                </a:moveTo>
                <a:lnTo>
                  <a:pt x="0" y="26810"/>
                </a:lnTo>
                <a:lnTo>
                  <a:pt x="129539" y="75070"/>
                </a:lnTo>
                <a:lnTo>
                  <a:pt x="0" y="123330"/>
                </a:lnTo>
                <a:lnTo>
                  <a:pt x="0" y="150141"/>
                </a:lnTo>
                <a:lnTo>
                  <a:pt x="154378" y="92285"/>
                </a:lnTo>
                <a:lnTo>
                  <a:pt x="154378" y="578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12562644" y="4499038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10">
                <a:moveTo>
                  <a:pt x="86170" y="0"/>
                </a:moveTo>
                <a:lnTo>
                  <a:pt x="73752" y="0"/>
                </a:lnTo>
                <a:lnTo>
                  <a:pt x="65079" y="315"/>
                </a:lnTo>
                <a:lnTo>
                  <a:pt x="28380" y="11494"/>
                </a:lnTo>
                <a:lnTo>
                  <a:pt x="2515" y="47670"/>
                </a:lnTo>
                <a:lnTo>
                  <a:pt x="0" y="79522"/>
                </a:lnTo>
                <a:lnTo>
                  <a:pt x="2701" y="92203"/>
                </a:lnTo>
                <a:lnTo>
                  <a:pt x="23438" y="124425"/>
                </a:lnTo>
                <a:lnTo>
                  <a:pt x="69327" y="142322"/>
                </a:lnTo>
                <a:lnTo>
                  <a:pt x="84599" y="143052"/>
                </a:lnTo>
                <a:lnTo>
                  <a:pt x="97976" y="141898"/>
                </a:lnTo>
                <a:lnTo>
                  <a:pt x="142956" y="118184"/>
                </a:lnTo>
                <a:lnTo>
                  <a:pt x="144122" y="116558"/>
                </a:lnTo>
                <a:lnTo>
                  <a:pt x="86170" y="116558"/>
                </a:lnTo>
                <a:lnTo>
                  <a:pt x="86170" y="113526"/>
                </a:lnTo>
                <a:lnTo>
                  <a:pt x="53902" y="113526"/>
                </a:lnTo>
                <a:lnTo>
                  <a:pt x="42154" y="108515"/>
                </a:lnTo>
                <a:lnTo>
                  <a:pt x="32683" y="100878"/>
                </a:lnTo>
                <a:lnTo>
                  <a:pt x="26107" y="91404"/>
                </a:lnTo>
                <a:lnTo>
                  <a:pt x="22081" y="79469"/>
                </a:lnTo>
                <a:lnTo>
                  <a:pt x="20755" y="64690"/>
                </a:lnTo>
                <a:lnTo>
                  <a:pt x="22923" y="53755"/>
                </a:lnTo>
                <a:lnTo>
                  <a:pt x="29153" y="43053"/>
                </a:lnTo>
                <a:lnTo>
                  <a:pt x="40814" y="31617"/>
                </a:lnTo>
                <a:lnTo>
                  <a:pt x="52556" y="27119"/>
                </a:lnTo>
                <a:lnTo>
                  <a:pt x="66415" y="25400"/>
                </a:lnTo>
                <a:lnTo>
                  <a:pt x="86170" y="25400"/>
                </a:lnTo>
                <a:lnTo>
                  <a:pt x="86170" y="0"/>
                </a:lnTo>
                <a:close/>
              </a:path>
              <a:path w="161290" h="143510">
                <a:moveTo>
                  <a:pt x="149381" y="5927"/>
                </a:moveTo>
                <a:lnTo>
                  <a:pt x="125421" y="5967"/>
                </a:lnTo>
                <a:lnTo>
                  <a:pt x="130085" y="15379"/>
                </a:lnTo>
                <a:lnTo>
                  <a:pt x="134197" y="26762"/>
                </a:lnTo>
                <a:lnTo>
                  <a:pt x="138139" y="41893"/>
                </a:lnTo>
                <a:lnTo>
                  <a:pt x="139276" y="53755"/>
                </a:lnTo>
                <a:lnTo>
                  <a:pt x="139411" y="69580"/>
                </a:lnTo>
                <a:lnTo>
                  <a:pt x="136845" y="82003"/>
                </a:lnTo>
                <a:lnTo>
                  <a:pt x="100600" y="114514"/>
                </a:lnTo>
                <a:lnTo>
                  <a:pt x="86170" y="116558"/>
                </a:lnTo>
                <a:lnTo>
                  <a:pt x="144122" y="116558"/>
                </a:lnTo>
                <a:lnTo>
                  <a:pt x="160143" y="72467"/>
                </a:lnTo>
                <a:lnTo>
                  <a:pt x="160779" y="56179"/>
                </a:lnTo>
                <a:lnTo>
                  <a:pt x="159634" y="44130"/>
                </a:lnTo>
                <a:lnTo>
                  <a:pt x="157387" y="30068"/>
                </a:lnTo>
                <a:lnTo>
                  <a:pt x="154006" y="17838"/>
                </a:lnTo>
                <a:lnTo>
                  <a:pt x="149381" y="5927"/>
                </a:lnTo>
                <a:close/>
              </a:path>
              <a:path w="161290" h="143510">
                <a:moveTo>
                  <a:pt x="86170" y="25400"/>
                </a:moveTo>
                <a:lnTo>
                  <a:pt x="66415" y="25400"/>
                </a:lnTo>
                <a:lnTo>
                  <a:pt x="53902" y="113526"/>
                </a:lnTo>
                <a:lnTo>
                  <a:pt x="86170" y="113526"/>
                </a:lnTo>
                <a:lnTo>
                  <a:pt x="8617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12505445" y="4444851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9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5794642" y="8015781"/>
            <a:ext cx="264160" cy="288290"/>
          </a:xfrm>
          <a:custGeom>
            <a:avLst/>
            <a:gdLst/>
            <a:ahLst/>
            <a:cxnLst/>
            <a:rect l="l" t="t" r="r" b="b"/>
            <a:pathLst>
              <a:path w="264160" h="288290">
                <a:moveTo>
                  <a:pt x="154092" y="0"/>
                </a:moveTo>
                <a:lnTo>
                  <a:pt x="109841" y="0"/>
                </a:lnTo>
                <a:lnTo>
                  <a:pt x="0" y="288035"/>
                </a:lnTo>
                <a:lnTo>
                  <a:pt x="41092" y="288035"/>
                </a:lnTo>
                <a:lnTo>
                  <a:pt x="67169" y="214149"/>
                </a:lnTo>
                <a:lnTo>
                  <a:pt x="235757" y="214149"/>
                </a:lnTo>
                <a:lnTo>
                  <a:pt x="223402" y="181750"/>
                </a:lnTo>
                <a:lnTo>
                  <a:pt x="79021" y="181750"/>
                </a:lnTo>
                <a:lnTo>
                  <a:pt x="131966" y="38326"/>
                </a:lnTo>
                <a:lnTo>
                  <a:pt x="168708" y="38326"/>
                </a:lnTo>
                <a:lnTo>
                  <a:pt x="154092" y="0"/>
                </a:lnTo>
                <a:close/>
              </a:path>
              <a:path w="264160" h="288290">
                <a:moveTo>
                  <a:pt x="235757" y="214149"/>
                </a:moveTo>
                <a:lnTo>
                  <a:pt x="197161" y="214149"/>
                </a:lnTo>
                <a:lnTo>
                  <a:pt x="223238" y="288035"/>
                </a:lnTo>
                <a:lnTo>
                  <a:pt x="263933" y="288035"/>
                </a:lnTo>
                <a:lnTo>
                  <a:pt x="235757" y="214149"/>
                </a:lnTo>
                <a:close/>
              </a:path>
              <a:path w="264160" h="288290">
                <a:moveTo>
                  <a:pt x="168708" y="38326"/>
                </a:moveTo>
                <a:lnTo>
                  <a:pt x="131966" y="38326"/>
                </a:lnTo>
                <a:lnTo>
                  <a:pt x="184912" y="181750"/>
                </a:lnTo>
                <a:lnTo>
                  <a:pt x="223402" y="181750"/>
                </a:lnTo>
                <a:lnTo>
                  <a:pt x="168708" y="383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6083780" y="8003532"/>
            <a:ext cx="193040" cy="305435"/>
          </a:xfrm>
          <a:custGeom>
            <a:avLst/>
            <a:gdLst/>
            <a:ahLst/>
            <a:cxnLst/>
            <a:rect l="l" t="t" r="r" b="b"/>
            <a:pathLst>
              <a:path w="193039" h="305434">
                <a:moveTo>
                  <a:pt x="87288" y="79027"/>
                </a:moveTo>
                <a:lnTo>
                  <a:pt x="40955" y="94765"/>
                </a:lnTo>
                <a:lnTo>
                  <a:pt x="14758" y="124595"/>
                </a:lnTo>
                <a:lnTo>
                  <a:pt x="1459" y="171640"/>
                </a:lnTo>
                <a:lnTo>
                  <a:pt x="0" y="203833"/>
                </a:lnTo>
                <a:lnTo>
                  <a:pt x="1333" y="217816"/>
                </a:lnTo>
                <a:lnTo>
                  <a:pt x="11810" y="254653"/>
                </a:lnTo>
                <a:lnTo>
                  <a:pt x="42741" y="291825"/>
                </a:lnTo>
                <a:lnTo>
                  <a:pt x="79044" y="304481"/>
                </a:lnTo>
                <a:lnTo>
                  <a:pt x="94135" y="305265"/>
                </a:lnTo>
                <a:lnTo>
                  <a:pt x="106949" y="303718"/>
                </a:lnTo>
                <a:lnTo>
                  <a:pt x="149638" y="279170"/>
                </a:lnTo>
                <a:lnTo>
                  <a:pt x="152502" y="274973"/>
                </a:lnTo>
                <a:lnTo>
                  <a:pt x="84075" y="274973"/>
                </a:lnTo>
                <a:lnTo>
                  <a:pt x="71833" y="270928"/>
                </a:lnTo>
                <a:lnTo>
                  <a:pt x="42043" y="233313"/>
                </a:lnTo>
                <a:lnTo>
                  <a:pt x="36434" y="192420"/>
                </a:lnTo>
                <a:lnTo>
                  <a:pt x="36469" y="188760"/>
                </a:lnTo>
                <a:lnTo>
                  <a:pt x="42954" y="149930"/>
                </a:lnTo>
                <a:lnTo>
                  <a:pt x="73707" y="113582"/>
                </a:lnTo>
                <a:lnTo>
                  <a:pt x="101743" y="108837"/>
                </a:lnTo>
                <a:lnTo>
                  <a:pt x="151631" y="108837"/>
                </a:lnTo>
                <a:lnTo>
                  <a:pt x="146374" y="102362"/>
                </a:lnTo>
                <a:lnTo>
                  <a:pt x="136905" y="94030"/>
                </a:lnTo>
                <a:lnTo>
                  <a:pt x="125139" y="86583"/>
                </a:lnTo>
                <a:lnTo>
                  <a:pt x="113920" y="82383"/>
                </a:lnTo>
                <a:lnTo>
                  <a:pt x="101372" y="79864"/>
                </a:lnTo>
                <a:lnTo>
                  <a:pt x="87288" y="79027"/>
                </a:lnTo>
                <a:close/>
              </a:path>
              <a:path w="193039" h="305434">
                <a:moveTo>
                  <a:pt x="192898" y="267886"/>
                </a:moveTo>
                <a:lnTo>
                  <a:pt x="157338" y="267886"/>
                </a:lnTo>
                <a:lnTo>
                  <a:pt x="157338" y="300285"/>
                </a:lnTo>
                <a:lnTo>
                  <a:pt x="192898" y="300285"/>
                </a:lnTo>
                <a:lnTo>
                  <a:pt x="192898" y="267886"/>
                </a:lnTo>
                <a:close/>
              </a:path>
              <a:path w="193039" h="305434">
                <a:moveTo>
                  <a:pt x="151631" y="108837"/>
                </a:moveTo>
                <a:lnTo>
                  <a:pt x="101743" y="108837"/>
                </a:lnTo>
                <a:lnTo>
                  <a:pt x="113467" y="111099"/>
                </a:lnTo>
                <a:lnTo>
                  <a:pt x="124368" y="116275"/>
                </a:lnTo>
                <a:lnTo>
                  <a:pt x="149321" y="146318"/>
                </a:lnTo>
                <a:lnTo>
                  <a:pt x="156684" y="184519"/>
                </a:lnTo>
                <a:lnTo>
                  <a:pt x="157077" y="201794"/>
                </a:lnTo>
                <a:lnTo>
                  <a:pt x="155706" y="214469"/>
                </a:lnTo>
                <a:lnTo>
                  <a:pt x="134894" y="261247"/>
                </a:lnTo>
                <a:lnTo>
                  <a:pt x="84075" y="274973"/>
                </a:lnTo>
                <a:lnTo>
                  <a:pt x="152502" y="274973"/>
                </a:lnTo>
                <a:lnTo>
                  <a:pt x="157338" y="267886"/>
                </a:lnTo>
                <a:lnTo>
                  <a:pt x="192898" y="267886"/>
                </a:lnTo>
                <a:lnTo>
                  <a:pt x="192898" y="116953"/>
                </a:lnTo>
                <a:lnTo>
                  <a:pt x="157338" y="116953"/>
                </a:lnTo>
                <a:lnTo>
                  <a:pt x="154078" y="111851"/>
                </a:lnTo>
                <a:lnTo>
                  <a:pt x="151631" y="108837"/>
                </a:lnTo>
                <a:close/>
              </a:path>
              <a:path w="193039" h="305434">
                <a:moveTo>
                  <a:pt x="192898" y="0"/>
                </a:moveTo>
                <a:lnTo>
                  <a:pt x="157338" y="0"/>
                </a:lnTo>
                <a:lnTo>
                  <a:pt x="157338" y="116953"/>
                </a:lnTo>
                <a:lnTo>
                  <a:pt x="192898" y="116953"/>
                </a:lnTo>
                <a:lnTo>
                  <a:pt x="1928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6460435" y="8010645"/>
            <a:ext cx="1770857" cy="3749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1157224" y="4426965"/>
            <a:ext cx="11701780" cy="0"/>
          </a:xfrm>
          <a:custGeom>
            <a:avLst/>
            <a:gdLst/>
            <a:ahLst/>
            <a:cxnLst/>
            <a:rect l="l" t="t" r="r" b="b"/>
            <a:pathLst>
              <a:path w="11701780">
                <a:moveTo>
                  <a:pt x="0" y="0"/>
                </a:moveTo>
                <a:lnTo>
                  <a:pt x="11701271" y="0"/>
                </a:lnTo>
              </a:path>
            </a:pathLst>
          </a:custGeom>
          <a:ln w="56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1157224" y="4426965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1157224" y="4426965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12813340" y="4426965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12813340" y="4426965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155" y="0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964154" y="4298971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5"/>
                </a:lnTo>
                <a:lnTo>
                  <a:pt x="143444" y="26415"/>
                </a:lnTo>
                <a:lnTo>
                  <a:pt x="143235" y="26082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4" y="26415"/>
                </a:moveTo>
                <a:lnTo>
                  <a:pt x="85041" y="26415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2"/>
                </a:lnTo>
                <a:lnTo>
                  <a:pt x="143444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1157224" y="3840073"/>
            <a:ext cx="11701780" cy="0"/>
          </a:xfrm>
          <a:custGeom>
            <a:avLst/>
            <a:gdLst/>
            <a:ahLst/>
            <a:cxnLst/>
            <a:rect l="l" t="t" r="r" b="b"/>
            <a:pathLst>
              <a:path w="11701780">
                <a:moveTo>
                  <a:pt x="0" y="0"/>
                </a:moveTo>
                <a:lnTo>
                  <a:pt x="11701271" y="0"/>
                </a:lnTo>
              </a:path>
            </a:pathLst>
          </a:custGeom>
          <a:ln w="56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1157224" y="3840073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1157224" y="3840073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12813340" y="3840073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12813340" y="3840073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155" y="0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755734" y="3716480"/>
            <a:ext cx="160020" cy="251460"/>
          </a:xfrm>
          <a:custGeom>
            <a:avLst/>
            <a:gdLst/>
            <a:ahLst/>
            <a:cxnLst/>
            <a:rect l="l" t="t" r="r" b="b"/>
            <a:pathLst>
              <a:path w="160019" h="251460">
                <a:moveTo>
                  <a:pt x="0" y="207603"/>
                </a:moveTo>
                <a:lnTo>
                  <a:pt x="15511" y="245361"/>
                </a:lnTo>
                <a:lnTo>
                  <a:pt x="56093" y="250943"/>
                </a:lnTo>
                <a:lnTo>
                  <a:pt x="70818" y="251196"/>
                </a:lnTo>
                <a:lnTo>
                  <a:pt x="83944" y="250168"/>
                </a:lnTo>
                <a:lnTo>
                  <a:pt x="130571" y="231830"/>
                </a:lnTo>
                <a:lnTo>
                  <a:pt x="140736" y="223498"/>
                </a:lnTo>
                <a:lnTo>
                  <a:pt x="61496" y="223498"/>
                </a:lnTo>
                <a:lnTo>
                  <a:pt x="50375" y="222889"/>
                </a:lnTo>
                <a:lnTo>
                  <a:pt x="38166" y="221121"/>
                </a:lnTo>
                <a:lnTo>
                  <a:pt x="23329" y="217674"/>
                </a:lnTo>
                <a:lnTo>
                  <a:pt x="11458" y="213235"/>
                </a:lnTo>
                <a:lnTo>
                  <a:pt x="0" y="207603"/>
                </a:lnTo>
                <a:close/>
              </a:path>
              <a:path w="160019" h="251460">
                <a:moveTo>
                  <a:pt x="139980" y="111855"/>
                </a:moveTo>
                <a:lnTo>
                  <a:pt x="68714" y="111855"/>
                </a:lnTo>
                <a:lnTo>
                  <a:pt x="80982" y="113385"/>
                </a:lnTo>
                <a:lnTo>
                  <a:pt x="92567" y="117122"/>
                </a:lnTo>
                <a:lnTo>
                  <a:pt x="121315" y="143296"/>
                </a:lnTo>
                <a:lnTo>
                  <a:pt x="126262" y="170624"/>
                </a:lnTo>
                <a:lnTo>
                  <a:pt x="124621" y="182069"/>
                </a:lnTo>
                <a:lnTo>
                  <a:pt x="100731" y="215128"/>
                </a:lnTo>
                <a:lnTo>
                  <a:pt x="61496" y="223498"/>
                </a:lnTo>
                <a:lnTo>
                  <a:pt x="140736" y="223498"/>
                </a:lnTo>
                <a:lnTo>
                  <a:pt x="158958" y="176386"/>
                </a:lnTo>
                <a:lnTo>
                  <a:pt x="159585" y="159829"/>
                </a:lnTo>
                <a:lnTo>
                  <a:pt x="157809" y="147024"/>
                </a:lnTo>
                <a:lnTo>
                  <a:pt x="154239" y="135054"/>
                </a:lnTo>
                <a:lnTo>
                  <a:pt x="148734" y="123784"/>
                </a:lnTo>
                <a:lnTo>
                  <a:pt x="141150" y="113081"/>
                </a:lnTo>
                <a:lnTo>
                  <a:pt x="139980" y="111855"/>
                </a:lnTo>
                <a:close/>
              </a:path>
              <a:path w="160019" h="251460">
                <a:moveTo>
                  <a:pt x="141562" y="0"/>
                </a:moveTo>
                <a:lnTo>
                  <a:pt x="10498" y="0"/>
                </a:lnTo>
                <a:lnTo>
                  <a:pt x="17321" y="121119"/>
                </a:lnTo>
                <a:lnTo>
                  <a:pt x="28725" y="117287"/>
                </a:lnTo>
                <a:lnTo>
                  <a:pt x="42618" y="113770"/>
                </a:lnTo>
                <a:lnTo>
                  <a:pt x="54415" y="112282"/>
                </a:lnTo>
                <a:lnTo>
                  <a:pt x="68714" y="111855"/>
                </a:lnTo>
                <a:lnTo>
                  <a:pt x="139980" y="111855"/>
                </a:lnTo>
                <a:lnTo>
                  <a:pt x="131346" y="102810"/>
                </a:lnTo>
                <a:lnTo>
                  <a:pt x="121350" y="95980"/>
                </a:lnTo>
                <a:lnTo>
                  <a:pt x="110240" y="90623"/>
                </a:lnTo>
                <a:lnTo>
                  <a:pt x="104236" y="88731"/>
                </a:lnTo>
                <a:lnTo>
                  <a:pt x="40978" y="88731"/>
                </a:lnTo>
                <a:lnTo>
                  <a:pt x="40978" y="28110"/>
                </a:lnTo>
                <a:lnTo>
                  <a:pt x="141562" y="28110"/>
                </a:lnTo>
                <a:lnTo>
                  <a:pt x="141562" y="0"/>
                </a:lnTo>
                <a:close/>
              </a:path>
              <a:path w="160019" h="251460">
                <a:moveTo>
                  <a:pt x="70103" y="83651"/>
                </a:moveTo>
                <a:lnTo>
                  <a:pt x="65362" y="83651"/>
                </a:lnTo>
                <a:lnTo>
                  <a:pt x="50800" y="85683"/>
                </a:lnTo>
                <a:lnTo>
                  <a:pt x="45720" y="87038"/>
                </a:lnTo>
                <a:lnTo>
                  <a:pt x="40978" y="88731"/>
                </a:lnTo>
                <a:lnTo>
                  <a:pt x="104236" y="88731"/>
                </a:lnTo>
                <a:lnTo>
                  <a:pt x="98004" y="86766"/>
                </a:lnTo>
                <a:lnTo>
                  <a:pt x="84629" y="84434"/>
                </a:lnTo>
                <a:lnTo>
                  <a:pt x="70103" y="836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967703" y="3712079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3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6"/>
                </a:lnTo>
                <a:lnTo>
                  <a:pt x="143444" y="26416"/>
                </a:lnTo>
                <a:lnTo>
                  <a:pt x="143235" y="26082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4" y="26416"/>
                </a:moveTo>
                <a:lnTo>
                  <a:pt x="85041" y="26416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8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2"/>
                </a:lnTo>
                <a:lnTo>
                  <a:pt x="143444" y="26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1157224" y="3253181"/>
            <a:ext cx="11701780" cy="0"/>
          </a:xfrm>
          <a:custGeom>
            <a:avLst/>
            <a:gdLst/>
            <a:ahLst/>
            <a:cxnLst/>
            <a:rect l="l" t="t" r="r" b="b"/>
            <a:pathLst>
              <a:path w="11701780">
                <a:moveTo>
                  <a:pt x="0" y="0"/>
                </a:moveTo>
                <a:lnTo>
                  <a:pt x="11701271" y="0"/>
                </a:lnTo>
              </a:path>
            </a:pathLst>
          </a:custGeom>
          <a:ln w="56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1157224" y="3253181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1157224" y="3253181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12813340" y="3253181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12813340" y="3253181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155" y="0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562475" y="3129588"/>
            <a:ext cx="147320" cy="247015"/>
          </a:xfrm>
          <a:custGeom>
            <a:avLst/>
            <a:gdLst/>
            <a:ahLst/>
            <a:cxnLst/>
            <a:rect l="l" t="t" r="r" b="b"/>
            <a:pathLst>
              <a:path w="147320" h="247014">
                <a:moveTo>
                  <a:pt x="146981" y="218779"/>
                </a:moveTo>
                <a:lnTo>
                  <a:pt x="4741" y="218779"/>
                </a:lnTo>
                <a:lnTo>
                  <a:pt x="4741" y="246887"/>
                </a:lnTo>
                <a:lnTo>
                  <a:pt x="146981" y="246887"/>
                </a:lnTo>
                <a:lnTo>
                  <a:pt x="146981" y="218779"/>
                </a:lnTo>
                <a:close/>
              </a:path>
              <a:path w="147320" h="247014">
                <a:moveTo>
                  <a:pt x="92456" y="30479"/>
                </a:moveTo>
                <a:lnTo>
                  <a:pt x="59266" y="30479"/>
                </a:lnTo>
                <a:lnTo>
                  <a:pt x="59266" y="218779"/>
                </a:lnTo>
                <a:lnTo>
                  <a:pt x="92456" y="218779"/>
                </a:lnTo>
                <a:lnTo>
                  <a:pt x="92456" y="30479"/>
                </a:lnTo>
                <a:close/>
              </a:path>
              <a:path w="147320" h="247014">
                <a:moveTo>
                  <a:pt x="92456" y="0"/>
                </a:moveTo>
                <a:lnTo>
                  <a:pt x="58928" y="0"/>
                </a:lnTo>
                <a:lnTo>
                  <a:pt x="0" y="11854"/>
                </a:lnTo>
                <a:lnTo>
                  <a:pt x="0" y="42334"/>
                </a:lnTo>
                <a:lnTo>
                  <a:pt x="59266" y="30479"/>
                </a:lnTo>
                <a:lnTo>
                  <a:pt x="92456" y="30479"/>
                </a:lnTo>
                <a:lnTo>
                  <a:pt x="924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763269" y="3125186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5"/>
                </a:lnTo>
                <a:lnTo>
                  <a:pt x="143444" y="26415"/>
                </a:lnTo>
                <a:lnTo>
                  <a:pt x="143235" y="26082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4" y="26415"/>
                </a:moveTo>
                <a:lnTo>
                  <a:pt x="85041" y="26415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2"/>
                </a:lnTo>
                <a:lnTo>
                  <a:pt x="143444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978661" y="3125186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5"/>
                </a:lnTo>
                <a:lnTo>
                  <a:pt x="143444" y="26415"/>
                </a:lnTo>
                <a:lnTo>
                  <a:pt x="143235" y="26082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4" y="26415"/>
                </a:moveTo>
                <a:lnTo>
                  <a:pt x="85041" y="26415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2"/>
                </a:lnTo>
                <a:lnTo>
                  <a:pt x="143444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1157224" y="2666288"/>
            <a:ext cx="11701780" cy="0"/>
          </a:xfrm>
          <a:custGeom>
            <a:avLst/>
            <a:gdLst/>
            <a:ahLst/>
            <a:cxnLst/>
            <a:rect l="l" t="t" r="r" b="b"/>
            <a:pathLst>
              <a:path w="11701780">
                <a:moveTo>
                  <a:pt x="0" y="0"/>
                </a:moveTo>
                <a:lnTo>
                  <a:pt x="11701271" y="0"/>
                </a:lnTo>
              </a:path>
            </a:pathLst>
          </a:custGeom>
          <a:ln w="56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1157224" y="2666288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1157224" y="2666288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12813340" y="2666288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12813340" y="2666288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155" y="0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562475" y="2542696"/>
            <a:ext cx="147320" cy="247015"/>
          </a:xfrm>
          <a:custGeom>
            <a:avLst/>
            <a:gdLst/>
            <a:ahLst/>
            <a:cxnLst/>
            <a:rect l="l" t="t" r="r" b="b"/>
            <a:pathLst>
              <a:path w="147320" h="247014">
                <a:moveTo>
                  <a:pt x="146981" y="218779"/>
                </a:moveTo>
                <a:lnTo>
                  <a:pt x="4741" y="218779"/>
                </a:lnTo>
                <a:lnTo>
                  <a:pt x="4741" y="246887"/>
                </a:lnTo>
                <a:lnTo>
                  <a:pt x="146981" y="246887"/>
                </a:lnTo>
                <a:lnTo>
                  <a:pt x="146981" y="218779"/>
                </a:lnTo>
                <a:close/>
              </a:path>
              <a:path w="147320" h="247014">
                <a:moveTo>
                  <a:pt x="92456" y="30479"/>
                </a:moveTo>
                <a:lnTo>
                  <a:pt x="59266" y="30479"/>
                </a:lnTo>
                <a:lnTo>
                  <a:pt x="59266" y="218779"/>
                </a:lnTo>
                <a:lnTo>
                  <a:pt x="92456" y="218779"/>
                </a:lnTo>
                <a:lnTo>
                  <a:pt x="92456" y="30479"/>
                </a:lnTo>
                <a:close/>
              </a:path>
              <a:path w="147320" h="247014">
                <a:moveTo>
                  <a:pt x="92456" y="0"/>
                </a:moveTo>
                <a:lnTo>
                  <a:pt x="58928" y="0"/>
                </a:lnTo>
                <a:lnTo>
                  <a:pt x="0" y="11854"/>
                </a:lnTo>
                <a:lnTo>
                  <a:pt x="0" y="42334"/>
                </a:lnTo>
                <a:lnTo>
                  <a:pt x="59266" y="30479"/>
                </a:lnTo>
                <a:lnTo>
                  <a:pt x="92456" y="30479"/>
                </a:lnTo>
                <a:lnTo>
                  <a:pt x="924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766691" y="2542696"/>
            <a:ext cx="160020" cy="251460"/>
          </a:xfrm>
          <a:custGeom>
            <a:avLst/>
            <a:gdLst/>
            <a:ahLst/>
            <a:cxnLst/>
            <a:rect l="l" t="t" r="r" b="b"/>
            <a:pathLst>
              <a:path w="160019" h="251460">
                <a:moveTo>
                  <a:pt x="0" y="207603"/>
                </a:moveTo>
                <a:lnTo>
                  <a:pt x="15511" y="245361"/>
                </a:lnTo>
                <a:lnTo>
                  <a:pt x="56094" y="250943"/>
                </a:lnTo>
                <a:lnTo>
                  <a:pt x="70818" y="251196"/>
                </a:lnTo>
                <a:lnTo>
                  <a:pt x="83944" y="250168"/>
                </a:lnTo>
                <a:lnTo>
                  <a:pt x="130572" y="231830"/>
                </a:lnTo>
                <a:lnTo>
                  <a:pt x="140736" y="223498"/>
                </a:lnTo>
                <a:lnTo>
                  <a:pt x="61496" y="223498"/>
                </a:lnTo>
                <a:lnTo>
                  <a:pt x="50375" y="222889"/>
                </a:lnTo>
                <a:lnTo>
                  <a:pt x="38166" y="221121"/>
                </a:lnTo>
                <a:lnTo>
                  <a:pt x="23329" y="217674"/>
                </a:lnTo>
                <a:lnTo>
                  <a:pt x="11458" y="213235"/>
                </a:lnTo>
                <a:lnTo>
                  <a:pt x="0" y="207603"/>
                </a:lnTo>
                <a:close/>
              </a:path>
              <a:path w="160019" h="251460">
                <a:moveTo>
                  <a:pt x="139980" y="111855"/>
                </a:moveTo>
                <a:lnTo>
                  <a:pt x="68714" y="111855"/>
                </a:lnTo>
                <a:lnTo>
                  <a:pt x="80982" y="113385"/>
                </a:lnTo>
                <a:lnTo>
                  <a:pt x="92567" y="117122"/>
                </a:lnTo>
                <a:lnTo>
                  <a:pt x="121315" y="143296"/>
                </a:lnTo>
                <a:lnTo>
                  <a:pt x="126262" y="170624"/>
                </a:lnTo>
                <a:lnTo>
                  <a:pt x="124621" y="182069"/>
                </a:lnTo>
                <a:lnTo>
                  <a:pt x="100731" y="215128"/>
                </a:lnTo>
                <a:lnTo>
                  <a:pt x="61496" y="223498"/>
                </a:lnTo>
                <a:lnTo>
                  <a:pt x="140736" y="223498"/>
                </a:lnTo>
                <a:lnTo>
                  <a:pt x="158958" y="176386"/>
                </a:lnTo>
                <a:lnTo>
                  <a:pt x="159585" y="159829"/>
                </a:lnTo>
                <a:lnTo>
                  <a:pt x="157809" y="147024"/>
                </a:lnTo>
                <a:lnTo>
                  <a:pt x="154239" y="135054"/>
                </a:lnTo>
                <a:lnTo>
                  <a:pt x="148734" y="123784"/>
                </a:lnTo>
                <a:lnTo>
                  <a:pt x="141150" y="113081"/>
                </a:lnTo>
                <a:lnTo>
                  <a:pt x="139980" y="111855"/>
                </a:lnTo>
                <a:close/>
              </a:path>
              <a:path w="160019" h="251460">
                <a:moveTo>
                  <a:pt x="141562" y="0"/>
                </a:moveTo>
                <a:lnTo>
                  <a:pt x="10498" y="0"/>
                </a:lnTo>
                <a:lnTo>
                  <a:pt x="17322" y="121119"/>
                </a:lnTo>
                <a:lnTo>
                  <a:pt x="28725" y="117287"/>
                </a:lnTo>
                <a:lnTo>
                  <a:pt x="42618" y="113770"/>
                </a:lnTo>
                <a:lnTo>
                  <a:pt x="54415" y="112282"/>
                </a:lnTo>
                <a:lnTo>
                  <a:pt x="68714" y="111855"/>
                </a:lnTo>
                <a:lnTo>
                  <a:pt x="139980" y="111855"/>
                </a:lnTo>
                <a:lnTo>
                  <a:pt x="131346" y="102810"/>
                </a:lnTo>
                <a:lnTo>
                  <a:pt x="121350" y="95980"/>
                </a:lnTo>
                <a:lnTo>
                  <a:pt x="110240" y="90623"/>
                </a:lnTo>
                <a:lnTo>
                  <a:pt x="104236" y="88731"/>
                </a:lnTo>
                <a:lnTo>
                  <a:pt x="40978" y="88731"/>
                </a:lnTo>
                <a:lnTo>
                  <a:pt x="40978" y="28110"/>
                </a:lnTo>
                <a:lnTo>
                  <a:pt x="141562" y="28110"/>
                </a:lnTo>
                <a:lnTo>
                  <a:pt x="141562" y="0"/>
                </a:lnTo>
                <a:close/>
              </a:path>
              <a:path w="160019" h="251460">
                <a:moveTo>
                  <a:pt x="70103" y="83651"/>
                </a:moveTo>
                <a:lnTo>
                  <a:pt x="65362" y="83651"/>
                </a:lnTo>
                <a:lnTo>
                  <a:pt x="50800" y="85683"/>
                </a:lnTo>
                <a:lnTo>
                  <a:pt x="45720" y="87038"/>
                </a:lnTo>
                <a:lnTo>
                  <a:pt x="40978" y="88731"/>
                </a:lnTo>
                <a:lnTo>
                  <a:pt x="104236" y="88731"/>
                </a:lnTo>
                <a:lnTo>
                  <a:pt x="98004" y="86766"/>
                </a:lnTo>
                <a:lnTo>
                  <a:pt x="84629" y="84434"/>
                </a:lnTo>
                <a:lnTo>
                  <a:pt x="70103" y="836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978661" y="2538294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5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6"/>
                </a:lnTo>
                <a:lnTo>
                  <a:pt x="143444" y="26416"/>
                </a:lnTo>
                <a:lnTo>
                  <a:pt x="143235" y="26082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5">
                <a:moveTo>
                  <a:pt x="143444" y="26416"/>
                </a:moveTo>
                <a:lnTo>
                  <a:pt x="85041" y="26416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2"/>
                </a:lnTo>
                <a:lnTo>
                  <a:pt x="143444" y="26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1157224" y="2079396"/>
            <a:ext cx="11701780" cy="0"/>
          </a:xfrm>
          <a:custGeom>
            <a:avLst/>
            <a:gdLst/>
            <a:ahLst/>
            <a:cxnLst/>
            <a:rect l="l" t="t" r="r" b="b"/>
            <a:pathLst>
              <a:path w="11701780">
                <a:moveTo>
                  <a:pt x="0" y="0"/>
                </a:moveTo>
                <a:lnTo>
                  <a:pt x="11701271" y="0"/>
                </a:lnTo>
              </a:path>
            </a:pathLst>
          </a:custGeom>
          <a:ln w="56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1157224" y="2079396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1157224" y="2079396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12813340" y="2079396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12813340" y="2079396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155" y="0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537598" y="1951652"/>
            <a:ext cx="156845" cy="251460"/>
          </a:xfrm>
          <a:custGeom>
            <a:avLst/>
            <a:gdLst/>
            <a:ahLst/>
            <a:cxnLst/>
            <a:rect l="l" t="t" r="r" b="b"/>
            <a:pathLst>
              <a:path w="156845" h="251460">
                <a:moveTo>
                  <a:pt x="140529" y="28474"/>
                </a:moveTo>
                <a:lnTo>
                  <a:pt x="80952" y="28474"/>
                </a:lnTo>
                <a:lnTo>
                  <a:pt x="91890" y="31563"/>
                </a:lnTo>
                <a:lnTo>
                  <a:pt x="103035" y="38029"/>
                </a:lnTo>
                <a:lnTo>
                  <a:pt x="115230" y="48731"/>
                </a:lnTo>
                <a:lnTo>
                  <a:pt x="120218" y="60236"/>
                </a:lnTo>
                <a:lnTo>
                  <a:pt x="121864" y="74377"/>
                </a:lnTo>
                <a:lnTo>
                  <a:pt x="119753" y="86017"/>
                </a:lnTo>
                <a:lnTo>
                  <a:pt x="90640" y="130153"/>
                </a:lnTo>
                <a:lnTo>
                  <a:pt x="0" y="222929"/>
                </a:lnTo>
                <a:lnTo>
                  <a:pt x="0" y="251038"/>
                </a:lnTo>
                <a:lnTo>
                  <a:pt x="156802" y="251038"/>
                </a:lnTo>
                <a:lnTo>
                  <a:pt x="156802" y="222929"/>
                </a:lnTo>
                <a:lnTo>
                  <a:pt x="40301" y="222929"/>
                </a:lnTo>
                <a:lnTo>
                  <a:pt x="116735" y="144394"/>
                </a:lnTo>
                <a:lnTo>
                  <a:pt x="145401" y="107711"/>
                </a:lnTo>
                <a:lnTo>
                  <a:pt x="154676" y="59161"/>
                </a:lnTo>
                <a:lnTo>
                  <a:pt x="151734" y="47324"/>
                </a:lnTo>
                <a:lnTo>
                  <a:pt x="146358" y="36186"/>
                </a:lnTo>
                <a:lnTo>
                  <a:pt x="140529" y="28474"/>
                </a:lnTo>
                <a:close/>
              </a:path>
              <a:path w="156845" h="251460">
                <a:moveTo>
                  <a:pt x="64002" y="0"/>
                </a:moveTo>
                <a:lnTo>
                  <a:pt x="26554" y="7235"/>
                </a:lnTo>
                <a:lnTo>
                  <a:pt x="1693" y="16005"/>
                </a:lnTo>
                <a:lnTo>
                  <a:pt x="7293" y="46813"/>
                </a:lnTo>
                <a:lnTo>
                  <a:pt x="18534" y="41315"/>
                </a:lnTo>
                <a:lnTo>
                  <a:pt x="30112" y="36533"/>
                </a:lnTo>
                <a:lnTo>
                  <a:pt x="42475" y="32282"/>
                </a:lnTo>
                <a:lnTo>
                  <a:pt x="53199" y="29936"/>
                </a:lnTo>
                <a:lnTo>
                  <a:pt x="65570" y="28598"/>
                </a:lnTo>
                <a:lnTo>
                  <a:pt x="140529" y="28474"/>
                </a:lnTo>
                <a:lnTo>
                  <a:pt x="138301" y="25526"/>
                </a:lnTo>
                <a:lnTo>
                  <a:pt x="94734" y="2275"/>
                </a:lnTo>
                <a:lnTo>
                  <a:pt x="80439" y="503"/>
                </a:lnTo>
                <a:lnTo>
                  <a:pt x="6400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750921" y="1951402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5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6"/>
                </a:lnTo>
                <a:lnTo>
                  <a:pt x="143444" y="26416"/>
                </a:lnTo>
                <a:lnTo>
                  <a:pt x="143235" y="26082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5">
                <a:moveTo>
                  <a:pt x="143444" y="26416"/>
                </a:moveTo>
                <a:lnTo>
                  <a:pt x="85041" y="26416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2"/>
                </a:lnTo>
                <a:lnTo>
                  <a:pt x="143444" y="26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966313" y="1951402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5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6"/>
                </a:lnTo>
                <a:lnTo>
                  <a:pt x="143444" y="26416"/>
                </a:lnTo>
                <a:lnTo>
                  <a:pt x="143235" y="26082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5">
                <a:moveTo>
                  <a:pt x="143444" y="26416"/>
                </a:moveTo>
                <a:lnTo>
                  <a:pt x="85041" y="26416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2"/>
                </a:lnTo>
                <a:lnTo>
                  <a:pt x="143444" y="26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1157224" y="1492503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1157224" y="1492503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12813340" y="1492503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12813340" y="1492503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155" y="0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537598" y="1364760"/>
            <a:ext cx="156845" cy="251460"/>
          </a:xfrm>
          <a:custGeom>
            <a:avLst/>
            <a:gdLst/>
            <a:ahLst/>
            <a:cxnLst/>
            <a:rect l="l" t="t" r="r" b="b"/>
            <a:pathLst>
              <a:path w="156845" h="251459">
                <a:moveTo>
                  <a:pt x="140529" y="28474"/>
                </a:moveTo>
                <a:lnTo>
                  <a:pt x="80952" y="28474"/>
                </a:lnTo>
                <a:lnTo>
                  <a:pt x="91890" y="31563"/>
                </a:lnTo>
                <a:lnTo>
                  <a:pt x="103035" y="38029"/>
                </a:lnTo>
                <a:lnTo>
                  <a:pt x="115230" y="48731"/>
                </a:lnTo>
                <a:lnTo>
                  <a:pt x="120218" y="60236"/>
                </a:lnTo>
                <a:lnTo>
                  <a:pt x="121864" y="74377"/>
                </a:lnTo>
                <a:lnTo>
                  <a:pt x="119753" y="86017"/>
                </a:lnTo>
                <a:lnTo>
                  <a:pt x="90640" y="130153"/>
                </a:lnTo>
                <a:lnTo>
                  <a:pt x="0" y="222929"/>
                </a:lnTo>
                <a:lnTo>
                  <a:pt x="0" y="251038"/>
                </a:lnTo>
                <a:lnTo>
                  <a:pt x="156802" y="251038"/>
                </a:lnTo>
                <a:lnTo>
                  <a:pt x="156802" y="222929"/>
                </a:lnTo>
                <a:lnTo>
                  <a:pt x="40301" y="222929"/>
                </a:lnTo>
                <a:lnTo>
                  <a:pt x="116735" y="144394"/>
                </a:lnTo>
                <a:lnTo>
                  <a:pt x="145401" y="107711"/>
                </a:lnTo>
                <a:lnTo>
                  <a:pt x="154676" y="59161"/>
                </a:lnTo>
                <a:lnTo>
                  <a:pt x="151734" y="47324"/>
                </a:lnTo>
                <a:lnTo>
                  <a:pt x="146358" y="36186"/>
                </a:lnTo>
                <a:lnTo>
                  <a:pt x="140529" y="28474"/>
                </a:lnTo>
                <a:close/>
              </a:path>
              <a:path w="156845" h="251459">
                <a:moveTo>
                  <a:pt x="64002" y="0"/>
                </a:moveTo>
                <a:lnTo>
                  <a:pt x="26554" y="7235"/>
                </a:lnTo>
                <a:lnTo>
                  <a:pt x="1693" y="16005"/>
                </a:lnTo>
                <a:lnTo>
                  <a:pt x="7293" y="46813"/>
                </a:lnTo>
                <a:lnTo>
                  <a:pt x="18534" y="41315"/>
                </a:lnTo>
                <a:lnTo>
                  <a:pt x="30112" y="36533"/>
                </a:lnTo>
                <a:lnTo>
                  <a:pt x="42475" y="32282"/>
                </a:lnTo>
                <a:lnTo>
                  <a:pt x="53199" y="29936"/>
                </a:lnTo>
                <a:lnTo>
                  <a:pt x="65570" y="28598"/>
                </a:lnTo>
                <a:lnTo>
                  <a:pt x="140529" y="28474"/>
                </a:lnTo>
                <a:lnTo>
                  <a:pt x="138301" y="25526"/>
                </a:lnTo>
                <a:lnTo>
                  <a:pt x="94734" y="2275"/>
                </a:lnTo>
                <a:lnTo>
                  <a:pt x="80439" y="503"/>
                </a:lnTo>
                <a:lnTo>
                  <a:pt x="6400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754344" y="1368911"/>
            <a:ext cx="160020" cy="251460"/>
          </a:xfrm>
          <a:custGeom>
            <a:avLst/>
            <a:gdLst/>
            <a:ahLst/>
            <a:cxnLst/>
            <a:rect l="l" t="t" r="r" b="b"/>
            <a:pathLst>
              <a:path w="160019" h="251459">
                <a:moveTo>
                  <a:pt x="0" y="207603"/>
                </a:moveTo>
                <a:lnTo>
                  <a:pt x="15511" y="245361"/>
                </a:lnTo>
                <a:lnTo>
                  <a:pt x="56094" y="250943"/>
                </a:lnTo>
                <a:lnTo>
                  <a:pt x="70818" y="251196"/>
                </a:lnTo>
                <a:lnTo>
                  <a:pt x="83944" y="250168"/>
                </a:lnTo>
                <a:lnTo>
                  <a:pt x="130572" y="231830"/>
                </a:lnTo>
                <a:lnTo>
                  <a:pt x="140736" y="223498"/>
                </a:lnTo>
                <a:lnTo>
                  <a:pt x="61496" y="223498"/>
                </a:lnTo>
                <a:lnTo>
                  <a:pt x="50375" y="222889"/>
                </a:lnTo>
                <a:lnTo>
                  <a:pt x="38166" y="221121"/>
                </a:lnTo>
                <a:lnTo>
                  <a:pt x="23329" y="217674"/>
                </a:lnTo>
                <a:lnTo>
                  <a:pt x="11458" y="213235"/>
                </a:lnTo>
                <a:lnTo>
                  <a:pt x="0" y="207603"/>
                </a:lnTo>
                <a:close/>
              </a:path>
              <a:path w="160019" h="251459">
                <a:moveTo>
                  <a:pt x="139980" y="111855"/>
                </a:moveTo>
                <a:lnTo>
                  <a:pt x="68714" y="111855"/>
                </a:lnTo>
                <a:lnTo>
                  <a:pt x="80982" y="113385"/>
                </a:lnTo>
                <a:lnTo>
                  <a:pt x="92567" y="117122"/>
                </a:lnTo>
                <a:lnTo>
                  <a:pt x="121315" y="143296"/>
                </a:lnTo>
                <a:lnTo>
                  <a:pt x="126262" y="170624"/>
                </a:lnTo>
                <a:lnTo>
                  <a:pt x="124621" y="182069"/>
                </a:lnTo>
                <a:lnTo>
                  <a:pt x="100731" y="215128"/>
                </a:lnTo>
                <a:lnTo>
                  <a:pt x="61496" y="223498"/>
                </a:lnTo>
                <a:lnTo>
                  <a:pt x="140736" y="223498"/>
                </a:lnTo>
                <a:lnTo>
                  <a:pt x="158958" y="176386"/>
                </a:lnTo>
                <a:lnTo>
                  <a:pt x="159585" y="159829"/>
                </a:lnTo>
                <a:lnTo>
                  <a:pt x="157809" y="147024"/>
                </a:lnTo>
                <a:lnTo>
                  <a:pt x="154239" y="135054"/>
                </a:lnTo>
                <a:lnTo>
                  <a:pt x="148734" y="123784"/>
                </a:lnTo>
                <a:lnTo>
                  <a:pt x="141150" y="113081"/>
                </a:lnTo>
                <a:lnTo>
                  <a:pt x="139980" y="111855"/>
                </a:lnTo>
                <a:close/>
              </a:path>
              <a:path w="160019" h="251459">
                <a:moveTo>
                  <a:pt x="141562" y="0"/>
                </a:moveTo>
                <a:lnTo>
                  <a:pt x="10498" y="0"/>
                </a:lnTo>
                <a:lnTo>
                  <a:pt x="17322" y="121119"/>
                </a:lnTo>
                <a:lnTo>
                  <a:pt x="28725" y="117287"/>
                </a:lnTo>
                <a:lnTo>
                  <a:pt x="42618" y="113770"/>
                </a:lnTo>
                <a:lnTo>
                  <a:pt x="54415" y="112282"/>
                </a:lnTo>
                <a:lnTo>
                  <a:pt x="68714" y="111855"/>
                </a:lnTo>
                <a:lnTo>
                  <a:pt x="139980" y="111855"/>
                </a:lnTo>
                <a:lnTo>
                  <a:pt x="131346" y="102810"/>
                </a:lnTo>
                <a:lnTo>
                  <a:pt x="121350" y="95980"/>
                </a:lnTo>
                <a:lnTo>
                  <a:pt x="110240" y="90623"/>
                </a:lnTo>
                <a:lnTo>
                  <a:pt x="104236" y="88731"/>
                </a:lnTo>
                <a:lnTo>
                  <a:pt x="40978" y="88731"/>
                </a:lnTo>
                <a:lnTo>
                  <a:pt x="40978" y="28110"/>
                </a:lnTo>
                <a:lnTo>
                  <a:pt x="141562" y="28110"/>
                </a:lnTo>
                <a:lnTo>
                  <a:pt x="141562" y="0"/>
                </a:lnTo>
                <a:close/>
              </a:path>
              <a:path w="160019" h="251459">
                <a:moveTo>
                  <a:pt x="70104" y="83651"/>
                </a:moveTo>
                <a:lnTo>
                  <a:pt x="65362" y="83651"/>
                </a:lnTo>
                <a:lnTo>
                  <a:pt x="50800" y="85683"/>
                </a:lnTo>
                <a:lnTo>
                  <a:pt x="45720" y="87038"/>
                </a:lnTo>
                <a:lnTo>
                  <a:pt x="40978" y="88731"/>
                </a:lnTo>
                <a:lnTo>
                  <a:pt x="104236" y="88731"/>
                </a:lnTo>
                <a:lnTo>
                  <a:pt x="98004" y="86766"/>
                </a:lnTo>
                <a:lnTo>
                  <a:pt x="84629" y="84434"/>
                </a:lnTo>
                <a:lnTo>
                  <a:pt x="70104" y="836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966313" y="1364509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5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6"/>
                </a:lnTo>
                <a:lnTo>
                  <a:pt x="143444" y="26416"/>
                </a:lnTo>
                <a:lnTo>
                  <a:pt x="143235" y="26082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5">
                <a:moveTo>
                  <a:pt x="143444" y="26416"/>
                </a:moveTo>
                <a:lnTo>
                  <a:pt x="85041" y="26416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2"/>
                </a:lnTo>
                <a:lnTo>
                  <a:pt x="143444" y="26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167096" y="3684315"/>
            <a:ext cx="283845" cy="270510"/>
          </a:xfrm>
          <a:custGeom>
            <a:avLst/>
            <a:gdLst/>
            <a:ahLst/>
            <a:cxnLst/>
            <a:rect l="l" t="t" r="r" b="b"/>
            <a:pathLst>
              <a:path w="283845" h="270510">
                <a:moveTo>
                  <a:pt x="234204" y="186096"/>
                </a:moveTo>
                <a:lnTo>
                  <a:pt x="109840" y="186096"/>
                </a:lnTo>
                <a:lnTo>
                  <a:pt x="174244" y="202297"/>
                </a:lnTo>
                <a:lnTo>
                  <a:pt x="174244" y="270256"/>
                </a:lnTo>
                <a:lnTo>
                  <a:pt x="203877" y="270256"/>
                </a:lnTo>
                <a:lnTo>
                  <a:pt x="203877" y="209409"/>
                </a:lnTo>
                <a:lnTo>
                  <a:pt x="283689" y="209409"/>
                </a:lnTo>
                <a:lnTo>
                  <a:pt x="283689" y="198346"/>
                </a:lnTo>
                <a:lnTo>
                  <a:pt x="234204" y="186096"/>
                </a:lnTo>
                <a:close/>
              </a:path>
              <a:path w="283845" h="270510">
                <a:moveTo>
                  <a:pt x="0" y="127621"/>
                </a:moveTo>
                <a:lnTo>
                  <a:pt x="0" y="158835"/>
                </a:lnTo>
                <a:lnTo>
                  <a:pt x="80207" y="178589"/>
                </a:lnTo>
                <a:lnTo>
                  <a:pt x="80207" y="248130"/>
                </a:lnTo>
                <a:lnTo>
                  <a:pt x="109840" y="248130"/>
                </a:lnTo>
                <a:lnTo>
                  <a:pt x="109840" y="186096"/>
                </a:lnTo>
                <a:lnTo>
                  <a:pt x="234204" y="186096"/>
                </a:lnTo>
                <a:lnTo>
                  <a:pt x="203877" y="178589"/>
                </a:lnTo>
                <a:lnTo>
                  <a:pt x="203877" y="171082"/>
                </a:lnTo>
                <a:lnTo>
                  <a:pt x="174244" y="171082"/>
                </a:lnTo>
                <a:lnTo>
                  <a:pt x="109840" y="154884"/>
                </a:lnTo>
                <a:lnTo>
                  <a:pt x="109840" y="147772"/>
                </a:lnTo>
                <a:lnTo>
                  <a:pt x="80207" y="147772"/>
                </a:lnTo>
                <a:lnTo>
                  <a:pt x="0" y="127621"/>
                </a:lnTo>
                <a:close/>
              </a:path>
              <a:path w="283845" h="270510">
                <a:moveTo>
                  <a:pt x="283689" y="209409"/>
                </a:moveTo>
                <a:lnTo>
                  <a:pt x="203877" y="209409"/>
                </a:lnTo>
                <a:lnTo>
                  <a:pt x="283689" y="229560"/>
                </a:lnTo>
                <a:lnTo>
                  <a:pt x="283689" y="209409"/>
                </a:lnTo>
                <a:close/>
              </a:path>
              <a:path w="283845" h="270510">
                <a:moveTo>
                  <a:pt x="235176" y="98778"/>
                </a:moveTo>
                <a:lnTo>
                  <a:pt x="109840" y="98778"/>
                </a:lnTo>
                <a:lnTo>
                  <a:pt x="174244" y="114581"/>
                </a:lnTo>
                <a:lnTo>
                  <a:pt x="174244" y="171082"/>
                </a:lnTo>
                <a:lnTo>
                  <a:pt x="203877" y="171082"/>
                </a:lnTo>
                <a:lnTo>
                  <a:pt x="203877" y="122088"/>
                </a:lnTo>
                <a:lnTo>
                  <a:pt x="283689" y="122088"/>
                </a:lnTo>
                <a:lnTo>
                  <a:pt x="283689" y="111025"/>
                </a:lnTo>
                <a:lnTo>
                  <a:pt x="235176" y="98778"/>
                </a:lnTo>
                <a:close/>
              </a:path>
              <a:path w="283845" h="270510">
                <a:moveTo>
                  <a:pt x="0" y="40300"/>
                </a:moveTo>
                <a:lnTo>
                  <a:pt x="0" y="71120"/>
                </a:lnTo>
                <a:lnTo>
                  <a:pt x="80207" y="91271"/>
                </a:lnTo>
                <a:lnTo>
                  <a:pt x="80207" y="147772"/>
                </a:lnTo>
                <a:lnTo>
                  <a:pt x="109840" y="147772"/>
                </a:lnTo>
                <a:lnTo>
                  <a:pt x="109840" y="98778"/>
                </a:lnTo>
                <a:lnTo>
                  <a:pt x="235176" y="98778"/>
                </a:lnTo>
                <a:lnTo>
                  <a:pt x="203877" y="90876"/>
                </a:lnTo>
                <a:lnTo>
                  <a:pt x="203877" y="83369"/>
                </a:lnTo>
                <a:lnTo>
                  <a:pt x="174244" y="83369"/>
                </a:lnTo>
                <a:lnTo>
                  <a:pt x="109840" y="67564"/>
                </a:lnTo>
                <a:lnTo>
                  <a:pt x="109840" y="60057"/>
                </a:lnTo>
                <a:lnTo>
                  <a:pt x="80207" y="60057"/>
                </a:lnTo>
                <a:lnTo>
                  <a:pt x="0" y="40300"/>
                </a:lnTo>
                <a:close/>
              </a:path>
              <a:path w="283845" h="270510">
                <a:moveTo>
                  <a:pt x="283689" y="122088"/>
                </a:moveTo>
                <a:lnTo>
                  <a:pt x="203877" y="122088"/>
                </a:lnTo>
                <a:lnTo>
                  <a:pt x="283689" y="141845"/>
                </a:lnTo>
                <a:lnTo>
                  <a:pt x="283689" y="122088"/>
                </a:lnTo>
                <a:close/>
              </a:path>
              <a:path w="283845" h="270510">
                <a:moveTo>
                  <a:pt x="203877" y="22125"/>
                </a:moveTo>
                <a:lnTo>
                  <a:pt x="174244" y="22125"/>
                </a:lnTo>
                <a:lnTo>
                  <a:pt x="174244" y="83369"/>
                </a:lnTo>
                <a:lnTo>
                  <a:pt x="203877" y="83369"/>
                </a:lnTo>
                <a:lnTo>
                  <a:pt x="203877" y="22125"/>
                </a:lnTo>
                <a:close/>
              </a:path>
              <a:path w="283845" h="270510">
                <a:moveTo>
                  <a:pt x="109840" y="0"/>
                </a:moveTo>
                <a:lnTo>
                  <a:pt x="80207" y="0"/>
                </a:lnTo>
                <a:lnTo>
                  <a:pt x="80207" y="60057"/>
                </a:lnTo>
                <a:lnTo>
                  <a:pt x="109840" y="60057"/>
                </a:lnTo>
                <a:lnTo>
                  <a:pt x="1098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229524" y="3308172"/>
            <a:ext cx="226060" cy="198120"/>
          </a:xfrm>
          <a:custGeom>
            <a:avLst/>
            <a:gdLst/>
            <a:ahLst/>
            <a:cxnLst/>
            <a:rect l="l" t="t" r="r" b="b"/>
            <a:pathLst>
              <a:path w="226059" h="198120">
                <a:moveTo>
                  <a:pt x="112417" y="0"/>
                </a:moveTo>
                <a:lnTo>
                  <a:pt x="71396" y="5201"/>
                </a:lnTo>
                <a:lnTo>
                  <a:pt x="28204" y="28155"/>
                </a:lnTo>
                <a:lnTo>
                  <a:pt x="3187" y="71403"/>
                </a:lnTo>
                <a:lnTo>
                  <a:pt x="0" y="99170"/>
                </a:lnTo>
                <a:lnTo>
                  <a:pt x="531" y="110965"/>
                </a:lnTo>
                <a:lnTo>
                  <a:pt x="17979" y="157459"/>
                </a:lnTo>
                <a:lnTo>
                  <a:pt x="46498" y="183521"/>
                </a:lnTo>
                <a:lnTo>
                  <a:pt x="94033" y="196491"/>
                </a:lnTo>
                <a:lnTo>
                  <a:pt x="127569" y="197851"/>
                </a:lnTo>
                <a:lnTo>
                  <a:pt x="141510" y="196266"/>
                </a:lnTo>
                <a:lnTo>
                  <a:pt x="188035" y="178631"/>
                </a:lnTo>
                <a:lnTo>
                  <a:pt x="207372" y="160393"/>
                </a:lnTo>
                <a:lnTo>
                  <a:pt x="102013" y="160393"/>
                </a:lnTo>
                <a:lnTo>
                  <a:pt x="89985" y="158797"/>
                </a:lnTo>
                <a:lnTo>
                  <a:pt x="42919" y="135431"/>
                </a:lnTo>
                <a:lnTo>
                  <a:pt x="30028" y="99170"/>
                </a:lnTo>
                <a:lnTo>
                  <a:pt x="30112" y="95759"/>
                </a:lnTo>
                <a:lnTo>
                  <a:pt x="56013" y="51739"/>
                </a:lnTo>
                <a:lnTo>
                  <a:pt x="102951" y="38152"/>
                </a:lnTo>
                <a:lnTo>
                  <a:pt x="119123" y="37627"/>
                </a:lnTo>
                <a:lnTo>
                  <a:pt x="205291" y="37627"/>
                </a:lnTo>
                <a:lnTo>
                  <a:pt x="199185" y="30447"/>
                </a:lnTo>
                <a:lnTo>
                  <a:pt x="166991" y="8925"/>
                </a:lnTo>
                <a:lnTo>
                  <a:pt x="127680" y="564"/>
                </a:lnTo>
                <a:lnTo>
                  <a:pt x="112417" y="0"/>
                </a:lnTo>
                <a:close/>
              </a:path>
              <a:path w="226059" h="198120">
                <a:moveTo>
                  <a:pt x="205291" y="37627"/>
                </a:moveTo>
                <a:lnTo>
                  <a:pt x="119123" y="37627"/>
                </a:lnTo>
                <a:lnTo>
                  <a:pt x="132593" y="38713"/>
                </a:lnTo>
                <a:lnTo>
                  <a:pt x="145119" y="41124"/>
                </a:lnTo>
                <a:lnTo>
                  <a:pt x="186835" y="66469"/>
                </a:lnTo>
                <a:lnTo>
                  <a:pt x="196435" y="106054"/>
                </a:lnTo>
                <a:lnTo>
                  <a:pt x="193969" y="117668"/>
                </a:lnTo>
                <a:lnTo>
                  <a:pt x="167611" y="149123"/>
                </a:lnTo>
                <a:lnTo>
                  <a:pt x="119721" y="160119"/>
                </a:lnTo>
                <a:lnTo>
                  <a:pt x="102013" y="160393"/>
                </a:lnTo>
                <a:lnTo>
                  <a:pt x="207372" y="160393"/>
                </a:lnTo>
                <a:lnTo>
                  <a:pt x="223848" y="119333"/>
                </a:lnTo>
                <a:lnTo>
                  <a:pt x="225838" y="87051"/>
                </a:lnTo>
                <a:lnTo>
                  <a:pt x="223900" y="74789"/>
                </a:lnTo>
                <a:lnTo>
                  <a:pt x="220423" y="63122"/>
                </a:lnTo>
                <a:lnTo>
                  <a:pt x="215251" y="51926"/>
                </a:lnTo>
                <a:lnTo>
                  <a:pt x="208224" y="41076"/>
                </a:lnTo>
                <a:lnTo>
                  <a:pt x="205291" y="376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150502" y="3139852"/>
            <a:ext cx="300355" cy="137795"/>
          </a:xfrm>
          <a:custGeom>
            <a:avLst/>
            <a:gdLst/>
            <a:ahLst/>
            <a:cxnLst/>
            <a:rect l="l" t="t" r="r" b="b"/>
            <a:pathLst>
              <a:path w="300355" h="137795">
                <a:moveTo>
                  <a:pt x="111816" y="103518"/>
                </a:moveTo>
                <a:lnTo>
                  <a:pt x="84158" y="103518"/>
                </a:lnTo>
                <a:lnTo>
                  <a:pt x="84158" y="137499"/>
                </a:lnTo>
                <a:lnTo>
                  <a:pt x="111816" y="137499"/>
                </a:lnTo>
                <a:lnTo>
                  <a:pt x="111816" y="103518"/>
                </a:lnTo>
                <a:close/>
              </a:path>
              <a:path w="300355" h="137795">
                <a:moveTo>
                  <a:pt x="29633" y="0"/>
                </a:moveTo>
                <a:lnTo>
                  <a:pt x="0" y="0"/>
                </a:lnTo>
                <a:lnTo>
                  <a:pt x="333" y="43493"/>
                </a:lnTo>
                <a:lnTo>
                  <a:pt x="11541" y="80064"/>
                </a:lnTo>
                <a:lnTo>
                  <a:pt x="53708" y="102637"/>
                </a:lnTo>
                <a:lnTo>
                  <a:pt x="69144" y="103518"/>
                </a:lnTo>
                <a:lnTo>
                  <a:pt x="300284" y="103518"/>
                </a:lnTo>
                <a:lnTo>
                  <a:pt x="300284" y="67958"/>
                </a:lnTo>
                <a:lnTo>
                  <a:pt x="84158" y="67958"/>
                </a:lnTo>
                <a:lnTo>
                  <a:pt x="59164" y="67776"/>
                </a:lnTo>
                <a:lnTo>
                  <a:pt x="45928" y="65261"/>
                </a:lnTo>
                <a:lnTo>
                  <a:pt x="36340" y="59221"/>
                </a:lnTo>
                <a:lnTo>
                  <a:pt x="31348" y="49085"/>
                </a:lnTo>
                <a:lnTo>
                  <a:pt x="29633" y="33980"/>
                </a:lnTo>
                <a:lnTo>
                  <a:pt x="29633" y="0"/>
                </a:lnTo>
                <a:close/>
              </a:path>
              <a:path w="300355" h="137795">
                <a:moveTo>
                  <a:pt x="111816" y="9483"/>
                </a:moveTo>
                <a:lnTo>
                  <a:pt x="84158" y="9483"/>
                </a:lnTo>
                <a:lnTo>
                  <a:pt x="84158" y="67958"/>
                </a:lnTo>
                <a:lnTo>
                  <a:pt x="111816" y="67958"/>
                </a:lnTo>
                <a:lnTo>
                  <a:pt x="111816" y="94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162750" y="2766867"/>
            <a:ext cx="292735" cy="220979"/>
          </a:xfrm>
          <a:custGeom>
            <a:avLst/>
            <a:gdLst/>
            <a:ahLst/>
            <a:cxnLst/>
            <a:rect l="l" t="t" r="r" b="b"/>
            <a:pathLst>
              <a:path w="292734" h="220980">
                <a:moveTo>
                  <a:pt x="179775" y="0"/>
                </a:moveTo>
                <a:lnTo>
                  <a:pt x="0" y="0"/>
                </a:lnTo>
                <a:lnTo>
                  <a:pt x="0" y="39115"/>
                </a:lnTo>
                <a:lnTo>
                  <a:pt x="186832" y="39432"/>
                </a:lnTo>
                <a:lnTo>
                  <a:pt x="201058" y="40849"/>
                </a:lnTo>
                <a:lnTo>
                  <a:pt x="245355" y="59360"/>
                </a:lnTo>
                <a:lnTo>
                  <a:pt x="260944" y="104290"/>
                </a:lnTo>
                <a:lnTo>
                  <a:pt x="261320" y="122903"/>
                </a:lnTo>
                <a:lnTo>
                  <a:pt x="258842" y="136214"/>
                </a:lnTo>
                <a:lnTo>
                  <a:pt x="229409" y="172310"/>
                </a:lnTo>
                <a:lnTo>
                  <a:pt x="191246" y="180790"/>
                </a:lnTo>
                <a:lnTo>
                  <a:pt x="175034" y="181355"/>
                </a:lnTo>
                <a:lnTo>
                  <a:pt x="0" y="181355"/>
                </a:lnTo>
                <a:lnTo>
                  <a:pt x="0" y="220472"/>
                </a:lnTo>
                <a:lnTo>
                  <a:pt x="189446" y="220261"/>
                </a:lnTo>
                <a:lnTo>
                  <a:pt x="228174" y="213456"/>
                </a:lnTo>
                <a:lnTo>
                  <a:pt x="270856" y="186068"/>
                </a:lnTo>
                <a:lnTo>
                  <a:pt x="288961" y="144615"/>
                </a:lnTo>
                <a:lnTo>
                  <a:pt x="292703" y="96693"/>
                </a:lnTo>
                <a:lnTo>
                  <a:pt x="291036" y="82428"/>
                </a:lnTo>
                <a:lnTo>
                  <a:pt x="278727" y="46327"/>
                </a:lnTo>
                <a:lnTo>
                  <a:pt x="245898" y="14191"/>
                </a:lnTo>
                <a:lnTo>
                  <a:pt x="195334" y="572"/>
                </a:lnTo>
                <a:lnTo>
                  <a:pt x="1797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229638" y="2546879"/>
            <a:ext cx="226695" cy="164465"/>
          </a:xfrm>
          <a:custGeom>
            <a:avLst/>
            <a:gdLst/>
            <a:ahLst/>
            <a:cxnLst/>
            <a:rect l="l" t="t" r="r" b="b"/>
            <a:pathLst>
              <a:path w="226695" h="164464">
                <a:moveTo>
                  <a:pt x="216445" y="35948"/>
                </a:moveTo>
                <a:lnTo>
                  <a:pt x="169803" y="35948"/>
                </a:lnTo>
                <a:lnTo>
                  <a:pt x="180934" y="40904"/>
                </a:lnTo>
                <a:lnTo>
                  <a:pt x="190457" y="52017"/>
                </a:lnTo>
                <a:lnTo>
                  <a:pt x="194115" y="62113"/>
                </a:lnTo>
                <a:lnTo>
                  <a:pt x="196304" y="74963"/>
                </a:lnTo>
                <a:lnTo>
                  <a:pt x="197011" y="90840"/>
                </a:lnTo>
                <a:lnTo>
                  <a:pt x="196251" y="102604"/>
                </a:lnTo>
                <a:lnTo>
                  <a:pt x="187303" y="140526"/>
                </a:lnTo>
                <a:lnTo>
                  <a:pt x="176500" y="164277"/>
                </a:lnTo>
                <a:lnTo>
                  <a:pt x="215092" y="158676"/>
                </a:lnTo>
                <a:lnTo>
                  <a:pt x="223628" y="121428"/>
                </a:lnTo>
                <a:lnTo>
                  <a:pt x="226214" y="83097"/>
                </a:lnTo>
                <a:lnTo>
                  <a:pt x="225218" y="68575"/>
                </a:lnTo>
                <a:lnTo>
                  <a:pt x="223017" y="55254"/>
                </a:lnTo>
                <a:lnTo>
                  <a:pt x="219579" y="43161"/>
                </a:lnTo>
                <a:lnTo>
                  <a:pt x="216445" y="35948"/>
                </a:lnTo>
                <a:close/>
              </a:path>
              <a:path w="226695" h="164464">
                <a:moveTo>
                  <a:pt x="44928" y="10579"/>
                </a:moveTo>
                <a:lnTo>
                  <a:pt x="11344" y="10579"/>
                </a:lnTo>
                <a:lnTo>
                  <a:pt x="8086" y="20677"/>
                </a:lnTo>
                <a:lnTo>
                  <a:pt x="1015" y="58217"/>
                </a:lnTo>
                <a:lnTo>
                  <a:pt x="0" y="86214"/>
                </a:lnTo>
                <a:lnTo>
                  <a:pt x="1129" y="99881"/>
                </a:lnTo>
                <a:lnTo>
                  <a:pt x="20326" y="145813"/>
                </a:lnTo>
                <a:lnTo>
                  <a:pt x="69369" y="162495"/>
                </a:lnTo>
                <a:lnTo>
                  <a:pt x="82583" y="160191"/>
                </a:lnTo>
                <a:lnTo>
                  <a:pt x="115771" y="128198"/>
                </a:lnTo>
                <a:lnTo>
                  <a:pt x="115881" y="127896"/>
                </a:lnTo>
                <a:lnTo>
                  <a:pt x="56511" y="127896"/>
                </a:lnTo>
                <a:lnTo>
                  <a:pt x="45485" y="123099"/>
                </a:lnTo>
                <a:lnTo>
                  <a:pt x="35870" y="111795"/>
                </a:lnTo>
                <a:lnTo>
                  <a:pt x="32344" y="101770"/>
                </a:lnTo>
                <a:lnTo>
                  <a:pt x="30236" y="88806"/>
                </a:lnTo>
                <a:lnTo>
                  <a:pt x="29654" y="74963"/>
                </a:lnTo>
                <a:lnTo>
                  <a:pt x="29669" y="70880"/>
                </a:lnTo>
                <a:lnTo>
                  <a:pt x="39863" y="22372"/>
                </a:lnTo>
                <a:lnTo>
                  <a:pt x="44928" y="10579"/>
                </a:lnTo>
                <a:close/>
              </a:path>
              <a:path w="226695" h="164464">
                <a:moveTo>
                  <a:pt x="150279" y="0"/>
                </a:moveTo>
                <a:lnTo>
                  <a:pt x="116767" y="19462"/>
                </a:lnTo>
                <a:lnTo>
                  <a:pt x="97478" y="68661"/>
                </a:lnTo>
                <a:lnTo>
                  <a:pt x="93778" y="85211"/>
                </a:lnTo>
                <a:lnTo>
                  <a:pt x="89802" y="100056"/>
                </a:lnTo>
                <a:lnTo>
                  <a:pt x="85399" y="111510"/>
                </a:lnTo>
                <a:lnTo>
                  <a:pt x="80587" y="119725"/>
                </a:lnTo>
                <a:lnTo>
                  <a:pt x="71691" y="126111"/>
                </a:lnTo>
                <a:lnTo>
                  <a:pt x="56511" y="127896"/>
                </a:lnTo>
                <a:lnTo>
                  <a:pt x="115881" y="127896"/>
                </a:lnTo>
                <a:lnTo>
                  <a:pt x="120477" y="115314"/>
                </a:lnTo>
                <a:lnTo>
                  <a:pt x="124435" y="99881"/>
                </a:lnTo>
                <a:lnTo>
                  <a:pt x="130223" y="74906"/>
                </a:lnTo>
                <a:lnTo>
                  <a:pt x="134341" y="61573"/>
                </a:lnTo>
                <a:lnTo>
                  <a:pt x="139018" y="50960"/>
                </a:lnTo>
                <a:lnTo>
                  <a:pt x="144445" y="42852"/>
                </a:lnTo>
                <a:lnTo>
                  <a:pt x="154181" y="37467"/>
                </a:lnTo>
                <a:lnTo>
                  <a:pt x="169803" y="35948"/>
                </a:lnTo>
                <a:lnTo>
                  <a:pt x="216445" y="35948"/>
                </a:lnTo>
                <a:lnTo>
                  <a:pt x="214872" y="32326"/>
                </a:lnTo>
                <a:lnTo>
                  <a:pt x="181134" y="3096"/>
                </a:lnTo>
                <a:lnTo>
                  <a:pt x="167301" y="517"/>
                </a:lnTo>
                <a:lnTo>
                  <a:pt x="1502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229804" y="2304587"/>
            <a:ext cx="226060" cy="200660"/>
          </a:xfrm>
          <a:custGeom>
            <a:avLst/>
            <a:gdLst/>
            <a:ahLst/>
            <a:cxnLst/>
            <a:rect l="l" t="t" r="r" b="b"/>
            <a:pathLst>
              <a:path w="226059" h="200660">
                <a:moveTo>
                  <a:pt x="121413" y="0"/>
                </a:moveTo>
                <a:lnTo>
                  <a:pt x="104028" y="0"/>
                </a:lnTo>
                <a:lnTo>
                  <a:pt x="93398" y="340"/>
                </a:lnTo>
                <a:lnTo>
                  <a:pt x="55996" y="8693"/>
                </a:lnTo>
                <a:lnTo>
                  <a:pt x="23355" y="29625"/>
                </a:lnTo>
                <a:lnTo>
                  <a:pt x="2462" y="72361"/>
                </a:lnTo>
                <a:lnTo>
                  <a:pt x="0" y="103368"/>
                </a:lnTo>
                <a:lnTo>
                  <a:pt x="1631" y="117076"/>
                </a:lnTo>
                <a:lnTo>
                  <a:pt x="15201" y="152904"/>
                </a:lnTo>
                <a:lnTo>
                  <a:pt x="51051" y="186026"/>
                </a:lnTo>
                <a:lnTo>
                  <a:pt x="101060" y="199748"/>
                </a:lnTo>
                <a:lnTo>
                  <a:pt x="115876" y="200319"/>
                </a:lnTo>
                <a:lnTo>
                  <a:pt x="130027" y="199650"/>
                </a:lnTo>
                <a:lnTo>
                  <a:pt x="167645" y="190027"/>
                </a:lnTo>
                <a:lnTo>
                  <a:pt x="202576" y="163181"/>
                </a:lnTo>
                <a:lnTo>
                  <a:pt x="121413" y="163181"/>
                </a:lnTo>
                <a:lnTo>
                  <a:pt x="121413" y="161645"/>
                </a:lnTo>
                <a:lnTo>
                  <a:pt x="90122" y="161645"/>
                </a:lnTo>
                <a:lnTo>
                  <a:pt x="76979" y="159104"/>
                </a:lnTo>
                <a:lnTo>
                  <a:pt x="38260" y="129732"/>
                </a:lnTo>
                <a:lnTo>
                  <a:pt x="29860" y="90013"/>
                </a:lnTo>
                <a:lnTo>
                  <a:pt x="31685" y="78669"/>
                </a:lnTo>
                <a:lnTo>
                  <a:pt x="55802" y="45475"/>
                </a:lnTo>
                <a:lnTo>
                  <a:pt x="93755" y="35559"/>
                </a:lnTo>
                <a:lnTo>
                  <a:pt x="121413" y="35559"/>
                </a:lnTo>
                <a:lnTo>
                  <a:pt x="121413" y="0"/>
                </a:lnTo>
                <a:close/>
              </a:path>
              <a:path w="226059" h="200660">
                <a:moveTo>
                  <a:pt x="209918" y="8296"/>
                </a:moveTo>
                <a:lnTo>
                  <a:pt x="179545" y="14302"/>
                </a:lnTo>
                <a:lnTo>
                  <a:pt x="184620" y="25400"/>
                </a:lnTo>
                <a:lnTo>
                  <a:pt x="188948" y="37318"/>
                </a:lnTo>
                <a:lnTo>
                  <a:pt x="196049" y="74955"/>
                </a:lnTo>
                <a:lnTo>
                  <a:pt x="196353" y="90013"/>
                </a:lnTo>
                <a:lnTo>
                  <a:pt x="195410" y="101638"/>
                </a:lnTo>
                <a:lnTo>
                  <a:pt x="171069" y="146942"/>
                </a:lnTo>
                <a:lnTo>
                  <a:pt x="121413" y="163181"/>
                </a:lnTo>
                <a:lnTo>
                  <a:pt x="202576" y="163181"/>
                </a:lnTo>
                <a:lnTo>
                  <a:pt x="221056" y="126283"/>
                </a:lnTo>
                <a:lnTo>
                  <a:pt x="226039" y="82871"/>
                </a:lnTo>
                <a:lnTo>
                  <a:pt x="225302" y="70840"/>
                </a:lnTo>
                <a:lnTo>
                  <a:pt x="223822" y="58175"/>
                </a:lnTo>
                <a:lnTo>
                  <a:pt x="221636" y="44578"/>
                </a:lnTo>
                <a:lnTo>
                  <a:pt x="218648" y="32257"/>
                </a:lnTo>
                <a:lnTo>
                  <a:pt x="214695" y="20163"/>
                </a:lnTo>
                <a:lnTo>
                  <a:pt x="209918" y="8296"/>
                </a:lnTo>
                <a:close/>
              </a:path>
              <a:path w="226059" h="200660">
                <a:moveTo>
                  <a:pt x="121413" y="35559"/>
                </a:moveTo>
                <a:lnTo>
                  <a:pt x="93755" y="35559"/>
                </a:lnTo>
                <a:lnTo>
                  <a:pt x="90122" y="161645"/>
                </a:lnTo>
                <a:lnTo>
                  <a:pt x="121413" y="161645"/>
                </a:lnTo>
                <a:lnTo>
                  <a:pt x="121413" y="355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229524" y="2121256"/>
            <a:ext cx="221615" cy="127000"/>
          </a:xfrm>
          <a:custGeom>
            <a:avLst/>
            <a:gdLst/>
            <a:ahLst/>
            <a:cxnLst/>
            <a:rect l="l" t="t" r="r" b="b"/>
            <a:pathLst>
              <a:path w="221615" h="127000">
                <a:moveTo>
                  <a:pt x="38325" y="0"/>
                </a:moveTo>
                <a:lnTo>
                  <a:pt x="1975" y="0"/>
                </a:lnTo>
                <a:lnTo>
                  <a:pt x="1185" y="3950"/>
                </a:lnTo>
                <a:lnTo>
                  <a:pt x="790" y="7112"/>
                </a:lnTo>
                <a:lnTo>
                  <a:pt x="395" y="9876"/>
                </a:lnTo>
                <a:lnTo>
                  <a:pt x="395" y="13037"/>
                </a:lnTo>
                <a:lnTo>
                  <a:pt x="0" y="15803"/>
                </a:lnTo>
                <a:lnTo>
                  <a:pt x="393" y="28325"/>
                </a:lnTo>
                <a:lnTo>
                  <a:pt x="18250" y="74692"/>
                </a:lnTo>
                <a:lnTo>
                  <a:pt x="38720" y="90874"/>
                </a:lnTo>
                <a:lnTo>
                  <a:pt x="5136" y="90874"/>
                </a:lnTo>
                <a:lnTo>
                  <a:pt x="5136" y="126434"/>
                </a:lnTo>
                <a:lnTo>
                  <a:pt x="221262" y="126434"/>
                </a:lnTo>
                <a:lnTo>
                  <a:pt x="221262" y="90874"/>
                </a:lnTo>
                <a:lnTo>
                  <a:pt x="101665" y="90770"/>
                </a:lnTo>
                <a:lnTo>
                  <a:pt x="89120" y="89624"/>
                </a:lnTo>
                <a:lnTo>
                  <a:pt x="43010" y="66092"/>
                </a:lnTo>
                <a:lnTo>
                  <a:pt x="31608" y="28448"/>
                </a:lnTo>
                <a:lnTo>
                  <a:pt x="31608" y="22915"/>
                </a:lnTo>
                <a:lnTo>
                  <a:pt x="32399" y="17779"/>
                </a:lnTo>
                <a:lnTo>
                  <a:pt x="33189" y="13037"/>
                </a:lnTo>
                <a:lnTo>
                  <a:pt x="34374" y="8296"/>
                </a:lnTo>
                <a:lnTo>
                  <a:pt x="35955" y="3950"/>
                </a:lnTo>
                <a:lnTo>
                  <a:pt x="383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229638" y="1935642"/>
            <a:ext cx="226695" cy="164465"/>
          </a:xfrm>
          <a:custGeom>
            <a:avLst/>
            <a:gdLst/>
            <a:ahLst/>
            <a:cxnLst/>
            <a:rect l="l" t="t" r="r" b="b"/>
            <a:pathLst>
              <a:path w="226695" h="164464">
                <a:moveTo>
                  <a:pt x="216445" y="35948"/>
                </a:moveTo>
                <a:lnTo>
                  <a:pt x="169803" y="35948"/>
                </a:lnTo>
                <a:lnTo>
                  <a:pt x="180934" y="40904"/>
                </a:lnTo>
                <a:lnTo>
                  <a:pt x="190457" y="52018"/>
                </a:lnTo>
                <a:lnTo>
                  <a:pt x="194115" y="62114"/>
                </a:lnTo>
                <a:lnTo>
                  <a:pt x="196304" y="74962"/>
                </a:lnTo>
                <a:lnTo>
                  <a:pt x="197011" y="90841"/>
                </a:lnTo>
                <a:lnTo>
                  <a:pt x="196251" y="102605"/>
                </a:lnTo>
                <a:lnTo>
                  <a:pt x="187303" y="140526"/>
                </a:lnTo>
                <a:lnTo>
                  <a:pt x="176500" y="164278"/>
                </a:lnTo>
                <a:lnTo>
                  <a:pt x="215093" y="158676"/>
                </a:lnTo>
                <a:lnTo>
                  <a:pt x="223628" y="121428"/>
                </a:lnTo>
                <a:lnTo>
                  <a:pt x="226214" y="83097"/>
                </a:lnTo>
                <a:lnTo>
                  <a:pt x="225218" y="68576"/>
                </a:lnTo>
                <a:lnTo>
                  <a:pt x="223017" y="55254"/>
                </a:lnTo>
                <a:lnTo>
                  <a:pt x="219579" y="43161"/>
                </a:lnTo>
                <a:lnTo>
                  <a:pt x="216445" y="35948"/>
                </a:lnTo>
                <a:close/>
              </a:path>
              <a:path w="226695" h="164464">
                <a:moveTo>
                  <a:pt x="44928" y="10579"/>
                </a:moveTo>
                <a:lnTo>
                  <a:pt x="11344" y="10579"/>
                </a:lnTo>
                <a:lnTo>
                  <a:pt x="8086" y="20677"/>
                </a:lnTo>
                <a:lnTo>
                  <a:pt x="1015" y="58216"/>
                </a:lnTo>
                <a:lnTo>
                  <a:pt x="0" y="86213"/>
                </a:lnTo>
                <a:lnTo>
                  <a:pt x="1129" y="99881"/>
                </a:lnTo>
                <a:lnTo>
                  <a:pt x="20326" y="145812"/>
                </a:lnTo>
                <a:lnTo>
                  <a:pt x="69369" y="162495"/>
                </a:lnTo>
                <a:lnTo>
                  <a:pt x="82583" y="160191"/>
                </a:lnTo>
                <a:lnTo>
                  <a:pt x="115770" y="128199"/>
                </a:lnTo>
                <a:lnTo>
                  <a:pt x="115881" y="127896"/>
                </a:lnTo>
                <a:lnTo>
                  <a:pt x="56511" y="127896"/>
                </a:lnTo>
                <a:lnTo>
                  <a:pt x="45485" y="123099"/>
                </a:lnTo>
                <a:lnTo>
                  <a:pt x="35870" y="111795"/>
                </a:lnTo>
                <a:lnTo>
                  <a:pt x="32344" y="101770"/>
                </a:lnTo>
                <a:lnTo>
                  <a:pt x="30236" y="88807"/>
                </a:lnTo>
                <a:lnTo>
                  <a:pt x="29654" y="74962"/>
                </a:lnTo>
                <a:lnTo>
                  <a:pt x="29669" y="70880"/>
                </a:lnTo>
                <a:lnTo>
                  <a:pt x="39863" y="22372"/>
                </a:lnTo>
                <a:lnTo>
                  <a:pt x="44928" y="10579"/>
                </a:lnTo>
                <a:close/>
              </a:path>
              <a:path w="226695" h="164464">
                <a:moveTo>
                  <a:pt x="150280" y="0"/>
                </a:moveTo>
                <a:lnTo>
                  <a:pt x="116767" y="19463"/>
                </a:lnTo>
                <a:lnTo>
                  <a:pt x="97478" y="68661"/>
                </a:lnTo>
                <a:lnTo>
                  <a:pt x="93778" y="85211"/>
                </a:lnTo>
                <a:lnTo>
                  <a:pt x="89802" y="100057"/>
                </a:lnTo>
                <a:lnTo>
                  <a:pt x="85399" y="111510"/>
                </a:lnTo>
                <a:lnTo>
                  <a:pt x="80587" y="119725"/>
                </a:lnTo>
                <a:lnTo>
                  <a:pt x="71691" y="126112"/>
                </a:lnTo>
                <a:lnTo>
                  <a:pt x="56511" y="127896"/>
                </a:lnTo>
                <a:lnTo>
                  <a:pt x="115881" y="127896"/>
                </a:lnTo>
                <a:lnTo>
                  <a:pt x="120477" y="115315"/>
                </a:lnTo>
                <a:lnTo>
                  <a:pt x="124436" y="99881"/>
                </a:lnTo>
                <a:lnTo>
                  <a:pt x="130223" y="74907"/>
                </a:lnTo>
                <a:lnTo>
                  <a:pt x="134341" y="61573"/>
                </a:lnTo>
                <a:lnTo>
                  <a:pt x="139018" y="50959"/>
                </a:lnTo>
                <a:lnTo>
                  <a:pt x="144445" y="42852"/>
                </a:lnTo>
                <a:lnTo>
                  <a:pt x="154181" y="37467"/>
                </a:lnTo>
                <a:lnTo>
                  <a:pt x="169803" y="35948"/>
                </a:lnTo>
                <a:lnTo>
                  <a:pt x="216445" y="35948"/>
                </a:lnTo>
                <a:lnTo>
                  <a:pt x="214872" y="32326"/>
                </a:lnTo>
                <a:lnTo>
                  <a:pt x="181134" y="3096"/>
                </a:lnTo>
                <a:lnTo>
                  <a:pt x="167301" y="517"/>
                </a:lnTo>
                <a:lnTo>
                  <a:pt x="1502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1157224" y="1492503"/>
            <a:ext cx="11701780" cy="0"/>
          </a:xfrm>
          <a:custGeom>
            <a:avLst/>
            <a:gdLst/>
            <a:ahLst/>
            <a:cxnLst/>
            <a:rect l="l" t="t" r="r" b="b"/>
            <a:pathLst>
              <a:path w="11701780">
                <a:moveTo>
                  <a:pt x="0" y="0"/>
                </a:moveTo>
                <a:lnTo>
                  <a:pt x="11701272" y="0"/>
                </a:lnTo>
              </a:path>
            </a:pathLst>
          </a:custGeom>
          <a:ln w="11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12858495" y="1492503"/>
            <a:ext cx="0" cy="2934970"/>
          </a:xfrm>
          <a:custGeom>
            <a:avLst/>
            <a:gdLst/>
            <a:ahLst/>
            <a:cxnLst/>
            <a:rect l="l" t="t" r="r" b="b"/>
            <a:pathLst>
              <a:path h="2934970">
                <a:moveTo>
                  <a:pt x="0" y="2934462"/>
                </a:moveTo>
                <a:lnTo>
                  <a:pt x="0" y="0"/>
                </a:lnTo>
              </a:path>
            </a:pathLst>
          </a:custGeom>
          <a:ln w="11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1157224" y="4426965"/>
            <a:ext cx="11701780" cy="0"/>
          </a:xfrm>
          <a:custGeom>
            <a:avLst/>
            <a:gdLst/>
            <a:ahLst/>
            <a:cxnLst/>
            <a:rect l="l" t="t" r="r" b="b"/>
            <a:pathLst>
              <a:path w="11701780">
                <a:moveTo>
                  <a:pt x="0" y="0"/>
                </a:moveTo>
                <a:lnTo>
                  <a:pt x="11701272" y="0"/>
                </a:lnTo>
              </a:path>
            </a:pathLst>
          </a:custGeom>
          <a:ln w="11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1157224" y="1492503"/>
            <a:ext cx="0" cy="2934970"/>
          </a:xfrm>
          <a:custGeom>
            <a:avLst/>
            <a:gdLst/>
            <a:ahLst/>
            <a:cxnLst/>
            <a:rect l="l" t="t" r="r" b="b"/>
            <a:pathLst>
              <a:path h="2934970">
                <a:moveTo>
                  <a:pt x="0" y="2934462"/>
                </a:moveTo>
                <a:lnTo>
                  <a:pt x="0" y="0"/>
                </a:lnTo>
              </a:path>
            </a:pathLst>
          </a:custGeom>
          <a:ln w="11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" name="object 53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3600">
              <a:lnSpc>
                <a:spcPct val="100000"/>
              </a:lnSpc>
            </a:pPr>
            <a:r>
              <a:rPr dirty="0"/>
              <a:t>Outline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5268" y="30572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solidFill>
                  <a:srgbClr val="A6AAA9"/>
                </a:solidFill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4900" y="3013455"/>
            <a:ext cx="517588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46680" algn="l"/>
                <a:tab pos="3078480" algn="l"/>
              </a:tabLst>
            </a:pPr>
            <a:r>
              <a:rPr sz="3600" spc="70" dirty="0">
                <a:solidFill>
                  <a:srgbClr val="A6AAA9"/>
                </a:solidFill>
                <a:latin typeface="Arial"/>
                <a:cs typeface="Arial"/>
              </a:rPr>
              <a:t>Backg</a:t>
            </a:r>
            <a:r>
              <a:rPr sz="3600" spc="-25" dirty="0">
                <a:solidFill>
                  <a:srgbClr val="A6AAA9"/>
                </a:solidFill>
                <a:latin typeface="Arial"/>
                <a:cs typeface="Arial"/>
              </a:rPr>
              <a:t>r</a:t>
            </a:r>
            <a:r>
              <a:rPr sz="3600" spc="45" dirty="0">
                <a:solidFill>
                  <a:srgbClr val="A6AAA9"/>
                </a:solidFill>
                <a:latin typeface="Arial"/>
                <a:cs typeface="Arial"/>
              </a:rPr>
              <a:t>ound</a:t>
            </a:r>
            <a:r>
              <a:rPr sz="3600" dirty="0">
                <a:solidFill>
                  <a:srgbClr val="A6AAA9"/>
                </a:solidFill>
                <a:latin typeface="Arial"/>
                <a:cs typeface="Arial"/>
              </a:rPr>
              <a:t>	&amp;	Motivation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5268" y="41367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solidFill>
                  <a:srgbClr val="A6AAA9"/>
                </a:solidFill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4900" y="4092955"/>
            <a:ext cx="269367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35" dirty="0">
                <a:solidFill>
                  <a:srgbClr val="A6AAA9"/>
                </a:solidFill>
                <a:latin typeface="Arial"/>
                <a:cs typeface="Arial"/>
              </a:rPr>
              <a:t>Methodology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5268" y="52162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4900" y="5172455"/>
            <a:ext cx="932497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93770" algn="l"/>
                <a:tab pos="4001770" algn="l"/>
                <a:tab pos="5500370" algn="l"/>
                <a:tab pos="6212205" algn="l"/>
              </a:tabLst>
            </a:pPr>
            <a:r>
              <a:rPr sz="3600" spc="10" dirty="0">
                <a:latin typeface="Arial"/>
                <a:cs typeface="Arial"/>
              </a:rPr>
              <a:t>Characterization	of	</a:t>
            </a:r>
            <a:r>
              <a:rPr sz="3600" spc="30" dirty="0">
                <a:latin typeface="Arial"/>
                <a:cs typeface="Arial"/>
              </a:rPr>
              <a:t>Mobile	</a:t>
            </a:r>
            <a:r>
              <a:rPr sz="3600" spc="95" dirty="0">
                <a:latin typeface="Arial"/>
                <a:cs typeface="Arial"/>
              </a:rPr>
              <a:t>Ad	</a:t>
            </a:r>
            <a:r>
              <a:rPr sz="3600" spc="-15" dirty="0">
                <a:latin typeface="Arial"/>
                <a:cs typeface="Arial"/>
              </a:rPr>
              <a:t>Personalization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5268" y="62957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solidFill>
                  <a:srgbClr val="A6AAA9"/>
                </a:solidFill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04900" y="6251955"/>
            <a:ext cx="1033272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38300" algn="l"/>
                <a:tab pos="3543935" algn="l"/>
                <a:tab pos="5238750" algn="l"/>
                <a:tab pos="8007984" algn="l"/>
                <a:tab pos="9506585" algn="l"/>
              </a:tabLst>
            </a:pPr>
            <a:r>
              <a:rPr sz="3600" dirty="0">
                <a:solidFill>
                  <a:srgbClr val="A6AAA9"/>
                </a:solidFill>
                <a:latin typeface="Arial"/>
                <a:cs typeface="Arial"/>
              </a:rPr>
              <a:t>Privacy	</a:t>
            </a:r>
            <a:r>
              <a:rPr sz="3600" spc="25" dirty="0">
                <a:solidFill>
                  <a:srgbClr val="A6AAA9"/>
                </a:solidFill>
                <a:latin typeface="Arial"/>
                <a:cs typeface="Arial"/>
              </a:rPr>
              <a:t>Leakage	th</a:t>
            </a:r>
            <a:r>
              <a:rPr sz="3600" spc="-65" dirty="0">
                <a:solidFill>
                  <a:srgbClr val="A6AAA9"/>
                </a:solidFill>
                <a:latin typeface="Arial"/>
                <a:cs typeface="Arial"/>
              </a:rPr>
              <a:t>r</a:t>
            </a:r>
            <a:r>
              <a:rPr sz="3600" spc="45" dirty="0">
                <a:solidFill>
                  <a:srgbClr val="A6AAA9"/>
                </a:solidFill>
                <a:latin typeface="Arial"/>
                <a:cs typeface="Arial"/>
              </a:rPr>
              <a:t>ough</a:t>
            </a:r>
            <a:r>
              <a:rPr sz="3600" dirty="0">
                <a:solidFill>
                  <a:srgbClr val="A6AAA9"/>
                </a:solidFill>
                <a:latin typeface="Arial"/>
                <a:cs typeface="Arial"/>
              </a:rPr>
              <a:t>	</a:t>
            </a:r>
            <a:r>
              <a:rPr sz="3600" spc="-5" dirty="0">
                <a:solidFill>
                  <a:srgbClr val="A6AAA9"/>
                </a:solidFill>
                <a:latin typeface="Arial"/>
                <a:cs typeface="Arial"/>
              </a:rPr>
              <a:t>Personalized</a:t>
            </a:r>
            <a:r>
              <a:rPr sz="3600" dirty="0">
                <a:solidFill>
                  <a:srgbClr val="A6AAA9"/>
                </a:solidFill>
                <a:latin typeface="Arial"/>
                <a:cs typeface="Arial"/>
              </a:rPr>
              <a:t>	</a:t>
            </a:r>
            <a:r>
              <a:rPr sz="3600" spc="30" dirty="0">
                <a:solidFill>
                  <a:srgbClr val="A6AAA9"/>
                </a:solidFill>
                <a:latin typeface="Arial"/>
                <a:cs typeface="Arial"/>
              </a:rPr>
              <a:t>Mobile</a:t>
            </a:r>
            <a:r>
              <a:rPr sz="3600" dirty="0">
                <a:solidFill>
                  <a:srgbClr val="A6AAA9"/>
                </a:solidFill>
                <a:latin typeface="Arial"/>
                <a:cs typeface="Arial"/>
              </a:rPr>
              <a:t>	</a:t>
            </a:r>
            <a:r>
              <a:rPr sz="3600" spc="65" dirty="0">
                <a:solidFill>
                  <a:srgbClr val="A6AAA9"/>
                </a:solidFill>
                <a:latin typeface="Arial"/>
                <a:cs typeface="Arial"/>
              </a:rPr>
              <a:t>Ads</a:t>
            </a:r>
            <a:endParaRPr sz="3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5268" y="73752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solidFill>
                  <a:srgbClr val="A6AAA9"/>
                </a:solidFill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04900" y="7331456"/>
            <a:ext cx="226123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20" dirty="0">
                <a:solidFill>
                  <a:srgbClr val="A6AAA9"/>
                </a:solidFill>
                <a:latin typeface="Arial"/>
                <a:cs typeface="Arial"/>
              </a:rPr>
              <a:t>Discussion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05715" y="5313719"/>
            <a:ext cx="380365" cy="129539"/>
          </a:xfrm>
          <a:custGeom>
            <a:avLst/>
            <a:gdLst/>
            <a:ahLst/>
            <a:cxnLst/>
            <a:rect l="l" t="t" r="r" b="b"/>
            <a:pathLst>
              <a:path w="380364" h="129539">
                <a:moveTo>
                  <a:pt x="0" y="129246"/>
                </a:moveTo>
                <a:lnTo>
                  <a:pt x="380008" y="129246"/>
                </a:lnTo>
                <a:lnTo>
                  <a:pt x="380008" y="0"/>
                </a:lnTo>
                <a:lnTo>
                  <a:pt x="0" y="0"/>
                </a:lnTo>
                <a:lnTo>
                  <a:pt x="0" y="129246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05715" y="5313719"/>
            <a:ext cx="380365" cy="129539"/>
          </a:xfrm>
          <a:custGeom>
            <a:avLst/>
            <a:gdLst/>
            <a:ahLst/>
            <a:cxnLst/>
            <a:rect l="l" t="t" r="r" b="b"/>
            <a:pathLst>
              <a:path w="380364" h="129539">
                <a:moveTo>
                  <a:pt x="0" y="129246"/>
                </a:moveTo>
                <a:lnTo>
                  <a:pt x="380008" y="129246"/>
                </a:lnTo>
                <a:lnTo>
                  <a:pt x="380008" y="0"/>
                </a:lnTo>
                <a:lnTo>
                  <a:pt x="0" y="0"/>
                </a:lnTo>
                <a:lnTo>
                  <a:pt x="0" y="129246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80726" y="5342212"/>
            <a:ext cx="380365" cy="100965"/>
          </a:xfrm>
          <a:custGeom>
            <a:avLst/>
            <a:gdLst/>
            <a:ahLst/>
            <a:cxnLst/>
            <a:rect l="l" t="t" r="r" b="b"/>
            <a:pathLst>
              <a:path w="380364" h="100964">
                <a:moveTo>
                  <a:pt x="0" y="100753"/>
                </a:moveTo>
                <a:lnTo>
                  <a:pt x="380008" y="100753"/>
                </a:lnTo>
                <a:lnTo>
                  <a:pt x="380008" y="0"/>
                </a:lnTo>
                <a:lnTo>
                  <a:pt x="0" y="0"/>
                </a:lnTo>
                <a:lnTo>
                  <a:pt x="0" y="100753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80726" y="5342212"/>
            <a:ext cx="380365" cy="100965"/>
          </a:xfrm>
          <a:custGeom>
            <a:avLst/>
            <a:gdLst/>
            <a:ahLst/>
            <a:cxnLst/>
            <a:rect l="l" t="t" r="r" b="b"/>
            <a:pathLst>
              <a:path w="380364" h="100964">
                <a:moveTo>
                  <a:pt x="0" y="100753"/>
                </a:moveTo>
                <a:lnTo>
                  <a:pt x="380008" y="100753"/>
                </a:lnTo>
                <a:lnTo>
                  <a:pt x="380008" y="0"/>
                </a:lnTo>
                <a:lnTo>
                  <a:pt x="0" y="0"/>
                </a:lnTo>
                <a:lnTo>
                  <a:pt x="0" y="100753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55738" y="5209759"/>
            <a:ext cx="380365" cy="233679"/>
          </a:xfrm>
          <a:custGeom>
            <a:avLst/>
            <a:gdLst/>
            <a:ahLst/>
            <a:cxnLst/>
            <a:rect l="l" t="t" r="r" b="b"/>
            <a:pathLst>
              <a:path w="380364" h="233679">
                <a:moveTo>
                  <a:pt x="0" y="233206"/>
                </a:moveTo>
                <a:lnTo>
                  <a:pt x="380009" y="233206"/>
                </a:lnTo>
                <a:lnTo>
                  <a:pt x="380009" y="0"/>
                </a:lnTo>
                <a:lnTo>
                  <a:pt x="0" y="0"/>
                </a:lnTo>
                <a:lnTo>
                  <a:pt x="0" y="233206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55738" y="5209759"/>
            <a:ext cx="380365" cy="233679"/>
          </a:xfrm>
          <a:custGeom>
            <a:avLst/>
            <a:gdLst/>
            <a:ahLst/>
            <a:cxnLst/>
            <a:rect l="l" t="t" r="r" b="b"/>
            <a:pathLst>
              <a:path w="380364" h="233679">
                <a:moveTo>
                  <a:pt x="0" y="233206"/>
                </a:moveTo>
                <a:lnTo>
                  <a:pt x="380009" y="233206"/>
                </a:lnTo>
                <a:lnTo>
                  <a:pt x="380009" y="0"/>
                </a:lnTo>
                <a:lnTo>
                  <a:pt x="0" y="0"/>
                </a:lnTo>
                <a:lnTo>
                  <a:pt x="0" y="233206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30750" y="5277385"/>
            <a:ext cx="380365" cy="165735"/>
          </a:xfrm>
          <a:custGeom>
            <a:avLst/>
            <a:gdLst/>
            <a:ahLst/>
            <a:cxnLst/>
            <a:rect l="l" t="t" r="r" b="b"/>
            <a:pathLst>
              <a:path w="380364" h="165735">
                <a:moveTo>
                  <a:pt x="0" y="165580"/>
                </a:moveTo>
                <a:lnTo>
                  <a:pt x="380009" y="165580"/>
                </a:lnTo>
                <a:lnTo>
                  <a:pt x="380009" y="0"/>
                </a:lnTo>
                <a:lnTo>
                  <a:pt x="0" y="0"/>
                </a:lnTo>
                <a:lnTo>
                  <a:pt x="0" y="16558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30750" y="5277385"/>
            <a:ext cx="380365" cy="165735"/>
          </a:xfrm>
          <a:custGeom>
            <a:avLst/>
            <a:gdLst/>
            <a:ahLst/>
            <a:cxnLst/>
            <a:rect l="l" t="t" r="r" b="b"/>
            <a:pathLst>
              <a:path w="380364" h="165735">
                <a:moveTo>
                  <a:pt x="0" y="165580"/>
                </a:moveTo>
                <a:lnTo>
                  <a:pt x="380009" y="165580"/>
                </a:lnTo>
                <a:lnTo>
                  <a:pt x="380009" y="0"/>
                </a:lnTo>
                <a:lnTo>
                  <a:pt x="0" y="0"/>
                </a:lnTo>
                <a:lnTo>
                  <a:pt x="0" y="165580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05761" y="5127562"/>
            <a:ext cx="380365" cy="315595"/>
          </a:xfrm>
          <a:custGeom>
            <a:avLst/>
            <a:gdLst/>
            <a:ahLst/>
            <a:cxnLst/>
            <a:rect l="l" t="t" r="r" b="b"/>
            <a:pathLst>
              <a:path w="380364" h="315595">
                <a:moveTo>
                  <a:pt x="0" y="315403"/>
                </a:moveTo>
                <a:lnTo>
                  <a:pt x="380009" y="315403"/>
                </a:lnTo>
                <a:lnTo>
                  <a:pt x="380009" y="0"/>
                </a:lnTo>
                <a:lnTo>
                  <a:pt x="0" y="0"/>
                </a:lnTo>
                <a:lnTo>
                  <a:pt x="0" y="315403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05761" y="5127562"/>
            <a:ext cx="380365" cy="315595"/>
          </a:xfrm>
          <a:custGeom>
            <a:avLst/>
            <a:gdLst/>
            <a:ahLst/>
            <a:cxnLst/>
            <a:rect l="l" t="t" r="r" b="b"/>
            <a:pathLst>
              <a:path w="380364" h="315595">
                <a:moveTo>
                  <a:pt x="0" y="315403"/>
                </a:moveTo>
                <a:lnTo>
                  <a:pt x="380009" y="315403"/>
                </a:lnTo>
                <a:lnTo>
                  <a:pt x="380009" y="0"/>
                </a:lnTo>
                <a:lnTo>
                  <a:pt x="0" y="0"/>
                </a:lnTo>
                <a:lnTo>
                  <a:pt x="0" y="315403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80773" y="3567970"/>
            <a:ext cx="380365" cy="1875155"/>
          </a:xfrm>
          <a:custGeom>
            <a:avLst/>
            <a:gdLst/>
            <a:ahLst/>
            <a:cxnLst/>
            <a:rect l="l" t="t" r="r" b="b"/>
            <a:pathLst>
              <a:path w="380364" h="1875154">
                <a:moveTo>
                  <a:pt x="0" y="1874995"/>
                </a:moveTo>
                <a:lnTo>
                  <a:pt x="380009" y="1874995"/>
                </a:lnTo>
                <a:lnTo>
                  <a:pt x="380009" y="0"/>
                </a:lnTo>
                <a:lnTo>
                  <a:pt x="0" y="0"/>
                </a:lnTo>
                <a:lnTo>
                  <a:pt x="0" y="1874995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80773" y="3567970"/>
            <a:ext cx="380365" cy="1875155"/>
          </a:xfrm>
          <a:custGeom>
            <a:avLst/>
            <a:gdLst/>
            <a:ahLst/>
            <a:cxnLst/>
            <a:rect l="l" t="t" r="r" b="b"/>
            <a:pathLst>
              <a:path w="380364" h="1875154">
                <a:moveTo>
                  <a:pt x="0" y="1874995"/>
                </a:moveTo>
                <a:lnTo>
                  <a:pt x="380009" y="1874995"/>
                </a:lnTo>
                <a:lnTo>
                  <a:pt x="380009" y="0"/>
                </a:lnTo>
                <a:lnTo>
                  <a:pt x="0" y="0"/>
                </a:lnTo>
                <a:lnTo>
                  <a:pt x="0" y="1874995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55786" y="5339914"/>
            <a:ext cx="380365" cy="103505"/>
          </a:xfrm>
          <a:custGeom>
            <a:avLst/>
            <a:gdLst/>
            <a:ahLst/>
            <a:cxnLst/>
            <a:rect l="l" t="t" r="r" b="b"/>
            <a:pathLst>
              <a:path w="380364" h="103504">
                <a:moveTo>
                  <a:pt x="0" y="103051"/>
                </a:moveTo>
                <a:lnTo>
                  <a:pt x="380008" y="103051"/>
                </a:lnTo>
                <a:lnTo>
                  <a:pt x="380008" y="0"/>
                </a:lnTo>
                <a:lnTo>
                  <a:pt x="0" y="0"/>
                </a:lnTo>
                <a:lnTo>
                  <a:pt x="0" y="103051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355786" y="5339914"/>
            <a:ext cx="380365" cy="103505"/>
          </a:xfrm>
          <a:custGeom>
            <a:avLst/>
            <a:gdLst/>
            <a:ahLst/>
            <a:cxnLst/>
            <a:rect l="l" t="t" r="r" b="b"/>
            <a:pathLst>
              <a:path w="380364" h="103504">
                <a:moveTo>
                  <a:pt x="0" y="103051"/>
                </a:moveTo>
                <a:lnTo>
                  <a:pt x="380008" y="103051"/>
                </a:lnTo>
                <a:lnTo>
                  <a:pt x="380008" y="0"/>
                </a:lnTo>
                <a:lnTo>
                  <a:pt x="0" y="0"/>
                </a:lnTo>
                <a:lnTo>
                  <a:pt x="0" y="103051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830797" y="5005888"/>
            <a:ext cx="380365" cy="437515"/>
          </a:xfrm>
          <a:custGeom>
            <a:avLst/>
            <a:gdLst/>
            <a:ahLst/>
            <a:cxnLst/>
            <a:rect l="l" t="t" r="r" b="b"/>
            <a:pathLst>
              <a:path w="380364" h="437514">
                <a:moveTo>
                  <a:pt x="0" y="437077"/>
                </a:moveTo>
                <a:lnTo>
                  <a:pt x="380008" y="437077"/>
                </a:lnTo>
                <a:lnTo>
                  <a:pt x="380008" y="0"/>
                </a:lnTo>
                <a:lnTo>
                  <a:pt x="0" y="0"/>
                </a:lnTo>
                <a:lnTo>
                  <a:pt x="0" y="437077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830797" y="5005888"/>
            <a:ext cx="380365" cy="437515"/>
          </a:xfrm>
          <a:custGeom>
            <a:avLst/>
            <a:gdLst/>
            <a:ahLst/>
            <a:cxnLst/>
            <a:rect l="l" t="t" r="r" b="b"/>
            <a:pathLst>
              <a:path w="380364" h="437514">
                <a:moveTo>
                  <a:pt x="0" y="437077"/>
                </a:moveTo>
                <a:lnTo>
                  <a:pt x="380008" y="437077"/>
                </a:lnTo>
                <a:lnTo>
                  <a:pt x="380008" y="0"/>
                </a:lnTo>
                <a:lnTo>
                  <a:pt x="0" y="0"/>
                </a:lnTo>
                <a:lnTo>
                  <a:pt x="0" y="437077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05809" y="4243391"/>
            <a:ext cx="380365" cy="1200150"/>
          </a:xfrm>
          <a:custGeom>
            <a:avLst/>
            <a:gdLst/>
            <a:ahLst/>
            <a:cxnLst/>
            <a:rect l="l" t="t" r="r" b="b"/>
            <a:pathLst>
              <a:path w="380364" h="1200150">
                <a:moveTo>
                  <a:pt x="0" y="1199574"/>
                </a:moveTo>
                <a:lnTo>
                  <a:pt x="380008" y="1199574"/>
                </a:lnTo>
                <a:lnTo>
                  <a:pt x="380008" y="0"/>
                </a:lnTo>
                <a:lnTo>
                  <a:pt x="0" y="0"/>
                </a:lnTo>
                <a:lnTo>
                  <a:pt x="0" y="1199574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05809" y="4243391"/>
            <a:ext cx="380365" cy="1200150"/>
          </a:xfrm>
          <a:custGeom>
            <a:avLst/>
            <a:gdLst/>
            <a:ahLst/>
            <a:cxnLst/>
            <a:rect l="l" t="t" r="r" b="b"/>
            <a:pathLst>
              <a:path w="380364" h="1200150">
                <a:moveTo>
                  <a:pt x="0" y="1199574"/>
                </a:moveTo>
                <a:lnTo>
                  <a:pt x="380008" y="1199574"/>
                </a:lnTo>
                <a:lnTo>
                  <a:pt x="380008" y="0"/>
                </a:lnTo>
                <a:lnTo>
                  <a:pt x="0" y="0"/>
                </a:lnTo>
                <a:lnTo>
                  <a:pt x="0" y="1199574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80821" y="5437813"/>
            <a:ext cx="380365" cy="0"/>
          </a:xfrm>
          <a:custGeom>
            <a:avLst/>
            <a:gdLst/>
            <a:ahLst/>
            <a:cxnLst/>
            <a:rect l="l" t="t" r="r" b="b"/>
            <a:pathLst>
              <a:path w="380364">
                <a:moveTo>
                  <a:pt x="0" y="0"/>
                </a:moveTo>
                <a:lnTo>
                  <a:pt x="380008" y="0"/>
                </a:lnTo>
              </a:path>
            </a:pathLst>
          </a:custGeom>
          <a:ln w="1030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63887" y="5437813"/>
            <a:ext cx="414020" cy="0"/>
          </a:xfrm>
          <a:custGeom>
            <a:avLst/>
            <a:gdLst/>
            <a:ahLst/>
            <a:cxnLst/>
            <a:rect l="l" t="t" r="r" b="b"/>
            <a:pathLst>
              <a:path w="414020">
                <a:moveTo>
                  <a:pt x="0" y="0"/>
                </a:moveTo>
                <a:lnTo>
                  <a:pt x="413875" y="0"/>
                </a:lnTo>
              </a:path>
            </a:pathLst>
          </a:custGeom>
          <a:ln w="441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55832" y="5358916"/>
            <a:ext cx="380365" cy="84455"/>
          </a:xfrm>
          <a:custGeom>
            <a:avLst/>
            <a:gdLst/>
            <a:ahLst/>
            <a:cxnLst/>
            <a:rect l="l" t="t" r="r" b="b"/>
            <a:pathLst>
              <a:path w="380365" h="84454">
                <a:moveTo>
                  <a:pt x="0" y="84049"/>
                </a:moveTo>
                <a:lnTo>
                  <a:pt x="380009" y="84049"/>
                </a:lnTo>
                <a:lnTo>
                  <a:pt x="380009" y="0"/>
                </a:lnTo>
                <a:lnTo>
                  <a:pt x="0" y="0"/>
                </a:lnTo>
                <a:lnTo>
                  <a:pt x="0" y="84049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255832" y="5358916"/>
            <a:ext cx="380365" cy="84455"/>
          </a:xfrm>
          <a:custGeom>
            <a:avLst/>
            <a:gdLst/>
            <a:ahLst/>
            <a:cxnLst/>
            <a:rect l="l" t="t" r="r" b="b"/>
            <a:pathLst>
              <a:path w="380365" h="84454">
                <a:moveTo>
                  <a:pt x="0" y="84049"/>
                </a:moveTo>
                <a:lnTo>
                  <a:pt x="380009" y="84049"/>
                </a:lnTo>
                <a:lnTo>
                  <a:pt x="380009" y="0"/>
                </a:lnTo>
                <a:lnTo>
                  <a:pt x="0" y="0"/>
                </a:lnTo>
                <a:lnTo>
                  <a:pt x="0" y="84049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30844" y="4597788"/>
            <a:ext cx="380365" cy="845185"/>
          </a:xfrm>
          <a:custGeom>
            <a:avLst/>
            <a:gdLst/>
            <a:ahLst/>
            <a:cxnLst/>
            <a:rect l="l" t="t" r="r" b="b"/>
            <a:pathLst>
              <a:path w="380365" h="845185">
                <a:moveTo>
                  <a:pt x="0" y="845177"/>
                </a:moveTo>
                <a:lnTo>
                  <a:pt x="380009" y="845177"/>
                </a:lnTo>
                <a:lnTo>
                  <a:pt x="380009" y="0"/>
                </a:lnTo>
                <a:lnTo>
                  <a:pt x="0" y="0"/>
                </a:lnTo>
                <a:lnTo>
                  <a:pt x="0" y="845177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30844" y="4597788"/>
            <a:ext cx="380365" cy="845185"/>
          </a:xfrm>
          <a:custGeom>
            <a:avLst/>
            <a:gdLst/>
            <a:ahLst/>
            <a:cxnLst/>
            <a:rect l="l" t="t" r="r" b="b"/>
            <a:pathLst>
              <a:path w="380365" h="845185">
                <a:moveTo>
                  <a:pt x="0" y="845177"/>
                </a:moveTo>
                <a:lnTo>
                  <a:pt x="380009" y="845177"/>
                </a:lnTo>
                <a:lnTo>
                  <a:pt x="380009" y="0"/>
                </a:lnTo>
                <a:lnTo>
                  <a:pt x="0" y="0"/>
                </a:lnTo>
                <a:lnTo>
                  <a:pt x="0" y="845177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205855" y="5372080"/>
            <a:ext cx="380365" cy="71120"/>
          </a:xfrm>
          <a:custGeom>
            <a:avLst/>
            <a:gdLst/>
            <a:ahLst/>
            <a:cxnLst/>
            <a:rect l="l" t="t" r="r" b="b"/>
            <a:pathLst>
              <a:path w="380365" h="71120">
                <a:moveTo>
                  <a:pt x="0" y="70885"/>
                </a:moveTo>
                <a:lnTo>
                  <a:pt x="380009" y="70885"/>
                </a:lnTo>
                <a:lnTo>
                  <a:pt x="380009" y="0"/>
                </a:lnTo>
                <a:lnTo>
                  <a:pt x="0" y="0"/>
                </a:lnTo>
                <a:lnTo>
                  <a:pt x="0" y="70885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205855" y="5372080"/>
            <a:ext cx="380365" cy="71120"/>
          </a:xfrm>
          <a:custGeom>
            <a:avLst/>
            <a:gdLst/>
            <a:ahLst/>
            <a:cxnLst/>
            <a:rect l="l" t="t" r="r" b="b"/>
            <a:pathLst>
              <a:path w="380365" h="71120">
                <a:moveTo>
                  <a:pt x="0" y="70885"/>
                </a:moveTo>
                <a:lnTo>
                  <a:pt x="380009" y="70885"/>
                </a:lnTo>
                <a:lnTo>
                  <a:pt x="380009" y="0"/>
                </a:lnTo>
                <a:lnTo>
                  <a:pt x="0" y="0"/>
                </a:lnTo>
                <a:lnTo>
                  <a:pt x="0" y="70885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680867" y="5441858"/>
            <a:ext cx="380365" cy="0"/>
          </a:xfrm>
          <a:custGeom>
            <a:avLst/>
            <a:gdLst/>
            <a:ahLst/>
            <a:cxnLst/>
            <a:rect l="l" t="t" r="r" b="b"/>
            <a:pathLst>
              <a:path w="380365">
                <a:moveTo>
                  <a:pt x="0" y="0"/>
                </a:moveTo>
                <a:lnTo>
                  <a:pt x="380009" y="0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663934" y="5441858"/>
            <a:ext cx="414020" cy="0"/>
          </a:xfrm>
          <a:custGeom>
            <a:avLst/>
            <a:gdLst/>
            <a:ahLst/>
            <a:cxnLst/>
            <a:rect l="l" t="t" r="r" b="b"/>
            <a:pathLst>
              <a:path w="414020">
                <a:moveTo>
                  <a:pt x="0" y="0"/>
                </a:moveTo>
                <a:lnTo>
                  <a:pt x="413876" y="0"/>
                </a:lnTo>
              </a:path>
            </a:pathLst>
          </a:custGeom>
          <a:ln w="360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155880" y="5348821"/>
            <a:ext cx="380365" cy="94615"/>
          </a:xfrm>
          <a:custGeom>
            <a:avLst/>
            <a:gdLst/>
            <a:ahLst/>
            <a:cxnLst/>
            <a:rect l="l" t="t" r="r" b="b"/>
            <a:pathLst>
              <a:path w="380365" h="94614">
                <a:moveTo>
                  <a:pt x="0" y="94144"/>
                </a:moveTo>
                <a:lnTo>
                  <a:pt x="380008" y="94144"/>
                </a:lnTo>
                <a:lnTo>
                  <a:pt x="380008" y="0"/>
                </a:lnTo>
                <a:lnTo>
                  <a:pt x="0" y="0"/>
                </a:lnTo>
                <a:lnTo>
                  <a:pt x="0" y="94144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155880" y="5348821"/>
            <a:ext cx="380365" cy="94615"/>
          </a:xfrm>
          <a:custGeom>
            <a:avLst/>
            <a:gdLst/>
            <a:ahLst/>
            <a:cxnLst/>
            <a:rect l="l" t="t" r="r" b="b"/>
            <a:pathLst>
              <a:path w="380365" h="94614">
                <a:moveTo>
                  <a:pt x="0" y="94144"/>
                </a:moveTo>
                <a:lnTo>
                  <a:pt x="380008" y="94144"/>
                </a:lnTo>
                <a:lnTo>
                  <a:pt x="380008" y="0"/>
                </a:lnTo>
                <a:lnTo>
                  <a:pt x="0" y="0"/>
                </a:lnTo>
                <a:lnTo>
                  <a:pt x="0" y="94144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630891" y="5436616"/>
            <a:ext cx="380365" cy="0"/>
          </a:xfrm>
          <a:custGeom>
            <a:avLst/>
            <a:gdLst/>
            <a:ahLst/>
            <a:cxnLst/>
            <a:rect l="l" t="t" r="r" b="b"/>
            <a:pathLst>
              <a:path w="380365">
                <a:moveTo>
                  <a:pt x="0" y="0"/>
                </a:moveTo>
                <a:lnTo>
                  <a:pt x="380008" y="0"/>
                </a:lnTo>
              </a:path>
            </a:pathLst>
          </a:custGeom>
          <a:ln w="12698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613958" y="5436616"/>
            <a:ext cx="414020" cy="0"/>
          </a:xfrm>
          <a:custGeom>
            <a:avLst/>
            <a:gdLst/>
            <a:ahLst/>
            <a:cxnLst/>
            <a:rect l="l" t="t" r="r" b="b"/>
            <a:pathLst>
              <a:path w="414020">
                <a:moveTo>
                  <a:pt x="0" y="0"/>
                </a:moveTo>
                <a:lnTo>
                  <a:pt x="413875" y="0"/>
                </a:lnTo>
              </a:path>
            </a:pathLst>
          </a:custGeom>
          <a:ln w="465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105903" y="2688906"/>
            <a:ext cx="380365" cy="2754630"/>
          </a:xfrm>
          <a:custGeom>
            <a:avLst/>
            <a:gdLst/>
            <a:ahLst/>
            <a:cxnLst/>
            <a:rect l="l" t="t" r="r" b="b"/>
            <a:pathLst>
              <a:path w="380365" h="2754629">
                <a:moveTo>
                  <a:pt x="0" y="2754059"/>
                </a:moveTo>
                <a:lnTo>
                  <a:pt x="380008" y="2754059"/>
                </a:lnTo>
                <a:lnTo>
                  <a:pt x="380008" y="0"/>
                </a:lnTo>
                <a:lnTo>
                  <a:pt x="0" y="0"/>
                </a:lnTo>
                <a:lnTo>
                  <a:pt x="0" y="2754059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105903" y="2688906"/>
            <a:ext cx="380365" cy="2754630"/>
          </a:xfrm>
          <a:custGeom>
            <a:avLst/>
            <a:gdLst/>
            <a:ahLst/>
            <a:cxnLst/>
            <a:rect l="l" t="t" r="r" b="b"/>
            <a:pathLst>
              <a:path w="380365" h="2754629">
                <a:moveTo>
                  <a:pt x="0" y="2754059"/>
                </a:moveTo>
                <a:lnTo>
                  <a:pt x="380008" y="2754059"/>
                </a:lnTo>
                <a:lnTo>
                  <a:pt x="380008" y="0"/>
                </a:lnTo>
                <a:lnTo>
                  <a:pt x="0" y="0"/>
                </a:lnTo>
                <a:lnTo>
                  <a:pt x="0" y="2754059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580915" y="5329975"/>
            <a:ext cx="380365" cy="113030"/>
          </a:xfrm>
          <a:custGeom>
            <a:avLst/>
            <a:gdLst/>
            <a:ahLst/>
            <a:cxnLst/>
            <a:rect l="l" t="t" r="r" b="b"/>
            <a:pathLst>
              <a:path w="380365" h="113029">
                <a:moveTo>
                  <a:pt x="0" y="112990"/>
                </a:moveTo>
                <a:lnTo>
                  <a:pt x="380008" y="112990"/>
                </a:lnTo>
                <a:lnTo>
                  <a:pt x="380008" y="0"/>
                </a:lnTo>
                <a:lnTo>
                  <a:pt x="0" y="0"/>
                </a:lnTo>
                <a:lnTo>
                  <a:pt x="0" y="11299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580915" y="5329975"/>
            <a:ext cx="380365" cy="113030"/>
          </a:xfrm>
          <a:custGeom>
            <a:avLst/>
            <a:gdLst/>
            <a:ahLst/>
            <a:cxnLst/>
            <a:rect l="l" t="t" r="r" b="b"/>
            <a:pathLst>
              <a:path w="380365" h="113029">
                <a:moveTo>
                  <a:pt x="0" y="112990"/>
                </a:moveTo>
                <a:lnTo>
                  <a:pt x="380008" y="112990"/>
                </a:lnTo>
                <a:lnTo>
                  <a:pt x="380008" y="0"/>
                </a:lnTo>
                <a:lnTo>
                  <a:pt x="0" y="0"/>
                </a:lnTo>
                <a:lnTo>
                  <a:pt x="0" y="112990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055926" y="5442112"/>
            <a:ext cx="380365" cy="0"/>
          </a:xfrm>
          <a:custGeom>
            <a:avLst/>
            <a:gdLst/>
            <a:ahLst/>
            <a:cxnLst/>
            <a:rect l="l" t="t" r="r" b="b"/>
            <a:pathLst>
              <a:path w="380365">
                <a:moveTo>
                  <a:pt x="0" y="0"/>
                </a:moveTo>
                <a:lnTo>
                  <a:pt x="380009" y="0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038993" y="5442112"/>
            <a:ext cx="414020" cy="0"/>
          </a:xfrm>
          <a:custGeom>
            <a:avLst/>
            <a:gdLst/>
            <a:ahLst/>
            <a:cxnLst/>
            <a:rect l="l" t="t" r="r" b="b"/>
            <a:pathLst>
              <a:path w="414020">
                <a:moveTo>
                  <a:pt x="0" y="0"/>
                </a:moveTo>
                <a:lnTo>
                  <a:pt x="413876" y="0"/>
                </a:lnTo>
              </a:path>
            </a:pathLst>
          </a:custGeom>
          <a:ln w="35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0530938" y="5384322"/>
            <a:ext cx="380365" cy="59055"/>
          </a:xfrm>
          <a:custGeom>
            <a:avLst/>
            <a:gdLst/>
            <a:ahLst/>
            <a:cxnLst/>
            <a:rect l="l" t="t" r="r" b="b"/>
            <a:pathLst>
              <a:path w="380365" h="59054">
                <a:moveTo>
                  <a:pt x="0" y="58643"/>
                </a:moveTo>
                <a:lnTo>
                  <a:pt x="380009" y="58643"/>
                </a:lnTo>
                <a:lnTo>
                  <a:pt x="380009" y="0"/>
                </a:lnTo>
                <a:lnTo>
                  <a:pt x="0" y="0"/>
                </a:lnTo>
                <a:lnTo>
                  <a:pt x="0" y="58643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530938" y="5384322"/>
            <a:ext cx="380365" cy="59055"/>
          </a:xfrm>
          <a:custGeom>
            <a:avLst/>
            <a:gdLst/>
            <a:ahLst/>
            <a:cxnLst/>
            <a:rect l="l" t="t" r="r" b="b"/>
            <a:pathLst>
              <a:path w="380365" h="59054">
                <a:moveTo>
                  <a:pt x="0" y="58643"/>
                </a:moveTo>
                <a:lnTo>
                  <a:pt x="380009" y="58643"/>
                </a:lnTo>
                <a:lnTo>
                  <a:pt x="380009" y="0"/>
                </a:lnTo>
                <a:lnTo>
                  <a:pt x="0" y="0"/>
                </a:lnTo>
                <a:lnTo>
                  <a:pt x="0" y="58643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005949" y="5442685"/>
            <a:ext cx="380365" cy="0"/>
          </a:xfrm>
          <a:custGeom>
            <a:avLst/>
            <a:gdLst/>
            <a:ahLst/>
            <a:cxnLst/>
            <a:rect l="l" t="t" r="r" b="b"/>
            <a:pathLst>
              <a:path w="380365">
                <a:moveTo>
                  <a:pt x="0" y="0"/>
                </a:moveTo>
                <a:lnTo>
                  <a:pt x="380012" y="0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0989016" y="5442685"/>
            <a:ext cx="414020" cy="0"/>
          </a:xfrm>
          <a:custGeom>
            <a:avLst/>
            <a:gdLst/>
            <a:ahLst/>
            <a:cxnLst/>
            <a:rect l="l" t="t" r="r" b="b"/>
            <a:pathLst>
              <a:path w="414020">
                <a:moveTo>
                  <a:pt x="0" y="0"/>
                </a:moveTo>
                <a:lnTo>
                  <a:pt x="413878" y="0"/>
                </a:lnTo>
              </a:path>
            </a:pathLst>
          </a:custGeom>
          <a:ln w="344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480958" y="5101930"/>
            <a:ext cx="380365" cy="341630"/>
          </a:xfrm>
          <a:custGeom>
            <a:avLst/>
            <a:gdLst/>
            <a:ahLst/>
            <a:cxnLst/>
            <a:rect l="l" t="t" r="r" b="b"/>
            <a:pathLst>
              <a:path w="380365" h="341629">
                <a:moveTo>
                  <a:pt x="0" y="341035"/>
                </a:moveTo>
                <a:lnTo>
                  <a:pt x="380017" y="341035"/>
                </a:lnTo>
                <a:lnTo>
                  <a:pt x="380017" y="0"/>
                </a:lnTo>
                <a:lnTo>
                  <a:pt x="0" y="0"/>
                </a:lnTo>
                <a:lnTo>
                  <a:pt x="0" y="341035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1480958" y="5101930"/>
            <a:ext cx="380365" cy="341630"/>
          </a:xfrm>
          <a:custGeom>
            <a:avLst/>
            <a:gdLst/>
            <a:ahLst/>
            <a:cxnLst/>
            <a:rect l="l" t="t" r="r" b="b"/>
            <a:pathLst>
              <a:path w="380365" h="341629">
                <a:moveTo>
                  <a:pt x="0" y="341035"/>
                </a:moveTo>
                <a:lnTo>
                  <a:pt x="380017" y="341035"/>
                </a:lnTo>
                <a:lnTo>
                  <a:pt x="380017" y="0"/>
                </a:lnTo>
                <a:lnTo>
                  <a:pt x="0" y="0"/>
                </a:lnTo>
                <a:lnTo>
                  <a:pt x="0" y="341035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955971" y="5430097"/>
            <a:ext cx="380365" cy="0"/>
          </a:xfrm>
          <a:custGeom>
            <a:avLst/>
            <a:gdLst/>
            <a:ahLst/>
            <a:cxnLst/>
            <a:rect l="l" t="t" r="r" b="b"/>
            <a:pathLst>
              <a:path w="380365">
                <a:moveTo>
                  <a:pt x="0" y="0"/>
                </a:moveTo>
                <a:lnTo>
                  <a:pt x="380006" y="0"/>
                </a:lnTo>
              </a:path>
            </a:pathLst>
          </a:custGeom>
          <a:ln w="25737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955971" y="5417228"/>
            <a:ext cx="380365" cy="26034"/>
          </a:xfrm>
          <a:custGeom>
            <a:avLst/>
            <a:gdLst/>
            <a:ahLst/>
            <a:cxnLst/>
            <a:rect l="l" t="t" r="r" b="b"/>
            <a:pathLst>
              <a:path w="380365" h="26035">
                <a:moveTo>
                  <a:pt x="0" y="25737"/>
                </a:moveTo>
                <a:lnTo>
                  <a:pt x="380006" y="25737"/>
                </a:lnTo>
                <a:lnTo>
                  <a:pt x="380006" y="0"/>
                </a:lnTo>
                <a:lnTo>
                  <a:pt x="0" y="0"/>
                </a:lnTo>
                <a:lnTo>
                  <a:pt x="0" y="25737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2430986" y="5319233"/>
            <a:ext cx="380365" cy="123825"/>
          </a:xfrm>
          <a:custGeom>
            <a:avLst/>
            <a:gdLst/>
            <a:ahLst/>
            <a:cxnLst/>
            <a:rect l="l" t="t" r="r" b="b"/>
            <a:pathLst>
              <a:path w="380365" h="123825">
                <a:moveTo>
                  <a:pt x="0" y="123732"/>
                </a:moveTo>
                <a:lnTo>
                  <a:pt x="380006" y="123732"/>
                </a:lnTo>
                <a:lnTo>
                  <a:pt x="380006" y="0"/>
                </a:lnTo>
                <a:lnTo>
                  <a:pt x="0" y="0"/>
                </a:lnTo>
                <a:lnTo>
                  <a:pt x="0" y="123732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2430986" y="5319233"/>
            <a:ext cx="380365" cy="123825"/>
          </a:xfrm>
          <a:custGeom>
            <a:avLst/>
            <a:gdLst/>
            <a:ahLst/>
            <a:cxnLst/>
            <a:rect l="l" t="t" r="r" b="b"/>
            <a:pathLst>
              <a:path w="380365" h="123825">
                <a:moveTo>
                  <a:pt x="0" y="123732"/>
                </a:moveTo>
                <a:lnTo>
                  <a:pt x="380006" y="123732"/>
                </a:lnTo>
                <a:lnTo>
                  <a:pt x="380006" y="0"/>
                </a:lnTo>
                <a:lnTo>
                  <a:pt x="0" y="0"/>
                </a:lnTo>
                <a:lnTo>
                  <a:pt x="0" y="123732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695719" y="5420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695719" y="5397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695719" y="2531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695719" y="2508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595196" y="8293657"/>
            <a:ext cx="205740" cy="188595"/>
          </a:xfrm>
          <a:custGeom>
            <a:avLst/>
            <a:gdLst/>
            <a:ahLst/>
            <a:cxnLst/>
            <a:rect l="l" t="t" r="r" b="b"/>
            <a:pathLst>
              <a:path w="205739" h="188595">
                <a:moveTo>
                  <a:pt x="205740" y="0"/>
                </a:moveTo>
                <a:lnTo>
                  <a:pt x="0" y="78458"/>
                </a:lnTo>
                <a:lnTo>
                  <a:pt x="0" y="110067"/>
                </a:lnTo>
                <a:lnTo>
                  <a:pt x="205740" y="188523"/>
                </a:lnTo>
                <a:lnTo>
                  <a:pt x="205740" y="159172"/>
                </a:lnTo>
                <a:lnTo>
                  <a:pt x="152963" y="140547"/>
                </a:lnTo>
                <a:lnTo>
                  <a:pt x="152963" y="132079"/>
                </a:lnTo>
                <a:lnTo>
                  <a:pt x="129821" y="132079"/>
                </a:lnTo>
                <a:lnTo>
                  <a:pt x="27374" y="94261"/>
                </a:lnTo>
                <a:lnTo>
                  <a:pt x="129821" y="56443"/>
                </a:lnTo>
                <a:lnTo>
                  <a:pt x="152963" y="56443"/>
                </a:lnTo>
                <a:lnTo>
                  <a:pt x="152963" y="47694"/>
                </a:lnTo>
                <a:lnTo>
                  <a:pt x="205740" y="29069"/>
                </a:lnTo>
                <a:lnTo>
                  <a:pt x="205740" y="0"/>
                </a:lnTo>
                <a:close/>
              </a:path>
              <a:path w="205739" h="188595">
                <a:moveTo>
                  <a:pt x="152963" y="56443"/>
                </a:moveTo>
                <a:lnTo>
                  <a:pt x="129821" y="56443"/>
                </a:lnTo>
                <a:lnTo>
                  <a:pt x="129821" y="132079"/>
                </a:lnTo>
                <a:lnTo>
                  <a:pt x="152963" y="132079"/>
                </a:lnTo>
                <a:lnTo>
                  <a:pt x="152963" y="564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642890" y="8175406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4" h="90804">
                <a:moveTo>
                  <a:pt x="27376" y="0"/>
                </a:moveTo>
                <a:lnTo>
                  <a:pt x="1410" y="0"/>
                </a:lnTo>
                <a:lnTo>
                  <a:pt x="847" y="2821"/>
                </a:lnTo>
                <a:lnTo>
                  <a:pt x="283" y="7054"/>
                </a:lnTo>
                <a:lnTo>
                  <a:pt x="283" y="9312"/>
                </a:lnTo>
                <a:lnTo>
                  <a:pt x="0" y="11289"/>
                </a:lnTo>
                <a:lnTo>
                  <a:pt x="16854" y="57248"/>
                </a:lnTo>
                <a:lnTo>
                  <a:pt x="27658" y="64910"/>
                </a:lnTo>
                <a:lnTo>
                  <a:pt x="3669" y="64910"/>
                </a:lnTo>
                <a:lnTo>
                  <a:pt x="3669" y="90310"/>
                </a:lnTo>
                <a:lnTo>
                  <a:pt x="158045" y="90310"/>
                </a:lnTo>
                <a:lnTo>
                  <a:pt x="158045" y="64910"/>
                </a:lnTo>
                <a:lnTo>
                  <a:pt x="76740" y="64910"/>
                </a:lnTo>
                <a:lnTo>
                  <a:pt x="64305" y="64093"/>
                </a:lnTo>
                <a:lnTo>
                  <a:pt x="29679" y="45779"/>
                </a:lnTo>
                <a:lnTo>
                  <a:pt x="22578" y="20320"/>
                </a:lnTo>
                <a:lnTo>
                  <a:pt x="22578" y="16369"/>
                </a:lnTo>
                <a:lnTo>
                  <a:pt x="23143" y="12700"/>
                </a:lnTo>
                <a:lnTo>
                  <a:pt x="23707" y="9312"/>
                </a:lnTo>
                <a:lnTo>
                  <a:pt x="24554" y="5925"/>
                </a:lnTo>
                <a:lnTo>
                  <a:pt x="25683" y="2821"/>
                </a:lnTo>
                <a:lnTo>
                  <a:pt x="27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602816" y="8071548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19" h="96520">
                <a:moveTo>
                  <a:pt x="198120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59" y="43743"/>
                </a:lnTo>
                <a:lnTo>
                  <a:pt x="171590" y="47130"/>
                </a:lnTo>
                <a:lnTo>
                  <a:pt x="168203" y="50518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3" y="77610"/>
                </a:lnTo>
                <a:lnTo>
                  <a:pt x="43743" y="96238"/>
                </a:lnTo>
                <a:lnTo>
                  <a:pt x="63499" y="96238"/>
                </a:lnTo>
                <a:lnTo>
                  <a:pt x="63499" y="77610"/>
                </a:lnTo>
                <a:lnTo>
                  <a:pt x="154560" y="77417"/>
                </a:lnTo>
                <a:lnTo>
                  <a:pt x="194114" y="54939"/>
                </a:lnTo>
                <a:lnTo>
                  <a:pt x="198120" y="25963"/>
                </a:lnTo>
                <a:lnTo>
                  <a:pt x="198120" y="0"/>
                </a:lnTo>
                <a:close/>
              </a:path>
              <a:path w="198119" h="96520">
                <a:moveTo>
                  <a:pt x="63499" y="0"/>
                </a:moveTo>
                <a:lnTo>
                  <a:pt x="43743" y="0"/>
                </a:lnTo>
                <a:lnTo>
                  <a:pt x="43743" y="52210"/>
                </a:lnTo>
                <a:lnTo>
                  <a:pt x="63499" y="52210"/>
                </a:lnTo>
                <a:lnTo>
                  <a:pt x="634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643008" y="7932329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8" y="25201"/>
                </a:moveTo>
                <a:lnTo>
                  <a:pt x="124908" y="25201"/>
                </a:lnTo>
                <a:lnTo>
                  <a:pt x="130833" y="28588"/>
                </a:lnTo>
                <a:lnTo>
                  <a:pt x="137293" y="40042"/>
                </a:lnTo>
                <a:lnTo>
                  <a:pt x="139825" y="51317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8" y="93540"/>
                </a:lnTo>
                <a:lnTo>
                  <a:pt x="131768" y="105307"/>
                </a:lnTo>
                <a:lnTo>
                  <a:pt x="126037" y="117206"/>
                </a:lnTo>
                <a:lnTo>
                  <a:pt x="154581" y="109982"/>
                </a:lnTo>
                <a:lnTo>
                  <a:pt x="157522" y="98261"/>
                </a:lnTo>
                <a:lnTo>
                  <a:pt x="159998" y="84469"/>
                </a:lnTo>
                <a:lnTo>
                  <a:pt x="161163" y="72746"/>
                </a:lnTo>
                <a:lnTo>
                  <a:pt x="161525" y="58561"/>
                </a:lnTo>
                <a:lnTo>
                  <a:pt x="160326" y="45786"/>
                </a:lnTo>
                <a:lnTo>
                  <a:pt x="157350" y="33797"/>
                </a:lnTo>
                <a:lnTo>
                  <a:pt x="153528" y="25201"/>
                </a:lnTo>
                <a:close/>
              </a:path>
              <a:path w="161925" h="117475">
                <a:moveTo>
                  <a:pt x="32057" y="7421"/>
                </a:moveTo>
                <a:lnTo>
                  <a:pt x="8068" y="7421"/>
                </a:lnTo>
                <a:lnTo>
                  <a:pt x="7148" y="10081"/>
                </a:lnTo>
                <a:lnTo>
                  <a:pt x="4178" y="20799"/>
                </a:lnTo>
                <a:lnTo>
                  <a:pt x="1341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20"/>
                </a:lnTo>
                <a:lnTo>
                  <a:pt x="20475" y="109096"/>
                </a:lnTo>
                <a:lnTo>
                  <a:pt x="46031" y="116073"/>
                </a:lnTo>
                <a:lnTo>
                  <a:pt x="57177" y="114514"/>
                </a:lnTo>
                <a:lnTo>
                  <a:pt x="67908" y="108951"/>
                </a:lnTo>
                <a:lnTo>
                  <a:pt x="79538" y="97654"/>
                </a:lnTo>
                <a:lnTo>
                  <a:pt x="82302" y="91522"/>
                </a:lnTo>
                <a:lnTo>
                  <a:pt x="36572" y="91522"/>
                </a:lnTo>
                <a:lnTo>
                  <a:pt x="30928" y="88419"/>
                </a:lnTo>
                <a:lnTo>
                  <a:pt x="25561" y="79669"/>
                </a:lnTo>
                <a:lnTo>
                  <a:pt x="22178" y="68530"/>
                </a:lnTo>
                <a:lnTo>
                  <a:pt x="21050" y="53706"/>
                </a:lnTo>
                <a:lnTo>
                  <a:pt x="21050" y="45521"/>
                </a:lnTo>
                <a:lnTo>
                  <a:pt x="22179" y="37619"/>
                </a:lnTo>
                <a:lnTo>
                  <a:pt x="23872" y="29717"/>
                </a:lnTo>
                <a:lnTo>
                  <a:pt x="25848" y="22097"/>
                </a:lnTo>
                <a:lnTo>
                  <a:pt x="28670" y="14759"/>
                </a:lnTo>
                <a:lnTo>
                  <a:pt x="32057" y="7421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4" y="62219"/>
                </a:lnTo>
                <a:lnTo>
                  <a:pt x="62461" y="76119"/>
                </a:lnTo>
                <a:lnTo>
                  <a:pt x="58021" y="84750"/>
                </a:lnTo>
                <a:lnTo>
                  <a:pt x="54633" y="89266"/>
                </a:lnTo>
                <a:lnTo>
                  <a:pt x="50119" y="91522"/>
                </a:lnTo>
                <a:lnTo>
                  <a:pt x="82302" y="91522"/>
                </a:lnTo>
                <a:lnTo>
                  <a:pt x="84747" y="86101"/>
                </a:lnTo>
                <a:lnTo>
                  <a:pt x="88783" y="71486"/>
                </a:lnTo>
                <a:lnTo>
                  <a:pt x="92968" y="53369"/>
                </a:lnTo>
                <a:lnTo>
                  <a:pt x="97174" y="40197"/>
                </a:lnTo>
                <a:lnTo>
                  <a:pt x="101483" y="32257"/>
                </a:lnTo>
                <a:lnTo>
                  <a:pt x="105152" y="27741"/>
                </a:lnTo>
                <a:lnTo>
                  <a:pt x="110513" y="25201"/>
                </a:lnTo>
                <a:lnTo>
                  <a:pt x="153528" y="25201"/>
                </a:lnTo>
                <a:lnTo>
                  <a:pt x="152210" y="22235"/>
                </a:lnTo>
                <a:lnTo>
                  <a:pt x="144521" y="10738"/>
                </a:lnTo>
                <a:lnTo>
                  <a:pt x="135412" y="4416"/>
                </a:lnTo>
                <a:lnTo>
                  <a:pt x="123093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591826" y="7616606"/>
            <a:ext cx="212725" cy="193040"/>
          </a:xfrm>
          <a:custGeom>
            <a:avLst/>
            <a:gdLst/>
            <a:ahLst/>
            <a:cxnLst/>
            <a:rect l="l" t="t" r="r" b="b"/>
            <a:pathLst>
              <a:path w="212725" h="193040">
                <a:moveTo>
                  <a:pt x="121643" y="161149"/>
                </a:moveTo>
                <a:lnTo>
                  <a:pt x="77593" y="161149"/>
                </a:lnTo>
                <a:lnTo>
                  <a:pt x="87742" y="162333"/>
                </a:lnTo>
                <a:lnTo>
                  <a:pt x="96183" y="171406"/>
                </a:lnTo>
                <a:lnTo>
                  <a:pt x="139286" y="192648"/>
                </a:lnTo>
                <a:lnTo>
                  <a:pt x="155753" y="192928"/>
                </a:lnTo>
                <a:lnTo>
                  <a:pt x="167067" y="190169"/>
                </a:lnTo>
                <a:lnTo>
                  <a:pt x="178047" y="184865"/>
                </a:lnTo>
                <a:lnTo>
                  <a:pt x="188978" y="176575"/>
                </a:lnTo>
                <a:lnTo>
                  <a:pt x="198047" y="167057"/>
                </a:lnTo>
                <a:lnTo>
                  <a:pt x="142633" y="167057"/>
                </a:lnTo>
                <a:lnTo>
                  <a:pt x="131115" y="165207"/>
                </a:lnTo>
                <a:lnTo>
                  <a:pt x="121643" y="161149"/>
                </a:lnTo>
                <a:close/>
              </a:path>
              <a:path w="212725" h="193040">
                <a:moveTo>
                  <a:pt x="34695" y="68298"/>
                </a:moveTo>
                <a:lnTo>
                  <a:pt x="1611" y="94488"/>
                </a:lnTo>
                <a:lnTo>
                  <a:pt x="0" y="121072"/>
                </a:lnTo>
                <a:lnTo>
                  <a:pt x="2112" y="133811"/>
                </a:lnTo>
                <a:lnTo>
                  <a:pt x="35563" y="168559"/>
                </a:lnTo>
                <a:lnTo>
                  <a:pt x="49089" y="170180"/>
                </a:lnTo>
                <a:lnTo>
                  <a:pt x="54733" y="170180"/>
                </a:lnTo>
                <a:lnTo>
                  <a:pt x="60378" y="169050"/>
                </a:lnTo>
                <a:lnTo>
                  <a:pt x="71667" y="164534"/>
                </a:lnTo>
                <a:lnTo>
                  <a:pt x="77593" y="161149"/>
                </a:lnTo>
                <a:lnTo>
                  <a:pt x="121643" y="161149"/>
                </a:lnTo>
                <a:lnTo>
                  <a:pt x="118114" y="159636"/>
                </a:lnTo>
                <a:lnTo>
                  <a:pt x="108276" y="152550"/>
                </a:lnTo>
                <a:lnTo>
                  <a:pt x="99613" y="143932"/>
                </a:lnTo>
                <a:lnTo>
                  <a:pt x="40904" y="143932"/>
                </a:lnTo>
                <a:lnTo>
                  <a:pt x="34131" y="141110"/>
                </a:lnTo>
                <a:lnTo>
                  <a:pt x="29051" y="134901"/>
                </a:lnTo>
                <a:lnTo>
                  <a:pt x="23971" y="128974"/>
                </a:lnTo>
                <a:lnTo>
                  <a:pt x="21431" y="121072"/>
                </a:lnTo>
                <a:lnTo>
                  <a:pt x="21431" y="105269"/>
                </a:lnTo>
                <a:lnTo>
                  <a:pt x="22560" y="98778"/>
                </a:lnTo>
                <a:lnTo>
                  <a:pt x="27102" y="84042"/>
                </a:lnTo>
                <a:lnTo>
                  <a:pt x="30462" y="76481"/>
                </a:lnTo>
                <a:lnTo>
                  <a:pt x="34695" y="68298"/>
                </a:lnTo>
                <a:close/>
              </a:path>
              <a:path w="212725" h="193040">
                <a:moveTo>
                  <a:pt x="202271" y="74133"/>
                </a:moveTo>
                <a:lnTo>
                  <a:pt x="176848" y="74133"/>
                </a:lnTo>
                <a:lnTo>
                  <a:pt x="182884" y="84101"/>
                </a:lnTo>
                <a:lnTo>
                  <a:pt x="188520" y="98063"/>
                </a:lnTo>
                <a:lnTo>
                  <a:pt x="189977" y="109317"/>
                </a:lnTo>
                <a:lnTo>
                  <a:pt x="189873" y="126094"/>
                </a:lnTo>
                <a:lnTo>
                  <a:pt x="186419" y="136757"/>
                </a:lnTo>
                <a:lnTo>
                  <a:pt x="179419" y="147984"/>
                </a:lnTo>
                <a:lnTo>
                  <a:pt x="167889" y="160502"/>
                </a:lnTo>
                <a:lnTo>
                  <a:pt x="156344" y="165437"/>
                </a:lnTo>
                <a:lnTo>
                  <a:pt x="142633" y="167057"/>
                </a:lnTo>
                <a:lnTo>
                  <a:pt x="198047" y="167057"/>
                </a:lnTo>
                <a:lnTo>
                  <a:pt x="211942" y="129330"/>
                </a:lnTo>
                <a:lnTo>
                  <a:pt x="212685" y="113945"/>
                </a:lnTo>
                <a:lnTo>
                  <a:pt x="211510" y="103211"/>
                </a:lnTo>
                <a:lnTo>
                  <a:pt x="208566" y="90964"/>
                </a:lnTo>
                <a:lnTo>
                  <a:pt x="203320" y="75933"/>
                </a:lnTo>
                <a:lnTo>
                  <a:pt x="202271" y="74133"/>
                </a:lnTo>
                <a:close/>
              </a:path>
              <a:path w="212725" h="193040">
                <a:moveTo>
                  <a:pt x="98760" y="9594"/>
                </a:moveTo>
                <a:lnTo>
                  <a:pt x="106735" y="35979"/>
                </a:lnTo>
                <a:lnTo>
                  <a:pt x="118783" y="38143"/>
                </a:lnTo>
                <a:lnTo>
                  <a:pt x="132038" y="41818"/>
                </a:lnTo>
                <a:lnTo>
                  <a:pt x="143758" y="46925"/>
                </a:lnTo>
                <a:lnTo>
                  <a:pt x="154640" y="53339"/>
                </a:lnTo>
                <a:lnTo>
                  <a:pt x="82322" y="123961"/>
                </a:lnTo>
                <a:lnTo>
                  <a:pt x="71310" y="133978"/>
                </a:lnTo>
                <a:lnTo>
                  <a:pt x="62918" y="139981"/>
                </a:lnTo>
                <a:lnTo>
                  <a:pt x="58402" y="142803"/>
                </a:lnTo>
                <a:lnTo>
                  <a:pt x="53604" y="143932"/>
                </a:lnTo>
                <a:lnTo>
                  <a:pt x="99613" y="143932"/>
                </a:lnTo>
                <a:lnTo>
                  <a:pt x="98478" y="142803"/>
                </a:lnTo>
                <a:lnTo>
                  <a:pt x="176848" y="74133"/>
                </a:lnTo>
                <a:lnTo>
                  <a:pt x="202271" y="74133"/>
                </a:lnTo>
                <a:lnTo>
                  <a:pt x="196960" y="65021"/>
                </a:lnTo>
                <a:lnTo>
                  <a:pt x="188789" y="54469"/>
                </a:lnTo>
                <a:lnTo>
                  <a:pt x="206001" y="37735"/>
                </a:lnTo>
                <a:lnTo>
                  <a:pt x="168991" y="37735"/>
                </a:lnTo>
                <a:lnTo>
                  <a:pt x="123470" y="14629"/>
                </a:lnTo>
                <a:lnTo>
                  <a:pt x="111181" y="11446"/>
                </a:lnTo>
                <a:lnTo>
                  <a:pt x="98760" y="9594"/>
                </a:lnTo>
                <a:close/>
              </a:path>
              <a:path w="212725" h="193040">
                <a:moveTo>
                  <a:pt x="209109" y="0"/>
                </a:moveTo>
                <a:lnTo>
                  <a:pt x="168991" y="37735"/>
                </a:lnTo>
                <a:lnTo>
                  <a:pt x="206001" y="37735"/>
                </a:lnTo>
                <a:lnTo>
                  <a:pt x="209109" y="34712"/>
                </a:lnTo>
                <a:lnTo>
                  <a:pt x="2091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595196" y="747649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606908" y="7360919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599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691292" y="7364581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7930"/>
                </a:lnTo>
              </a:path>
            </a:pathLst>
          </a:custGeom>
          <a:ln w="234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789223" y="7357808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703"/>
                </a:lnTo>
              </a:path>
            </a:pathLst>
          </a:custGeom>
          <a:ln w="234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643350" y="7184806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40">
                <a:moveTo>
                  <a:pt x="157585" y="0"/>
                </a:moveTo>
                <a:lnTo>
                  <a:pt x="64451" y="0"/>
                </a:lnTo>
                <a:lnTo>
                  <a:pt x="55518" y="326"/>
                </a:lnTo>
                <a:lnTo>
                  <a:pt x="9019" y="21465"/>
                </a:lnTo>
                <a:lnTo>
                  <a:pt x="0" y="61470"/>
                </a:lnTo>
                <a:lnTo>
                  <a:pt x="2843" y="73341"/>
                </a:lnTo>
                <a:lnTo>
                  <a:pt x="8733" y="86026"/>
                </a:lnTo>
                <a:lnTo>
                  <a:pt x="16753" y="95625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5" y="129258"/>
                </a:lnTo>
                <a:lnTo>
                  <a:pt x="157585" y="103858"/>
                </a:lnTo>
                <a:lnTo>
                  <a:pt x="67284" y="103799"/>
                </a:lnTo>
                <a:lnTo>
                  <a:pt x="54523" y="101997"/>
                </a:lnTo>
                <a:lnTo>
                  <a:pt x="23010" y="68274"/>
                </a:lnTo>
                <a:lnTo>
                  <a:pt x="22333" y="51575"/>
                </a:lnTo>
                <a:lnTo>
                  <a:pt x="27349" y="40783"/>
                </a:lnTo>
                <a:lnTo>
                  <a:pt x="38719" y="30394"/>
                </a:lnTo>
                <a:lnTo>
                  <a:pt x="50433" y="26678"/>
                </a:lnTo>
                <a:lnTo>
                  <a:pt x="65298" y="25400"/>
                </a:lnTo>
                <a:lnTo>
                  <a:pt x="157585" y="25400"/>
                </a:lnTo>
                <a:lnTo>
                  <a:pt x="1575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602816" y="7056959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19" h="96520">
                <a:moveTo>
                  <a:pt x="198120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59" y="43745"/>
                </a:lnTo>
                <a:lnTo>
                  <a:pt x="171590" y="47130"/>
                </a:lnTo>
                <a:lnTo>
                  <a:pt x="168203" y="50518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3" y="77610"/>
                </a:lnTo>
                <a:lnTo>
                  <a:pt x="43743" y="96238"/>
                </a:lnTo>
                <a:lnTo>
                  <a:pt x="63499" y="96238"/>
                </a:lnTo>
                <a:lnTo>
                  <a:pt x="63499" y="77610"/>
                </a:lnTo>
                <a:lnTo>
                  <a:pt x="154560" y="77417"/>
                </a:lnTo>
                <a:lnTo>
                  <a:pt x="194114" y="54939"/>
                </a:lnTo>
                <a:lnTo>
                  <a:pt x="198120" y="25965"/>
                </a:lnTo>
                <a:lnTo>
                  <a:pt x="198120" y="0"/>
                </a:lnTo>
                <a:close/>
              </a:path>
              <a:path w="198119" h="96520">
                <a:moveTo>
                  <a:pt x="63499" y="0"/>
                </a:moveTo>
                <a:lnTo>
                  <a:pt x="43743" y="0"/>
                </a:lnTo>
                <a:lnTo>
                  <a:pt x="43743" y="52210"/>
                </a:lnTo>
                <a:lnTo>
                  <a:pt x="63499" y="52210"/>
                </a:lnTo>
                <a:lnTo>
                  <a:pt x="634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643633" y="6891577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09">
                <a:moveTo>
                  <a:pt x="86182" y="0"/>
                </a:moveTo>
                <a:lnTo>
                  <a:pt x="73764" y="0"/>
                </a:lnTo>
                <a:lnTo>
                  <a:pt x="65091" y="315"/>
                </a:lnTo>
                <a:lnTo>
                  <a:pt x="28392" y="11494"/>
                </a:lnTo>
                <a:lnTo>
                  <a:pt x="2527" y="47669"/>
                </a:lnTo>
                <a:lnTo>
                  <a:pt x="0" y="79468"/>
                </a:lnTo>
                <a:lnTo>
                  <a:pt x="2712" y="92202"/>
                </a:lnTo>
                <a:lnTo>
                  <a:pt x="23449" y="124424"/>
                </a:lnTo>
                <a:lnTo>
                  <a:pt x="69337" y="142322"/>
                </a:lnTo>
                <a:lnTo>
                  <a:pt x="84609" y="143052"/>
                </a:lnTo>
                <a:lnTo>
                  <a:pt x="97986" y="141898"/>
                </a:lnTo>
                <a:lnTo>
                  <a:pt x="142967" y="118186"/>
                </a:lnTo>
                <a:lnTo>
                  <a:pt x="144133" y="116558"/>
                </a:lnTo>
                <a:lnTo>
                  <a:pt x="86182" y="116558"/>
                </a:lnTo>
                <a:lnTo>
                  <a:pt x="86182" y="113526"/>
                </a:lnTo>
                <a:lnTo>
                  <a:pt x="53915" y="113526"/>
                </a:lnTo>
                <a:lnTo>
                  <a:pt x="42167" y="108515"/>
                </a:lnTo>
                <a:lnTo>
                  <a:pt x="32697" y="100877"/>
                </a:lnTo>
                <a:lnTo>
                  <a:pt x="26120" y="91405"/>
                </a:lnTo>
                <a:lnTo>
                  <a:pt x="22098" y="79522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399"/>
                </a:lnTo>
                <a:lnTo>
                  <a:pt x="86182" y="25399"/>
                </a:lnTo>
                <a:lnTo>
                  <a:pt x="86182" y="0"/>
                </a:lnTo>
                <a:close/>
              </a:path>
              <a:path w="161289" h="143509">
                <a:moveTo>
                  <a:pt x="149400" y="5927"/>
                </a:moveTo>
                <a:lnTo>
                  <a:pt x="125433" y="5966"/>
                </a:lnTo>
                <a:lnTo>
                  <a:pt x="130098" y="15378"/>
                </a:lnTo>
                <a:lnTo>
                  <a:pt x="134209" y="26762"/>
                </a:lnTo>
                <a:lnTo>
                  <a:pt x="138151" y="41893"/>
                </a:lnTo>
                <a:lnTo>
                  <a:pt x="139288" y="53755"/>
                </a:lnTo>
                <a:lnTo>
                  <a:pt x="139422" y="69579"/>
                </a:lnTo>
                <a:lnTo>
                  <a:pt x="136857" y="82003"/>
                </a:lnTo>
                <a:lnTo>
                  <a:pt x="100613" y="114514"/>
                </a:lnTo>
                <a:lnTo>
                  <a:pt x="86182" y="116558"/>
                </a:lnTo>
                <a:lnTo>
                  <a:pt x="144133" y="116558"/>
                </a:lnTo>
                <a:lnTo>
                  <a:pt x="160151" y="72468"/>
                </a:lnTo>
                <a:lnTo>
                  <a:pt x="160787" y="56180"/>
                </a:lnTo>
                <a:lnTo>
                  <a:pt x="159644" y="44131"/>
                </a:lnTo>
                <a:lnTo>
                  <a:pt x="157403" y="30069"/>
                </a:lnTo>
                <a:lnTo>
                  <a:pt x="154018" y="17838"/>
                </a:lnTo>
                <a:lnTo>
                  <a:pt x="149400" y="5927"/>
                </a:lnTo>
                <a:close/>
              </a:path>
              <a:path w="161289" h="143509">
                <a:moveTo>
                  <a:pt x="86182" y="25399"/>
                </a:moveTo>
                <a:lnTo>
                  <a:pt x="66426" y="25399"/>
                </a:lnTo>
                <a:lnTo>
                  <a:pt x="53915" y="113526"/>
                </a:lnTo>
                <a:lnTo>
                  <a:pt x="86182" y="113526"/>
                </a:lnTo>
                <a:lnTo>
                  <a:pt x="86182" y="253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642890" y="6760626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4" h="90804">
                <a:moveTo>
                  <a:pt x="27376" y="0"/>
                </a:moveTo>
                <a:lnTo>
                  <a:pt x="1410" y="0"/>
                </a:lnTo>
                <a:lnTo>
                  <a:pt x="847" y="2821"/>
                </a:lnTo>
                <a:lnTo>
                  <a:pt x="283" y="7054"/>
                </a:lnTo>
                <a:lnTo>
                  <a:pt x="283" y="9312"/>
                </a:lnTo>
                <a:lnTo>
                  <a:pt x="0" y="11289"/>
                </a:lnTo>
                <a:lnTo>
                  <a:pt x="16854" y="57248"/>
                </a:lnTo>
                <a:lnTo>
                  <a:pt x="27658" y="64910"/>
                </a:lnTo>
                <a:lnTo>
                  <a:pt x="3669" y="64910"/>
                </a:lnTo>
                <a:lnTo>
                  <a:pt x="3669" y="90310"/>
                </a:lnTo>
                <a:lnTo>
                  <a:pt x="158045" y="90310"/>
                </a:lnTo>
                <a:lnTo>
                  <a:pt x="158045" y="64910"/>
                </a:lnTo>
                <a:lnTo>
                  <a:pt x="76740" y="64910"/>
                </a:lnTo>
                <a:lnTo>
                  <a:pt x="64305" y="64093"/>
                </a:lnTo>
                <a:lnTo>
                  <a:pt x="29679" y="45779"/>
                </a:lnTo>
                <a:lnTo>
                  <a:pt x="22578" y="20319"/>
                </a:lnTo>
                <a:lnTo>
                  <a:pt x="22578" y="16369"/>
                </a:lnTo>
                <a:lnTo>
                  <a:pt x="23143" y="12699"/>
                </a:lnTo>
                <a:lnTo>
                  <a:pt x="23707" y="9312"/>
                </a:lnTo>
                <a:lnTo>
                  <a:pt x="24554" y="5925"/>
                </a:lnTo>
                <a:lnTo>
                  <a:pt x="25683" y="2821"/>
                </a:lnTo>
                <a:lnTo>
                  <a:pt x="27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602816" y="6656768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19" h="96520">
                <a:moveTo>
                  <a:pt x="198120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59" y="43743"/>
                </a:lnTo>
                <a:lnTo>
                  <a:pt x="171590" y="47130"/>
                </a:lnTo>
                <a:lnTo>
                  <a:pt x="168203" y="50518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3" y="77610"/>
                </a:lnTo>
                <a:lnTo>
                  <a:pt x="43743" y="96238"/>
                </a:lnTo>
                <a:lnTo>
                  <a:pt x="63499" y="96238"/>
                </a:lnTo>
                <a:lnTo>
                  <a:pt x="63499" y="77610"/>
                </a:lnTo>
                <a:lnTo>
                  <a:pt x="154560" y="77417"/>
                </a:lnTo>
                <a:lnTo>
                  <a:pt x="194114" y="54939"/>
                </a:lnTo>
                <a:lnTo>
                  <a:pt x="198120" y="25963"/>
                </a:lnTo>
                <a:lnTo>
                  <a:pt x="198120" y="0"/>
                </a:lnTo>
                <a:close/>
              </a:path>
              <a:path w="198119" h="96520">
                <a:moveTo>
                  <a:pt x="63499" y="0"/>
                </a:moveTo>
                <a:lnTo>
                  <a:pt x="43743" y="0"/>
                </a:lnTo>
                <a:lnTo>
                  <a:pt x="43743" y="52210"/>
                </a:lnTo>
                <a:lnTo>
                  <a:pt x="63499" y="52210"/>
                </a:lnTo>
                <a:lnTo>
                  <a:pt x="634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642926" y="6502675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89" h="130175">
                <a:moveTo>
                  <a:pt x="80399" y="25400"/>
                </a:moveTo>
                <a:lnTo>
                  <a:pt x="60643" y="25400"/>
                </a:lnTo>
                <a:lnTo>
                  <a:pt x="61148" y="69192"/>
                </a:lnTo>
                <a:lnTo>
                  <a:pt x="72909" y="109043"/>
                </a:lnTo>
                <a:lnTo>
                  <a:pt x="120957" y="129898"/>
                </a:lnTo>
                <a:lnTo>
                  <a:pt x="132099" y="126857"/>
                </a:lnTo>
                <a:lnTo>
                  <a:pt x="142997" y="120176"/>
                </a:lnTo>
                <a:lnTo>
                  <a:pt x="154343" y="108881"/>
                </a:lnTo>
                <a:lnTo>
                  <a:pt x="155994" y="104744"/>
                </a:lnTo>
                <a:lnTo>
                  <a:pt x="106889" y="104744"/>
                </a:lnTo>
                <a:lnTo>
                  <a:pt x="95104" y="100567"/>
                </a:lnTo>
                <a:lnTo>
                  <a:pt x="85939" y="90076"/>
                </a:lnTo>
                <a:lnTo>
                  <a:pt x="82918" y="80185"/>
                </a:lnTo>
                <a:lnTo>
                  <a:pt x="81043" y="67012"/>
                </a:lnTo>
                <a:lnTo>
                  <a:pt x="80509" y="53343"/>
                </a:lnTo>
                <a:lnTo>
                  <a:pt x="80399" y="25400"/>
                </a:lnTo>
                <a:close/>
              </a:path>
              <a:path w="161289" h="130175">
                <a:moveTo>
                  <a:pt x="158010" y="0"/>
                </a:moveTo>
                <a:lnTo>
                  <a:pt x="69955" y="0"/>
                </a:lnTo>
                <a:lnTo>
                  <a:pt x="60915" y="305"/>
                </a:lnTo>
                <a:lnTo>
                  <a:pt x="24495" y="11623"/>
                </a:lnTo>
                <a:lnTo>
                  <a:pt x="912" y="53343"/>
                </a:lnTo>
                <a:lnTo>
                  <a:pt x="0" y="69192"/>
                </a:lnTo>
                <a:lnTo>
                  <a:pt x="980" y="81045"/>
                </a:lnTo>
                <a:lnTo>
                  <a:pt x="3307" y="94796"/>
                </a:lnTo>
                <a:lnTo>
                  <a:pt x="6476" y="106813"/>
                </a:lnTo>
                <a:lnTo>
                  <a:pt x="10690" y="119096"/>
                </a:lnTo>
                <a:lnTo>
                  <a:pt x="33818" y="118522"/>
                </a:lnTo>
                <a:lnTo>
                  <a:pt x="28695" y="107077"/>
                </a:lnTo>
                <a:lnTo>
                  <a:pt x="24696" y="94688"/>
                </a:lnTo>
                <a:lnTo>
                  <a:pt x="22961" y="86095"/>
                </a:lnTo>
                <a:lnTo>
                  <a:pt x="22895" y="85475"/>
                </a:lnTo>
                <a:lnTo>
                  <a:pt x="22113" y="74173"/>
                </a:lnTo>
                <a:lnTo>
                  <a:pt x="22514" y="56795"/>
                </a:lnTo>
                <a:lnTo>
                  <a:pt x="26475" y="45006"/>
                </a:lnTo>
                <a:lnTo>
                  <a:pt x="33838" y="34030"/>
                </a:lnTo>
                <a:lnTo>
                  <a:pt x="44554" y="27580"/>
                </a:lnTo>
                <a:lnTo>
                  <a:pt x="58103" y="25400"/>
                </a:lnTo>
                <a:lnTo>
                  <a:pt x="158010" y="25400"/>
                </a:lnTo>
                <a:lnTo>
                  <a:pt x="158010" y="0"/>
                </a:lnTo>
                <a:close/>
              </a:path>
              <a:path w="161289" h="130175">
                <a:moveTo>
                  <a:pt x="134584" y="25400"/>
                </a:moveTo>
                <a:lnTo>
                  <a:pt x="80399" y="25400"/>
                </a:lnTo>
                <a:lnTo>
                  <a:pt x="91057" y="25533"/>
                </a:lnTo>
                <a:lnTo>
                  <a:pt x="104505" y="27479"/>
                </a:lnTo>
                <a:lnTo>
                  <a:pt x="139224" y="59617"/>
                </a:lnTo>
                <a:lnTo>
                  <a:pt x="140747" y="73778"/>
                </a:lnTo>
                <a:lnTo>
                  <a:pt x="140713" y="74173"/>
                </a:lnTo>
                <a:lnTo>
                  <a:pt x="138409" y="86667"/>
                </a:lnTo>
                <a:lnTo>
                  <a:pt x="131679" y="97547"/>
                </a:lnTo>
                <a:lnTo>
                  <a:pt x="122100" y="103116"/>
                </a:lnTo>
                <a:lnTo>
                  <a:pt x="106889" y="104744"/>
                </a:lnTo>
                <a:lnTo>
                  <a:pt x="155994" y="104744"/>
                </a:lnTo>
                <a:lnTo>
                  <a:pt x="158358" y="98817"/>
                </a:lnTo>
                <a:lnTo>
                  <a:pt x="160592" y="85475"/>
                </a:lnTo>
                <a:lnTo>
                  <a:pt x="161008" y="67847"/>
                </a:lnTo>
                <a:lnTo>
                  <a:pt x="158303" y="55745"/>
                </a:lnTo>
                <a:lnTo>
                  <a:pt x="153083" y="43354"/>
                </a:lnTo>
                <a:lnTo>
                  <a:pt x="145292" y="33679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646560" y="6437764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>
                <a:moveTo>
                  <a:pt x="0" y="0"/>
                </a:moveTo>
                <a:lnTo>
                  <a:pt x="15437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586447" y="6437764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643350" y="6243595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39">
                <a:moveTo>
                  <a:pt x="157585" y="0"/>
                </a:moveTo>
                <a:lnTo>
                  <a:pt x="64451" y="0"/>
                </a:lnTo>
                <a:lnTo>
                  <a:pt x="55519" y="325"/>
                </a:lnTo>
                <a:lnTo>
                  <a:pt x="9019" y="21464"/>
                </a:lnTo>
                <a:lnTo>
                  <a:pt x="0" y="61470"/>
                </a:lnTo>
                <a:lnTo>
                  <a:pt x="2843" y="73341"/>
                </a:lnTo>
                <a:lnTo>
                  <a:pt x="8733" y="86025"/>
                </a:lnTo>
                <a:lnTo>
                  <a:pt x="16753" y="95624"/>
                </a:lnTo>
                <a:lnTo>
                  <a:pt x="27198" y="103856"/>
                </a:lnTo>
                <a:lnTo>
                  <a:pt x="3209" y="103856"/>
                </a:lnTo>
                <a:lnTo>
                  <a:pt x="3209" y="129256"/>
                </a:lnTo>
                <a:lnTo>
                  <a:pt x="157585" y="129256"/>
                </a:lnTo>
                <a:lnTo>
                  <a:pt x="157585" y="103856"/>
                </a:lnTo>
                <a:lnTo>
                  <a:pt x="67285" y="103797"/>
                </a:lnTo>
                <a:lnTo>
                  <a:pt x="54523" y="101996"/>
                </a:lnTo>
                <a:lnTo>
                  <a:pt x="23010" y="68273"/>
                </a:lnTo>
                <a:lnTo>
                  <a:pt x="22333" y="51575"/>
                </a:lnTo>
                <a:lnTo>
                  <a:pt x="27349" y="40783"/>
                </a:lnTo>
                <a:lnTo>
                  <a:pt x="38719" y="30394"/>
                </a:lnTo>
                <a:lnTo>
                  <a:pt x="50433" y="26678"/>
                </a:lnTo>
                <a:lnTo>
                  <a:pt x="65298" y="25400"/>
                </a:lnTo>
                <a:lnTo>
                  <a:pt x="157585" y="25400"/>
                </a:lnTo>
                <a:lnTo>
                  <a:pt x="1575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642906" y="5968710"/>
            <a:ext cx="158115" cy="225425"/>
          </a:xfrm>
          <a:custGeom>
            <a:avLst/>
            <a:gdLst/>
            <a:ahLst/>
            <a:cxnLst/>
            <a:rect l="l" t="t" r="r" b="b"/>
            <a:pathLst>
              <a:path w="158114" h="225425">
                <a:moveTo>
                  <a:pt x="158030" y="0"/>
                </a:moveTo>
                <a:lnTo>
                  <a:pt x="61910" y="32"/>
                </a:lnTo>
                <a:lnTo>
                  <a:pt x="24440" y="8880"/>
                </a:lnTo>
                <a:lnTo>
                  <a:pt x="0" y="51746"/>
                </a:lnTo>
                <a:lnTo>
                  <a:pt x="1296" y="63017"/>
                </a:lnTo>
                <a:lnTo>
                  <a:pt x="5291" y="74644"/>
                </a:lnTo>
                <a:lnTo>
                  <a:pt x="12845" y="87857"/>
                </a:lnTo>
                <a:lnTo>
                  <a:pt x="21839" y="96552"/>
                </a:lnTo>
                <a:lnTo>
                  <a:pt x="33288" y="104140"/>
                </a:lnTo>
                <a:lnTo>
                  <a:pt x="32458" y="104451"/>
                </a:lnTo>
                <a:lnTo>
                  <a:pt x="3904" y="129957"/>
                </a:lnTo>
                <a:lnTo>
                  <a:pt x="397" y="157968"/>
                </a:lnTo>
                <a:lnTo>
                  <a:pt x="3067" y="169963"/>
                </a:lnTo>
                <a:lnTo>
                  <a:pt x="8804" y="182299"/>
                </a:lnTo>
                <a:lnTo>
                  <a:pt x="16903" y="191772"/>
                </a:lnTo>
                <a:lnTo>
                  <a:pt x="27643" y="199814"/>
                </a:lnTo>
                <a:lnTo>
                  <a:pt x="3653" y="199814"/>
                </a:lnTo>
                <a:lnTo>
                  <a:pt x="3653" y="225214"/>
                </a:lnTo>
                <a:lnTo>
                  <a:pt x="158030" y="225214"/>
                </a:lnTo>
                <a:lnTo>
                  <a:pt x="158030" y="199814"/>
                </a:lnTo>
                <a:lnTo>
                  <a:pt x="69859" y="199809"/>
                </a:lnTo>
                <a:lnTo>
                  <a:pt x="56290" y="198420"/>
                </a:lnTo>
                <a:lnTo>
                  <a:pt x="23529" y="166888"/>
                </a:lnTo>
                <a:lnTo>
                  <a:pt x="22580" y="150811"/>
                </a:lnTo>
                <a:lnTo>
                  <a:pt x="27422" y="140015"/>
                </a:lnTo>
                <a:lnTo>
                  <a:pt x="38966" y="129809"/>
                </a:lnTo>
                <a:lnTo>
                  <a:pt x="50815" y="126462"/>
                </a:lnTo>
                <a:lnTo>
                  <a:pt x="65743" y="125307"/>
                </a:lnTo>
                <a:lnTo>
                  <a:pt x="158030" y="125307"/>
                </a:lnTo>
                <a:lnTo>
                  <a:pt x="158030" y="99907"/>
                </a:lnTo>
                <a:lnTo>
                  <a:pt x="69808" y="99901"/>
                </a:lnTo>
                <a:lnTo>
                  <a:pt x="27353" y="78713"/>
                </a:lnTo>
                <a:lnTo>
                  <a:pt x="22548" y="50826"/>
                </a:lnTo>
                <a:lnTo>
                  <a:pt x="27364" y="40088"/>
                </a:lnTo>
                <a:lnTo>
                  <a:pt x="38966" y="29901"/>
                </a:lnTo>
                <a:lnTo>
                  <a:pt x="50815" y="26554"/>
                </a:lnTo>
                <a:lnTo>
                  <a:pt x="65743" y="25400"/>
                </a:lnTo>
                <a:lnTo>
                  <a:pt x="158030" y="25400"/>
                </a:lnTo>
                <a:lnTo>
                  <a:pt x="1580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643633" y="5786112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10">
                <a:moveTo>
                  <a:pt x="86182" y="0"/>
                </a:moveTo>
                <a:lnTo>
                  <a:pt x="73764" y="0"/>
                </a:lnTo>
                <a:lnTo>
                  <a:pt x="65092" y="315"/>
                </a:lnTo>
                <a:lnTo>
                  <a:pt x="28393" y="11494"/>
                </a:lnTo>
                <a:lnTo>
                  <a:pt x="2527" y="47668"/>
                </a:lnTo>
                <a:lnTo>
                  <a:pt x="0" y="79468"/>
                </a:lnTo>
                <a:lnTo>
                  <a:pt x="2712" y="92202"/>
                </a:lnTo>
                <a:lnTo>
                  <a:pt x="23449" y="124424"/>
                </a:lnTo>
                <a:lnTo>
                  <a:pt x="69337" y="142322"/>
                </a:lnTo>
                <a:lnTo>
                  <a:pt x="84609" y="143052"/>
                </a:lnTo>
                <a:lnTo>
                  <a:pt x="97986" y="141898"/>
                </a:lnTo>
                <a:lnTo>
                  <a:pt x="142967" y="118186"/>
                </a:lnTo>
                <a:lnTo>
                  <a:pt x="144133" y="116558"/>
                </a:lnTo>
                <a:lnTo>
                  <a:pt x="86182" y="116558"/>
                </a:lnTo>
                <a:lnTo>
                  <a:pt x="86182" y="113528"/>
                </a:lnTo>
                <a:lnTo>
                  <a:pt x="53915" y="113528"/>
                </a:lnTo>
                <a:lnTo>
                  <a:pt x="42167" y="108516"/>
                </a:lnTo>
                <a:lnTo>
                  <a:pt x="32697" y="100879"/>
                </a:lnTo>
                <a:lnTo>
                  <a:pt x="26120" y="91405"/>
                </a:lnTo>
                <a:lnTo>
                  <a:pt x="22098" y="79522"/>
                </a:lnTo>
                <a:lnTo>
                  <a:pt x="20766" y="64691"/>
                </a:lnTo>
                <a:lnTo>
                  <a:pt x="22936" y="53755"/>
                </a:lnTo>
                <a:lnTo>
                  <a:pt x="29165" y="43055"/>
                </a:lnTo>
                <a:lnTo>
                  <a:pt x="40826" y="31618"/>
                </a:lnTo>
                <a:lnTo>
                  <a:pt x="52567" y="27120"/>
                </a:lnTo>
                <a:lnTo>
                  <a:pt x="66426" y="25400"/>
                </a:lnTo>
                <a:lnTo>
                  <a:pt x="86182" y="25400"/>
                </a:lnTo>
                <a:lnTo>
                  <a:pt x="86182" y="0"/>
                </a:lnTo>
                <a:close/>
              </a:path>
              <a:path w="161289" h="143510">
                <a:moveTo>
                  <a:pt x="149400" y="5927"/>
                </a:moveTo>
                <a:lnTo>
                  <a:pt x="125434" y="5966"/>
                </a:lnTo>
                <a:lnTo>
                  <a:pt x="130098" y="15379"/>
                </a:lnTo>
                <a:lnTo>
                  <a:pt x="134209" y="26763"/>
                </a:lnTo>
                <a:lnTo>
                  <a:pt x="138151" y="41893"/>
                </a:lnTo>
                <a:lnTo>
                  <a:pt x="139288" y="53755"/>
                </a:lnTo>
                <a:lnTo>
                  <a:pt x="139423" y="69579"/>
                </a:lnTo>
                <a:lnTo>
                  <a:pt x="136857" y="82003"/>
                </a:lnTo>
                <a:lnTo>
                  <a:pt x="100613" y="114514"/>
                </a:lnTo>
                <a:lnTo>
                  <a:pt x="86182" y="116558"/>
                </a:lnTo>
                <a:lnTo>
                  <a:pt x="144133" y="116558"/>
                </a:lnTo>
                <a:lnTo>
                  <a:pt x="160151" y="72469"/>
                </a:lnTo>
                <a:lnTo>
                  <a:pt x="160787" y="56180"/>
                </a:lnTo>
                <a:lnTo>
                  <a:pt x="159644" y="44131"/>
                </a:lnTo>
                <a:lnTo>
                  <a:pt x="157403" y="30069"/>
                </a:lnTo>
                <a:lnTo>
                  <a:pt x="154018" y="17839"/>
                </a:lnTo>
                <a:lnTo>
                  <a:pt x="149400" y="5927"/>
                </a:lnTo>
                <a:close/>
              </a:path>
              <a:path w="161289" h="143510">
                <a:moveTo>
                  <a:pt x="86182" y="25400"/>
                </a:moveTo>
                <a:lnTo>
                  <a:pt x="66426" y="25400"/>
                </a:lnTo>
                <a:lnTo>
                  <a:pt x="53915" y="113528"/>
                </a:lnTo>
                <a:lnTo>
                  <a:pt x="86182" y="113528"/>
                </a:lnTo>
                <a:lnTo>
                  <a:pt x="86182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643350" y="5616215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39">
                <a:moveTo>
                  <a:pt x="157585" y="0"/>
                </a:moveTo>
                <a:lnTo>
                  <a:pt x="64451" y="0"/>
                </a:lnTo>
                <a:lnTo>
                  <a:pt x="55519" y="325"/>
                </a:lnTo>
                <a:lnTo>
                  <a:pt x="9019" y="21464"/>
                </a:lnTo>
                <a:lnTo>
                  <a:pt x="0" y="61470"/>
                </a:lnTo>
                <a:lnTo>
                  <a:pt x="2843" y="73341"/>
                </a:lnTo>
                <a:lnTo>
                  <a:pt x="8733" y="86025"/>
                </a:lnTo>
                <a:lnTo>
                  <a:pt x="16753" y="95624"/>
                </a:lnTo>
                <a:lnTo>
                  <a:pt x="27198" y="103856"/>
                </a:lnTo>
                <a:lnTo>
                  <a:pt x="3209" y="103856"/>
                </a:lnTo>
                <a:lnTo>
                  <a:pt x="3209" y="129256"/>
                </a:lnTo>
                <a:lnTo>
                  <a:pt x="157585" y="129256"/>
                </a:lnTo>
                <a:lnTo>
                  <a:pt x="157585" y="103856"/>
                </a:lnTo>
                <a:lnTo>
                  <a:pt x="67285" y="103797"/>
                </a:lnTo>
                <a:lnTo>
                  <a:pt x="54523" y="101996"/>
                </a:lnTo>
                <a:lnTo>
                  <a:pt x="23010" y="68273"/>
                </a:lnTo>
                <a:lnTo>
                  <a:pt x="22333" y="51575"/>
                </a:lnTo>
                <a:lnTo>
                  <a:pt x="27349" y="40783"/>
                </a:lnTo>
                <a:lnTo>
                  <a:pt x="38719" y="30394"/>
                </a:lnTo>
                <a:lnTo>
                  <a:pt x="50433" y="26678"/>
                </a:lnTo>
                <a:lnTo>
                  <a:pt x="65298" y="25400"/>
                </a:lnTo>
                <a:lnTo>
                  <a:pt x="157585" y="25400"/>
                </a:lnTo>
                <a:lnTo>
                  <a:pt x="1575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602816" y="5488368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19" h="96520">
                <a:moveTo>
                  <a:pt x="198120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59" y="43743"/>
                </a:lnTo>
                <a:lnTo>
                  <a:pt x="171590" y="47130"/>
                </a:lnTo>
                <a:lnTo>
                  <a:pt x="168203" y="50518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3" y="77610"/>
                </a:lnTo>
                <a:lnTo>
                  <a:pt x="43743" y="96238"/>
                </a:lnTo>
                <a:lnTo>
                  <a:pt x="63499" y="96238"/>
                </a:lnTo>
                <a:lnTo>
                  <a:pt x="63499" y="77610"/>
                </a:lnTo>
                <a:lnTo>
                  <a:pt x="154560" y="77417"/>
                </a:lnTo>
                <a:lnTo>
                  <a:pt x="194114" y="54939"/>
                </a:lnTo>
                <a:lnTo>
                  <a:pt x="198120" y="25963"/>
                </a:lnTo>
                <a:lnTo>
                  <a:pt x="198120" y="0"/>
                </a:lnTo>
                <a:close/>
              </a:path>
              <a:path w="198119" h="96520">
                <a:moveTo>
                  <a:pt x="63499" y="0"/>
                </a:moveTo>
                <a:lnTo>
                  <a:pt x="43743" y="0"/>
                </a:lnTo>
                <a:lnTo>
                  <a:pt x="43743" y="52210"/>
                </a:lnTo>
                <a:lnTo>
                  <a:pt x="63499" y="52210"/>
                </a:lnTo>
                <a:lnTo>
                  <a:pt x="634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170731" y="5420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170731" y="5397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170731" y="2531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170731" y="2508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070207" y="7641548"/>
            <a:ext cx="205740" cy="188595"/>
          </a:xfrm>
          <a:custGeom>
            <a:avLst/>
            <a:gdLst/>
            <a:ahLst/>
            <a:cxnLst/>
            <a:rect l="l" t="t" r="r" b="b"/>
            <a:pathLst>
              <a:path w="205739" h="188595">
                <a:moveTo>
                  <a:pt x="205739" y="0"/>
                </a:moveTo>
                <a:lnTo>
                  <a:pt x="0" y="78456"/>
                </a:lnTo>
                <a:lnTo>
                  <a:pt x="0" y="110065"/>
                </a:lnTo>
                <a:lnTo>
                  <a:pt x="205739" y="188523"/>
                </a:lnTo>
                <a:lnTo>
                  <a:pt x="205739" y="159172"/>
                </a:lnTo>
                <a:lnTo>
                  <a:pt x="152963" y="140545"/>
                </a:lnTo>
                <a:lnTo>
                  <a:pt x="152963" y="132080"/>
                </a:lnTo>
                <a:lnTo>
                  <a:pt x="129821" y="132080"/>
                </a:lnTo>
                <a:lnTo>
                  <a:pt x="27374" y="94261"/>
                </a:lnTo>
                <a:lnTo>
                  <a:pt x="129821" y="56443"/>
                </a:lnTo>
                <a:lnTo>
                  <a:pt x="152963" y="56443"/>
                </a:lnTo>
                <a:lnTo>
                  <a:pt x="152963" y="47694"/>
                </a:lnTo>
                <a:lnTo>
                  <a:pt x="205739" y="29069"/>
                </a:lnTo>
                <a:lnTo>
                  <a:pt x="205739" y="0"/>
                </a:lnTo>
                <a:close/>
              </a:path>
              <a:path w="205739" h="188595">
                <a:moveTo>
                  <a:pt x="152963" y="56443"/>
                </a:moveTo>
                <a:lnTo>
                  <a:pt x="129821" y="56443"/>
                </a:lnTo>
                <a:lnTo>
                  <a:pt x="129821" y="132080"/>
                </a:lnTo>
                <a:lnTo>
                  <a:pt x="152963" y="132080"/>
                </a:lnTo>
                <a:lnTo>
                  <a:pt x="152963" y="564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121571" y="7486043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40">
                <a:moveTo>
                  <a:pt x="154376" y="0"/>
                </a:moveTo>
                <a:lnTo>
                  <a:pt x="0" y="0"/>
                </a:lnTo>
                <a:lnTo>
                  <a:pt x="0" y="25400"/>
                </a:lnTo>
                <a:lnTo>
                  <a:pt x="91007" y="25473"/>
                </a:lnTo>
                <a:lnTo>
                  <a:pt x="103781" y="27323"/>
                </a:lnTo>
                <a:lnTo>
                  <a:pt x="134915" y="61262"/>
                </a:lnTo>
                <a:lnTo>
                  <a:pt x="135510" y="77956"/>
                </a:lnTo>
                <a:lnTo>
                  <a:pt x="130490" y="88776"/>
                </a:lnTo>
                <a:lnTo>
                  <a:pt x="119190" y="99081"/>
                </a:lnTo>
                <a:lnTo>
                  <a:pt x="107462" y="102663"/>
                </a:lnTo>
                <a:lnTo>
                  <a:pt x="92569" y="103858"/>
                </a:lnTo>
                <a:lnTo>
                  <a:pt x="0" y="103858"/>
                </a:lnTo>
                <a:lnTo>
                  <a:pt x="0" y="129258"/>
                </a:lnTo>
                <a:lnTo>
                  <a:pt x="93416" y="129258"/>
                </a:lnTo>
                <a:lnTo>
                  <a:pt x="102322" y="128957"/>
                </a:lnTo>
                <a:lnTo>
                  <a:pt x="148728" y="107903"/>
                </a:lnTo>
                <a:lnTo>
                  <a:pt x="157666" y="67880"/>
                </a:lnTo>
                <a:lnTo>
                  <a:pt x="155039" y="56010"/>
                </a:lnTo>
                <a:lnTo>
                  <a:pt x="149342" y="43297"/>
                </a:lnTo>
                <a:lnTo>
                  <a:pt x="141400" y="33868"/>
                </a:lnTo>
                <a:lnTo>
                  <a:pt x="130669" y="25400"/>
                </a:lnTo>
                <a:lnTo>
                  <a:pt x="154376" y="25400"/>
                </a:lnTo>
                <a:lnTo>
                  <a:pt x="154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077828" y="7356502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19" h="96520">
                <a:moveTo>
                  <a:pt x="198119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60" y="43745"/>
                </a:lnTo>
                <a:lnTo>
                  <a:pt x="171590" y="47130"/>
                </a:lnTo>
                <a:lnTo>
                  <a:pt x="168203" y="50518"/>
                </a:lnTo>
                <a:lnTo>
                  <a:pt x="160019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3" y="77610"/>
                </a:lnTo>
                <a:lnTo>
                  <a:pt x="43743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0" y="77417"/>
                </a:lnTo>
                <a:lnTo>
                  <a:pt x="194114" y="54939"/>
                </a:lnTo>
                <a:lnTo>
                  <a:pt x="198119" y="25965"/>
                </a:lnTo>
                <a:lnTo>
                  <a:pt x="198119" y="0"/>
                </a:lnTo>
                <a:close/>
              </a:path>
              <a:path w="198119" h="96520">
                <a:moveTo>
                  <a:pt x="63500" y="0"/>
                </a:moveTo>
                <a:lnTo>
                  <a:pt x="43743" y="0"/>
                </a:lnTo>
                <a:lnTo>
                  <a:pt x="43743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117910" y="7192596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4" y="0"/>
                </a:moveTo>
                <a:lnTo>
                  <a:pt x="39092" y="8267"/>
                </a:lnTo>
                <a:lnTo>
                  <a:pt x="4439" y="43833"/>
                </a:lnTo>
                <a:lnTo>
                  <a:pt x="0" y="72018"/>
                </a:lnTo>
                <a:lnTo>
                  <a:pt x="1079" y="84538"/>
                </a:lnTo>
                <a:lnTo>
                  <a:pt x="29033" y="128599"/>
                </a:lnTo>
                <a:lnTo>
                  <a:pt x="76779" y="140696"/>
                </a:lnTo>
                <a:lnTo>
                  <a:pt x="94931" y="140928"/>
                </a:lnTo>
                <a:lnTo>
                  <a:pt x="108371" y="138701"/>
                </a:lnTo>
                <a:lnTo>
                  <a:pt x="120479" y="134904"/>
                </a:lnTo>
                <a:lnTo>
                  <a:pt x="131281" y="129513"/>
                </a:lnTo>
                <a:lnTo>
                  <a:pt x="140806" y="122504"/>
                </a:lnTo>
                <a:lnTo>
                  <a:pt x="148062" y="114724"/>
                </a:lnTo>
                <a:lnTo>
                  <a:pt x="76752" y="114724"/>
                </a:lnTo>
                <a:lnTo>
                  <a:pt x="64886" y="113444"/>
                </a:lnTo>
                <a:lnTo>
                  <a:pt x="29462" y="95249"/>
                </a:lnTo>
                <a:lnTo>
                  <a:pt x="21441" y="70773"/>
                </a:lnTo>
                <a:lnTo>
                  <a:pt x="21452" y="69692"/>
                </a:lnTo>
                <a:lnTo>
                  <a:pt x="40501" y="36579"/>
                </a:lnTo>
                <a:lnTo>
                  <a:pt x="91918" y="27257"/>
                </a:lnTo>
                <a:lnTo>
                  <a:pt x="147875" y="27257"/>
                </a:lnTo>
                <a:lnTo>
                  <a:pt x="147732" y="27033"/>
                </a:lnTo>
                <a:lnTo>
                  <a:pt x="106670" y="2773"/>
                </a:lnTo>
                <a:lnTo>
                  <a:pt x="92680" y="679"/>
                </a:lnTo>
                <a:lnTo>
                  <a:pt x="76684" y="0"/>
                </a:lnTo>
                <a:close/>
              </a:path>
              <a:path w="161925" h="140970">
                <a:moveTo>
                  <a:pt x="147875" y="27257"/>
                </a:moveTo>
                <a:lnTo>
                  <a:pt x="91918" y="27257"/>
                </a:lnTo>
                <a:lnTo>
                  <a:pt x="104724" y="29541"/>
                </a:lnTo>
                <a:lnTo>
                  <a:pt x="116291" y="33832"/>
                </a:lnTo>
                <a:lnTo>
                  <a:pt x="126929" y="40324"/>
                </a:lnTo>
                <a:lnTo>
                  <a:pt x="134540" y="49153"/>
                </a:lnTo>
                <a:lnTo>
                  <a:pt x="138958" y="60818"/>
                </a:lnTo>
                <a:lnTo>
                  <a:pt x="140229" y="76307"/>
                </a:lnTo>
                <a:lnTo>
                  <a:pt x="137133" y="87105"/>
                </a:lnTo>
                <a:lnTo>
                  <a:pt x="105967" y="111802"/>
                </a:lnTo>
                <a:lnTo>
                  <a:pt x="76752" y="114724"/>
                </a:lnTo>
                <a:lnTo>
                  <a:pt x="148062" y="114724"/>
                </a:lnTo>
                <a:lnTo>
                  <a:pt x="161347" y="62470"/>
                </a:lnTo>
                <a:lnTo>
                  <a:pt x="159068" y="49514"/>
                </a:lnTo>
                <a:lnTo>
                  <a:pt x="154574" y="37740"/>
                </a:lnTo>
                <a:lnTo>
                  <a:pt x="147875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118019" y="7044563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8" y="25201"/>
                </a:moveTo>
                <a:lnTo>
                  <a:pt x="124908" y="25201"/>
                </a:lnTo>
                <a:lnTo>
                  <a:pt x="130833" y="28588"/>
                </a:lnTo>
                <a:lnTo>
                  <a:pt x="137292" y="40042"/>
                </a:lnTo>
                <a:lnTo>
                  <a:pt x="139825" y="51317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8" y="93540"/>
                </a:lnTo>
                <a:lnTo>
                  <a:pt x="131768" y="105307"/>
                </a:lnTo>
                <a:lnTo>
                  <a:pt x="126037" y="117206"/>
                </a:lnTo>
                <a:lnTo>
                  <a:pt x="154581" y="109982"/>
                </a:lnTo>
                <a:lnTo>
                  <a:pt x="157522" y="98261"/>
                </a:lnTo>
                <a:lnTo>
                  <a:pt x="159999" y="84469"/>
                </a:lnTo>
                <a:lnTo>
                  <a:pt x="161163" y="72746"/>
                </a:lnTo>
                <a:lnTo>
                  <a:pt x="161525" y="58562"/>
                </a:lnTo>
                <a:lnTo>
                  <a:pt x="160326" y="45787"/>
                </a:lnTo>
                <a:lnTo>
                  <a:pt x="157350" y="33798"/>
                </a:lnTo>
                <a:lnTo>
                  <a:pt x="153528" y="25201"/>
                </a:lnTo>
                <a:close/>
              </a:path>
              <a:path w="161925" h="117475">
                <a:moveTo>
                  <a:pt x="32057" y="7421"/>
                </a:moveTo>
                <a:lnTo>
                  <a:pt x="8068" y="7421"/>
                </a:lnTo>
                <a:lnTo>
                  <a:pt x="7148" y="10081"/>
                </a:lnTo>
                <a:lnTo>
                  <a:pt x="4178" y="20799"/>
                </a:lnTo>
                <a:lnTo>
                  <a:pt x="1341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20"/>
                </a:lnTo>
                <a:lnTo>
                  <a:pt x="20475" y="109096"/>
                </a:lnTo>
                <a:lnTo>
                  <a:pt x="46031" y="116073"/>
                </a:lnTo>
                <a:lnTo>
                  <a:pt x="57177" y="114514"/>
                </a:lnTo>
                <a:lnTo>
                  <a:pt x="67908" y="108951"/>
                </a:lnTo>
                <a:lnTo>
                  <a:pt x="79538" y="97654"/>
                </a:lnTo>
                <a:lnTo>
                  <a:pt x="82302" y="91524"/>
                </a:lnTo>
                <a:lnTo>
                  <a:pt x="36572" y="91524"/>
                </a:lnTo>
                <a:lnTo>
                  <a:pt x="30928" y="88419"/>
                </a:lnTo>
                <a:lnTo>
                  <a:pt x="25561" y="79669"/>
                </a:lnTo>
                <a:lnTo>
                  <a:pt x="22177" y="68530"/>
                </a:lnTo>
                <a:lnTo>
                  <a:pt x="21050" y="53706"/>
                </a:lnTo>
                <a:lnTo>
                  <a:pt x="21050" y="45521"/>
                </a:lnTo>
                <a:lnTo>
                  <a:pt x="22179" y="37619"/>
                </a:lnTo>
                <a:lnTo>
                  <a:pt x="23872" y="29717"/>
                </a:lnTo>
                <a:lnTo>
                  <a:pt x="25848" y="22097"/>
                </a:lnTo>
                <a:lnTo>
                  <a:pt x="28670" y="14759"/>
                </a:lnTo>
                <a:lnTo>
                  <a:pt x="32057" y="7421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4" y="62219"/>
                </a:lnTo>
                <a:lnTo>
                  <a:pt x="62461" y="76120"/>
                </a:lnTo>
                <a:lnTo>
                  <a:pt x="58021" y="84750"/>
                </a:lnTo>
                <a:lnTo>
                  <a:pt x="54633" y="89266"/>
                </a:lnTo>
                <a:lnTo>
                  <a:pt x="50119" y="91524"/>
                </a:lnTo>
                <a:lnTo>
                  <a:pt x="82302" y="91524"/>
                </a:lnTo>
                <a:lnTo>
                  <a:pt x="84747" y="86101"/>
                </a:lnTo>
                <a:lnTo>
                  <a:pt x="88783" y="71486"/>
                </a:lnTo>
                <a:lnTo>
                  <a:pt x="92968" y="53370"/>
                </a:lnTo>
                <a:lnTo>
                  <a:pt x="97174" y="40198"/>
                </a:lnTo>
                <a:lnTo>
                  <a:pt x="101483" y="32257"/>
                </a:lnTo>
                <a:lnTo>
                  <a:pt x="105152" y="27741"/>
                </a:lnTo>
                <a:lnTo>
                  <a:pt x="110513" y="25201"/>
                </a:lnTo>
                <a:lnTo>
                  <a:pt x="153528" y="25201"/>
                </a:lnTo>
                <a:lnTo>
                  <a:pt x="152210" y="22235"/>
                </a:lnTo>
                <a:lnTo>
                  <a:pt x="144521" y="10738"/>
                </a:lnTo>
                <a:lnTo>
                  <a:pt x="135412" y="4416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066838" y="6728841"/>
            <a:ext cx="212725" cy="193040"/>
          </a:xfrm>
          <a:custGeom>
            <a:avLst/>
            <a:gdLst/>
            <a:ahLst/>
            <a:cxnLst/>
            <a:rect l="l" t="t" r="r" b="b"/>
            <a:pathLst>
              <a:path w="212725" h="193040">
                <a:moveTo>
                  <a:pt x="121643" y="161149"/>
                </a:moveTo>
                <a:lnTo>
                  <a:pt x="77593" y="161149"/>
                </a:lnTo>
                <a:lnTo>
                  <a:pt x="87742" y="162333"/>
                </a:lnTo>
                <a:lnTo>
                  <a:pt x="96183" y="171406"/>
                </a:lnTo>
                <a:lnTo>
                  <a:pt x="139286" y="192648"/>
                </a:lnTo>
                <a:lnTo>
                  <a:pt x="155753" y="192928"/>
                </a:lnTo>
                <a:lnTo>
                  <a:pt x="167067" y="190169"/>
                </a:lnTo>
                <a:lnTo>
                  <a:pt x="178048" y="184865"/>
                </a:lnTo>
                <a:lnTo>
                  <a:pt x="188978" y="176575"/>
                </a:lnTo>
                <a:lnTo>
                  <a:pt x="198046" y="167058"/>
                </a:lnTo>
                <a:lnTo>
                  <a:pt x="142633" y="167058"/>
                </a:lnTo>
                <a:lnTo>
                  <a:pt x="131115" y="165208"/>
                </a:lnTo>
                <a:lnTo>
                  <a:pt x="121643" y="161149"/>
                </a:lnTo>
                <a:close/>
              </a:path>
              <a:path w="212725" h="193040">
                <a:moveTo>
                  <a:pt x="34695" y="68298"/>
                </a:moveTo>
                <a:lnTo>
                  <a:pt x="1611" y="94488"/>
                </a:lnTo>
                <a:lnTo>
                  <a:pt x="0" y="121072"/>
                </a:lnTo>
                <a:lnTo>
                  <a:pt x="2112" y="133811"/>
                </a:lnTo>
                <a:lnTo>
                  <a:pt x="35563" y="168559"/>
                </a:lnTo>
                <a:lnTo>
                  <a:pt x="49089" y="170179"/>
                </a:lnTo>
                <a:lnTo>
                  <a:pt x="54733" y="170179"/>
                </a:lnTo>
                <a:lnTo>
                  <a:pt x="60378" y="169050"/>
                </a:lnTo>
                <a:lnTo>
                  <a:pt x="71666" y="164536"/>
                </a:lnTo>
                <a:lnTo>
                  <a:pt x="77593" y="161149"/>
                </a:lnTo>
                <a:lnTo>
                  <a:pt x="121643" y="161149"/>
                </a:lnTo>
                <a:lnTo>
                  <a:pt x="118115" y="159636"/>
                </a:lnTo>
                <a:lnTo>
                  <a:pt x="108276" y="152550"/>
                </a:lnTo>
                <a:lnTo>
                  <a:pt x="99613" y="143932"/>
                </a:lnTo>
                <a:lnTo>
                  <a:pt x="40904" y="143932"/>
                </a:lnTo>
                <a:lnTo>
                  <a:pt x="34131" y="141110"/>
                </a:lnTo>
                <a:lnTo>
                  <a:pt x="29051" y="134901"/>
                </a:lnTo>
                <a:lnTo>
                  <a:pt x="23971" y="128976"/>
                </a:lnTo>
                <a:lnTo>
                  <a:pt x="21431" y="121072"/>
                </a:lnTo>
                <a:lnTo>
                  <a:pt x="21431" y="105269"/>
                </a:lnTo>
                <a:lnTo>
                  <a:pt x="22560" y="98778"/>
                </a:lnTo>
                <a:lnTo>
                  <a:pt x="27101" y="84042"/>
                </a:lnTo>
                <a:lnTo>
                  <a:pt x="30462" y="76481"/>
                </a:lnTo>
                <a:lnTo>
                  <a:pt x="34695" y="68298"/>
                </a:lnTo>
                <a:close/>
              </a:path>
              <a:path w="212725" h="193040">
                <a:moveTo>
                  <a:pt x="202272" y="74133"/>
                </a:moveTo>
                <a:lnTo>
                  <a:pt x="176847" y="74133"/>
                </a:lnTo>
                <a:lnTo>
                  <a:pt x="182884" y="84101"/>
                </a:lnTo>
                <a:lnTo>
                  <a:pt x="188521" y="98063"/>
                </a:lnTo>
                <a:lnTo>
                  <a:pt x="189977" y="109317"/>
                </a:lnTo>
                <a:lnTo>
                  <a:pt x="189872" y="126095"/>
                </a:lnTo>
                <a:lnTo>
                  <a:pt x="186419" y="136758"/>
                </a:lnTo>
                <a:lnTo>
                  <a:pt x="179419" y="147984"/>
                </a:lnTo>
                <a:lnTo>
                  <a:pt x="167889" y="160503"/>
                </a:lnTo>
                <a:lnTo>
                  <a:pt x="156343" y="165438"/>
                </a:lnTo>
                <a:lnTo>
                  <a:pt x="142633" y="167058"/>
                </a:lnTo>
                <a:lnTo>
                  <a:pt x="198046" y="167058"/>
                </a:lnTo>
                <a:lnTo>
                  <a:pt x="211942" y="129330"/>
                </a:lnTo>
                <a:lnTo>
                  <a:pt x="212685" y="113945"/>
                </a:lnTo>
                <a:lnTo>
                  <a:pt x="211510" y="103210"/>
                </a:lnTo>
                <a:lnTo>
                  <a:pt x="208566" y="90964"/>
                </a:lnTo>
                <a:lnTo>
                  <a:pt x="203320" y="75932"/>
                </a:lnTo>
                <a:lnTo>
                  <a:pt x="202272" y="74133"/>
                </a:lnTo>
                <a:close/>
              </a:path>
              <a:path w="212725" h="193040">
                <a:moveTo>
                  <a:pt x="98760" y="9596"/>
                </a:moveTo>
                <a:lnTo>
                  <a:pt x="106735" y="35979"/>
                </a:lnTo>
                <a:lnTo>
                  <a:pt x="118783" y="38143"/>
                </a:lnTo>
                <a:lnTo>
                  <a:pt x="132038" y="41818"/>
                </a:lnTo>
                <a:lnTo>
                  <a:pt x="143758" y="46925"/>
                </a:lnTo>
                <a:lnTo>
                  <a:pt x="154640" y="53339"/>
                </a:lnTo>
                <a:lnTo>
                  <a:pt x="82322" y="123961"/>
                </a:lnTo>
                <a:lnTo>
                  <a:pt x="71310" y="133978"/>
                </a:lnTo>
                <a:lnTo>
                  <a:pt x="62918" y="139981"/>
                </a:lnTo>
                <a:lnTo>
                  <a:pt x="58402" y="142803"/>
                </a:lnTo>
                <a:lnTo>
                  <a:pt x="53604" y="143932"/>
                </a:lnTo>
                <a:lnTo>
                  <a:pt x="99613" y="143932"/>
                </a:lnTo>
                <a:lnTo>
                  <a:pt x="98478" y="142803"/>
                </a:lnTo>
                <a:lnTo>
                  <a:pt x="176847" y="74133"/>
                </a:lnTo>
                <a:lnTo>
                  <a:pt x="202272" y="74133"/>
                </a:lnTo>
                <a:lnTo>
                  <a:pt x="196960" y="65021"/>
                </a:lnTo>
                <a:lnTo>
                  <a:pt x="188789" y="54469"/>
                </a:lnTo>
                <a:lnTo>
                  <a:pt x="206001" y="37735"/>
                </a:lnTo>
                <a:lnTo>
                  <a:pt x="168991" y="37735"/>
                </a:lnTo>
                <a:lnTo>
                  <a:pt x="123470" y="14630"/>
                </a:lnTo>
                <a:lnTo>
                  <a:pt x="111181" y="11447"/>
                </a:lnTo>
                <a:lnTo>
                  <a:pt x="98760" y="9596"/>
                </a:lnTo>
                <a:close/>
              </a:path>
              <a:path w="212725" h="193040">
                <a:moveTo>
                  <a:pt x="209109" y="0"/>
                </a:moveTo>
                <a:lnTo>
                  <a:pt x="168991" y="37735"/>
                </a:lnTo>
                <a:lnTo>
                  <a:pt x="206001" y="37735"/>
                </a:lnTo>
                <a:lnTo>
                  <a:pt x="209109" y="34712"/>
                </a:lnTo>
                <a:lnTo>
                  <a:pt x="2091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070207" y="6439562"/>
            <a:ext cx="205740" cy="188595"/>
          </a:xfrm>
          <a:custGeom>
            <a:avLst/>
            <a:gdLst/>
            <a:ahLst/>
            <a:cxnLst/>
            <a:rect l="l" t="t" r="r" b="b"/>
            <a:pathLst>
              <a:path w="205739" h="188595">
                <a:moveTo>
                  <a:pt x="0" y="0"/>
                </a:moveTo>
                <a:lnTo>
                  <a:pt x="0" y="29069"/>
                </a:lnTo>
                <a:lnTo>
                  <a:pt x="173283" y="94261"/>
                </a:lnTo>
                <a:lnTo>
                  <a:pt x="0" y="159456"/>
                </a:lnTo>
                <a:lnTo>
                  <a:pt x="0" y="188525"/>
                </a:lnTo>
                <a:lnTo>
                  <a:pt x="205739" y="110067"/>
                </a:lnTo>
                <a:lnTo>
                  <a:pt x="205739" y="7845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118645" y="6278696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10">
                <a:moveTo>
                  <a:pt x="86182" y="0"/>
                </a:moveTo>
                <a:lnTo>
                  <a:pt x="73764" y="0"/>
                </a:lnTo>
                <a:lnTo>
                  <a:pt x="65092" y="314"/>
                </a:lnTo>
                <a:lnTo>
                  <a:pt x="28393" y="11493"/>
                </a:lnTo>
                <a:lnTo>
                  <a:pt x="2527" y="47667"/>
                </a:lnTo>
                <a:lnTo>
                  <a:pt x="0" y="79467"/>
                </a:lnTo>
                <a:lnTo>
                  <a:pt x="2712" y="92201"/>
                </a:lnTo>
                <a:lnTo>
                  <a:pt x="23448" y="124422"/>
                </a:lnTo>
                <a:lnTo>
                  <a:pt x="69337" y="142321"/>
                </a:lnTo>
                <a:lnTo>
                  <a:pt x="84608" y="143051"/>
                </a:lnTo>
                <a:lnTo>
                  <a:pt x="97986" y="141897"/>
                </a:lnTo>
                <a:lnTo>
                  <a:pt x="142967" y="118185"/>
                </a:lnTo>
                <a:lnTo>
                  <a:pt x="144133" y="116556"/>
                </a:lnTo>
                <a:lnTo>
                  <a:pt x="86182" y="116556"/>
                </a:lnTo>
                <a:lnTo>
                  <a:pt x="86182" y="113526"/>
                </a:lnTo>
                <a:lnTo>
                  <a:pt x="53915" y="113526"/>
                </a:lnTo>
                <a:lnTo>
                  <a:pt x="42168" y="108515"/>
                </a:lnTo>
                <a:lnTo>
                  <a:pt x="32697" y="100877"/>
                </a:lnTo>
                <a:lnTo>
                  <a:pt x="26119" y="91404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6" y="53753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2" y="25400"/>
                </a:lnTo>
                <a:lnTo>
                  <a:pt x="86182" y="0"/>
                </a:lnTo>
                <a:close/>
              </a:path>
              <a:path w="161289" h="143510">
                <a:moveTo>
                  <a:pt x="149399" y="5925"/>
                </a:moveTo>
                <a:lnTo>
                  <a:pt x="125434" y="5965"/>
                </a:lnTo>
                <a:lnTo>
                  <a:pt x="130098" y="15378"/>
                </a:lnTo>
                <a:lnTo>
                  <a:pt x="134209" y="26761"/>
                </a:lnTo>
                <a:lnTo>
                  <a:pt x="138151" y="41892"/>
                </a:lnTo>
                <a:lnTo>
                  <a:pt x="139288" y="53753"/>
                </a:lnTo>
                <a:lnTo>
                  <a:pt x="139423" y="69578"/>
                </a:lnTo>
                <a:lnTo>
                  <a:pt x="136857" y="82002"/>
                </a:lnTo>
                <a:lnTo>
                  <a:pt x="100613" y="114513"/>
                </a:lnTo>
                <a:lnTo>
                  <a:pt x="86182" y="116556"/>
                </a:lnTo>
                <a:lnTo>
                  <a:pt x="144133" y="116556"/>
                </a:lnTo>
                <a:lnTo>
                  <a:pt x="160151" y="72468"/>
                </a:lnTo>
                <a:lnTo>
                  <a:pt x="160787" y="56179"/>
                </a:lnTo>
                <a:lnTo>
                  <a:pt x="159644" y="44130"/>
                </a:lnTo>
                <a:lnTo>
                  <a:pt x="157403" y="30068"/>
                </a:lnTo>
                <a:lnTo>
                  <a:pt x="154018" y="17837"/>
                </a:lnTo>
                <a:lnTo>
                  <a:pt x="149399" y="5925"/>
                </a:lnTo>
                <a:close/>
              </a:path>
              <a:path w="161289" h="143510">
                <a:moveTo>
                  <a:pt x="86182" y="25400"/>
                </a:moveTo>
                <a:lnTo>
                  <a:pt x="66426" y="25400"/>
                </a:lnTo>
                <a:lnTo>
                  <a:pt x="53915" y="113526"/>
                </a:lnTo>
                <a:lnTo>
                  <a:pt x="86182" y="113526"/>
                </a:lnTo>
                <a:lnTo>
                  <a:pt x="86182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061458" y="6108799"/>
            <a:ext cx="214629" cy="129539"/>
          </a:xfrm>
          <a:custGeom>
            <a:avLst/>
            <a:gdLst/>
            <a:ahLst/>
            <a:cxnLst/>
            <a:rect l="l" t="t" r="r" b="b"/>
            <a:pathLst>
              <a:path w="214630" h="129539">
                <a:moveTo>
                  <a:pt x="214489" y="0"/>
                </a:moveTo>
                <a:lnTo>
                  <a:pt x="121354" y="0"/>
                </a:lnTo>
                <a:lnTo>
                  <a:pt x="112422" y="326"/>
                </a:lnTo>
                <a:lnTo>
                  <a:pt x="65923" y="21465"/>
                </a:lnTo>
                <a:lnTo>
                  <a:pt x="56903" y="61470"/>
                </a:lnTo>
                <a:lnTo>
                  <a:pt x="59746" y="73341"/>
                </a:lnTo>
                <a:lnTo>
                  <a:pt x="65637" y="86026"/>
                </a:lnTo>
                <a:lnTo>
                  <a:pt x="73657" y="95625"/>
                </a:lnTo>
                <a:lnTo>
                  <a:pt x="84101" y="103858"/>
                </a:lnTo>
                <a:lnTo>
                  <a:pt x="0" y="103858"/>
                </a:lnTo>
                <a:lnTo>
                  <a:pt x="0" y="129258"/>
                </a:lnTo>
                <a:lnTo>
                  <a:pt x="214489" y="129258"/>
                </a:lnTo>
                <a:lnTo>
                  <a:pt x="214489" y="103858"/>
                </a:lnTo>
                <a:lnTo>
                  <a:pt x="124188" y="103799"/>
                </a:lnTo>
                <a:lnTo>
                  <a:pt x="111426" y="101997"/>
                </a:lnTo>
                <a:lnTo>
                  <a:pt x="79914" y="68274"/>
                </a:lnTo>
                <a:lnTo>
                  <a:pt x="79236" y="51575"/>
                </a:lnTo>
                <a:lnTo>
                  <a:pt x="84252" y="40783"/>
                </a:lnTo>
                <a:lnTo>
                  <a:pt x="95623" y="30394"/>
                </a:lnTo>
                <a:lnTo>
                  <a:pt x="107336" y="26678"/>
                </a:lnTo>
                <a:lnTo>
                  <a:pt x="122201" y="25400"/>
                </a:lnTo>
                <a:lnTo>
                  <a:pt x="214489" y="25400"/>
                </a:lnTo>
                <a:lnTo>
                  <a:pt x="2144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121571" y="6045580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>
                <a:moveTo>
                  <a:pt x="0" y="0"/>
                </a:moveTo>
                <a:lnTo>
                  <a:pt x="15437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061458" y="6045580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117925" y="5868628"/>
            <a:ext cx="161925" cy="122555"/>
          </a:xfrm>
          <a:custGeom>
            <a:avLst/>
            <a:gdLst/>
            <a:ahLst/>
            <a:cxnLst/>
            <a:rect l="l" t="t" r="r" b="b"/>
            <a:pathLst>
              <a:path w="161925" h="122554">
                <a:moveTo>
                  <a:pt x="33279" y="0"/>
                </a:moveTo>
                <a:lnTo>
                  <a:pt x="9573" y="0"/>
                </a:lnTo>
                <a:lnTo>
                  <a:pt x="6468" y="7054"/>
                </a:lnTo>
                <a:lnTo>
                  <a:pt x="4211" y="14392"/>
                </a:lnTo>
                <a:lnTo>
                  <a:pt x="824" y="29069"/>
                </a:lnTo>
                <a:lnTo>
                  <a:pt x="89" y="35685"/>
                </a:lnTo>
                <a:lnTo>
                  <a:pt x="0" y="46896"/>
                </a:lnTo>
                <a:lnTo>
                  <a:pt x="1137" y="60235"/>
                </a:lnTo>
                <a:lnTo>
                  <a:pt x="25531" y="104999"/>
                </a:lnTo>
                <a:lnTo>
                  <a:pt x="71552" y="121416"/>
                </a:lnTo>
                <a:lnTo>
                  <a:pt x="87974" y="122009"/>
                </a:lnTo>
                <a:lnTo>
                  <a:pt x="100537" y="120509"/>
                </a:lnTo>
                <a:lnTo>
                  <a:pt x="145873" y="95377"/>
                </a:lnTo>
                <a:lnTo>
                  <a:pt x="146325" y="94709"/>
                </a:lnTo>
                <a:lnTo>
                  <a:pt x="69223" y="94709"/>
                </a:lnTo>
                <a:lnTo>
                  <a:pt x="56637" y="92013"/>
                </a:lnTo>
                <a:lnTo>
                  <a:pt x="22924" y="57519"/>
                </a:lnTo>
                <a:lnTo>
                  <a:pt x="21426" y="43461"/>
                </a:lnTo>
                <a:lnTo>
                  <a:pt x="21496" y="35685"/>
                </a:lnTo>
                <a:lnTo>
                  <a:pt x="22555" y="29069"/>
                </a:lnTo>
                <a:lnTo>
                  <a:pt x="26506" y="14392"/>
                </a:lnTo>
                <a:lnTo>
                  <a:pt x="29328" y="7336"/>
                </a:lnTo>
                <a:lnTo>
                  <a:pt x="33279" y="0"/>
                </a:lnTo>
                <a:close/>
              </a:path>
              <a:path w="161925" h="122554">
                <a:moveTo>
                  <a:pt x="152095" y="0"/>
                </a:moveTo>
                <a:lnTo>
                  <a:pt x="129307" y="1193"/>
                </a:lnTo>
                <a:lnTo>
                  <a:pt x="134290" y="11929"/>
                </a:lnTo>
                <a:lnTo>
                  <a:pt x="138504" y="24994"/>
                </a:lnTo>
                <a:lnTo>
                  <a:pt x="139958" y="35685"/>
                </a:lnTo>
                <a:lnTo>
                  <a:pt x="140084" y="51358"/>
                </a:lnTo>
                <a:lnTo>
                  <a:pt x="137153" y="63483"/>
                </a:lnTo>
                <a:lnTo>
                  <a:pt x="101482" y="92634"/>
                </a:lnTo>
                <a:lnTo>
                  <a:pt x="69223" y="94709"/>
                </a:lnTo>
                <a:lnTo>
                  <a:pt x="146325" y="94709"/>
                </a:lnTo>
                <a:lnTo>
                  <a:pt x="152843" y="85075"/>
                </a:lnTo>
                <a:lnTo>
                  <a:pt x="157781" y="73436"/>
                </a:lnTo>
                <a:lnTo>
                  <a:pt x="160719" y="60495"/>
                </a:lnTo>
                <a:lnTo>
                  <a:pt x="161649" y="46896"/>
                </a:lnTo>
                <a:lnTo>
                  <a:pt x="161574" y="36689"/>
                </a:lnTo>
                <a:lnTo>
                  <a:pt x="160844" y="29632"/>
                </a:lnTo>
                <a:lnTo>
                  <a:pt x="159433" y="22012"/>
                </a:lnTo>
                <a:lnTo>
                  <a:pt x="158022" y="14674"/>
                </a:lnTo>
                <a:lnTo>
                  <a:pt x="155482" y="7336"/>
                </a:lnTo>
                <a:lnTo>
                  <a:pt x="152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061458" y="5811901"/>
            <a:ext cx="214629" cy="0"/>
          </a:xfrm>
          <a:custGeom>
            <a:avLst/>
            <a:gdLst/>
            <a:ahLst/>
            <a:cxnLst/>
            <a:rect l="l" t="t" r="r" b="b"/>
            <a:pathLst>
              <a:path w="214630">
                <a:moveTo>
                  <a:pt x="0" y="0"/>
                </a:moveTo>
                <a:lnTo>
                  <a:pt x="2144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118656" y="5614062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10">
                <a:moveTo>
                  <a:pt x="86171" y="0"/>
                </a:moveTo>
                <a:lnTo>
                  <a:pt x="73753" y="0"/>
                </a:lnTo>
                <a:lnTo>
                  <a:pt x="65079" y="315"/>
                </a:lnTo>
                <a:lnTo>
                  <a:pt x="28380" y="11494"/>
                </a:lnTo>
                <a:lnTo>
                  <a:pt x="2515" y="47669"/>
                </a:lnTo>
                <a:lnTo>
                  <a:pt x="0" y="79522"/>
                </a:lnTo>
                <a:lnTo>
                  <a:pt x="2700" y="92202"/>
                </a:lnTo>
                <a:lnTo>
                  <a:pt x="23437" y="124424"/>
                </a:lnTo>
                <a:lnTo>
                  <a:pt x="69326" y="142322"/>
                </a:lnTo>
                <a:lnTo>
                  <a:pt x="84597" y="143052"/>
                </a:lnTo>
                <a:lnTo>
                  <a:pt x="97975" y="141898"/>
                </a:lnTo>
                <a:lnTo>
                  <a:pt x="142956" y="118186"/>
                </a:lnTo>
                <a:lnTo>
                  <a:pt x="144122" y="116558"/>
                </a:lnTo>
                <a:lnTo>
                  <a:pt x="86171" y="116558"/>
                </a:lnTo>
                <a:lnTo>
                  <a:pt x="86171" y="113526"/>
                </a:lnTo>
                <a:lnTo>
                  <a:pt x="53903" y="113526"/>
                </a:lnTo>
                <a:lnTo>
                  <a:pt x="42156" y="108515"/>
                </a:lnTo>
                <a:lnTo>
                  <a:pt x="32685" y="100878"/>
                </a:lnTo>
                <a:lnTo>
                  <a:pt x="26108" y="91404"/>
                </a:lnTo>
                <a:lnTo>
                  <a:pt x="22081" y="79468"/>
                </a:lnTo>
                <a:lnTo>
                  <a:pt x="20755" y="64690"/>
                </a:lnTo>
                <a:lnTo>
                  <a:pt x="22923" y="53755"/>
                </a:lnTo>
                <a:lnTo>
                  <a:pt x="29153" y="43054"/>
                </a:lnTo>
                <a:lnTo>
                  <a:pt x="40815" y="31617"/>
                </a:lnTo>
                <a:lnTo>
                  <a:pt x="52555" y="27120"/>
                </a:lnTo>
                <a:lnTo>
                  <a:pt x="66415" y="25400"/>
                </a:lnTo>
                <a:lnTo>
                  <a:pt x="86171" y="25400"/>
                </a:lnTo>
                <a:lnTo>
                  <a:pt x="86171" y="0"/>
                </a:lnTo>
                <a:close/>
              </a:path>
              <a:path w="161289" h="143510">
                <a:moveTo>
                  <a:pt x="149388" y="5927"/>
                </a:moveTo>
                <a:lnTo>
                  <a:pt x="125422" y="5966"/>
                </a:lnTo>
                <a:lnTo>
                  <a:pt x="130086" y="15379"/>
                </a:lnTo>
                <a:lnTo>
                  <a:pt x="134197" y="26762"/>
                </a:lnTo>
                <a:lnTo>
                  <a:pt x="138139" y="41893"/>
                </a:lnTo>
                <a:lnTo>
                  <a:pt x="139276" y="53755"/>
                </a:lnTo>
                <a:lnTo>
                  <a:pt x="139411" y="69579"/>
                </a:lnTo>
                <a:lnTo>
                  <a:pt x="136845" y="82003"/>
                </a:lnTo>
                <a:lnTo>
                  <a:pt x="100601" y="114514"/>
                </a:lnTo>
                <a:lnTo>
                  <a:pt x="86171" y="116558"/>
                </a:lnTo>
                <a:lnTo>
                  <a:pt x="144122" y="116558"/>
                </a:lnTo>
                <a:lnTo>
                  <a:pt x="160140" y="72468"/>
                </a:lnTo>
                <a:lnTo>
                  <a:pt x="160776" y="56180"/>
                </a:lnTo>
                <a:lnTo>
                  <a:pt x="159633" y="44130"/>
                </a:lnTo>
                <a:lnTo>
                  <a:pt x="157391" y="30069"/>
                </a:lnTo>
                <a:lnTo>
                  <a:pt x="154006" y="17838"/>
                </a:lnTo>
                <a:lnTo>
                  <a:pt x="149388" y="5927"/>
                </a:lnTo>
                <a:close/>
              </a:path>
              <a:path w="161289" h="143510">
                <a:moveTo>
                  <a:pt x="86171" y="25400"/>
                </a:moveTo>
                <a:lnTo>
                  <a:pt x="66415" y="25400"/>
                </a:lnTo>
                <a:lnTo>
                  <a:pt x="53903" y="113526"/>
                </a:lnTo>
                <a:lnTo>
                  <a:pt x="86171" y="113526"/>
                </a:lnTo>
                <a:lnTo>
                  <a:pt x="8617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118019" y="5466660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8" y="25200"/>
                </a:moveTo>
                <a:lnTo>
                  <a:pt x="124908" y="25200"/>
                </a:lnTo>
                <a:lnTo>
                  <a:pt x="130833" y="28588"/>
                </a:lnTo>
                <a:lnTo>
                  <a:pt x="137292" y="40042"/>
                </a:lnTo>
                <a:lnTo>
                  <a:pt x="139825" y="51317"/>
                </a:lnTo>
                <a:lnTo>
                  <a:pt x="140577" y="67692"/>
                </a:lnTo>
                <a:lnTo>
                  <a:pt x="139218" y="79451"/>
                </a:lnTo>
                <a:lnTo>
                  <a:pt x="135958" y="93539"/>
                </a:lnTo>
                <a:lnTo>
                  <a:pt x="131768" y="105306"/>
                </a:lnTo>
                <a:lnTo>
                  <a:pt x="126037" y="117204"/>
                </a:lnTo>
                <a:lnTo>
                  <a:pt x="154581" y="109982"/>
                </a:lnTo>
                <a:lnTo>
                  <a:pt x="157522" y="98261"/>
                </a:lnTo>
                <a:lnTo>
                  <a:pt x="159998" y="84468"/>
                </a:lnTo>
                <a:lnTo>
                  <a:pt x="161163" y="72745"/>
                </a:lnTo>
                <a:lnTo>
                  <a:pt x="161525" y="58561"/>
                </a:lnTo>
                <a:lnTo>
                  <a:pt x="160326" y="45786"/>
                </a:lnTo>
                <a:lnTo>
                  <a:pt x="157350" y="33797"/>
                </a:lnTo>
                <a:lnTo>
                  <a:pt x="153528" y="25200"/>
                </a:lnTo>
                <a:close/>
              </a:path>
              <a:path w="161925" h="117475">
                <a:moveTo>
                  <a:pt x="32057" y="7420"/>
                </a:moveTo>
                <a:lnTo>
                  <a:pt x="8068" y="7420"/>
                </a:lnTo>
                <a:lnTo>
                  <a:pt x="7148" y="10081"/>
                </a:lnTo>
                <a:lnTo>
                  <a:pt x="4178" y="20799"/>
                </a:lnTo>
                <a:lnTo>
                  <a:pt x="1341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20"/>
                </a:lnTo>
                <a:lnTo>
                  <a:pt x="20475" y="109096"/>
                </a:lnTo>
                <a:lnTo>
                  <a:pt x="46032" y="116073"/>
                </a:lnTo>
                <a:lnTo>
                  <a:pt x="57177" y="114514"/>
                </a:lnTo>
                <a:lnTo>
                  <a:pt x="67908" y="108951"/>
                </a:lnTo>
                <a:lnTo>
                  <a:pt x="79538" y="97653"/>
                </a:lnTo>
                <a:lnTo>
                  <a:pt x="82302" y="91522"/>
                </a:lnTo>
                <a:lnTo>
                  <a:pt x="36572" y="91522"/>
                </a:lnTo>
                <a:lnTo>
                  <a:pt x="30928" y="88419"/>
                </a:lnTo>
                <a:lnTo>
                  <a:pt x="25560" y="79668"/>
                </a:lnTo>
                <a:lnTo>
                  <a:pt x="22177" y="68528"/>
                </a:lnTo>
                <a:lnTo>
                  <a:pt x="21050" y="53704"/>
                </a:lnTo>
                <a:lnTo>
                  <a:pt x="21050" y="45520"/>
                </a:lnTo>
                <a:lnTo>
                  <a:pt x="22179" y="37619"/>
                </a:lnTo>
                <a:lnTo>
                  <a:pt x="23872" y="29717"/>
                </a:lnTo>
                <a:lnTo>
                  <a:pt x="25848" y="22097"/>
                </a:lnTo>
                <a:lnTo>
                  <a:pt x="28670" y="14759"/>
                </a:lnTo>
                <a:lnTo>
                  <a:pt x="32057" y="7420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7"/>
                </a:lnTo>
                <a:lnTo>
                  <a:pt x="66604" y="62219"/>
                </a:lnTo>
                <a:lnTo>
                  <a:pt x="62461" y="76119"/>
                </a:lnTo>
                <a:lnTo>
                  <a:pt x="58021" y="84750"/>
                </a:lnTo>
                <a:lnTo>
                  <a:pt x="54633" y="89264"/>
                </a:lnTo>
                <a:lnTo>
                  <a:pt x="50119" y="91522"/>
                </a:lnTo>
                <a:lnTo>
                  <a:pt x="82302" y="91522"/>
                </a:lnTo>
                <a:lnTo>
                  <a:pt x="84747" y="86100"/>
                </a:lnTo>
                <a:lnTo>
                  <a:pt x="88783" y="71484"/>
                </a:lnTo>
                <a:lnTo>
                  <a:pt x="92968" y="53369"/>
                </a:lnTo>
                <a:lnTo>
                  <a:pt x="97174" y="40197"/>
                </a:lnTo>
                <a:lnTo>
                  <a:pt x="101483" y="32257"/>
                </a:lnTo>
                <a:lnTo>
                  <a:pt x="105152" y="27740"/>
                </a:lnTo>
                <a:lnTo>
                  <a:pt x="110513" y="25200"/>
                </a:lnTo>
                <a:lnTo>
                  <a:pt x="153528" y="25200"/>
                </a:lnTo>
                <a:lnTo>
                  <a:pt x="152210" y="22235"/>
                </a:lnTo>
                <a:lnTo>
                  <a:pt x="144521" y="10738"/>
                </a:lnTo>
                <a:lnTo>
                  <a:pt x="135412" y="4416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645742" y="5420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645742" y="5397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645742" y="2531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645742" y="2508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517879" y="7674228"/>
            <a:ext cx="205740" cy="146050"/>
          </a:xfrm>
          <a:custGeom>
            <a:avLst/>
            <a:gdLst/>
            <a:ahLst/>
            <a:cxnLst/>
            <a:rect l="l" t="t" r="r" b="b"/>
            <a:pathLst>
              <a:path w="205739" h="146050">
                <a:moveTo>
                  <a:pt x="47079" y="8456"/>
                </a:moveTo>
                <a:lnTo>
                  <a:pt x="7481" y="35181"/>
                </a:lnTo>
                <a:lnTo>
                  <a:pt x="79" y="73258"/>
                </a:lnTo>
                <a:lnTo>
                  <a:pt x="0" y="145789"/>
                </a:lnTo>
                <a:lnTo>
                  <a:pt x="205740" y="145789"/>
                </a:lnTo>
                <a:lnTo>
                  <a:pt x="205736" y="117849"/>
                </a:lnTo>
                <a:lnTo>
                  <a:pt x="22860" y="117849"/>
                </a:lnTo>
                <a:lnTo>
                  <a:pt x="23462" y="66763"/>
                </a:lnTo>
                <a:lnTo>
                  <a:pt x="26644" y="54619"/>
                </a:lnTo>
                <a:lnTo>
                  <a:pt x="33019" y="43853"/>
                </a:lnTo>
                <a:lnTo>
                  <a:pt x="42868" y="38218"/>
                </a:lnTo>
                <a:lnTo>
                  <a:pt x="58306" y="36505"/>
                </a:lnTo>
                <a:lnTo>
                  <a:pt x="121243" y="36505"/>
                </a:lnTo>
                <a:lnTo>
                  <a:pt x="125931" y="33487"/>
                </a:lnTo>
                <a:lnTo>
                  <a:pt x="92273" y="33487"/>
                </a:lnTo>
                <a:lnTo>
                  <a:pt x="85849" y="23350"/>
                </a:lnTo>
                <a:lnTo>
                  <a:pt x="74179" y="13112"/>
                </a:lnTo>
                <a:lnTo>
                  <a:pt x="62596" y="9579"/>
                </a:lnTo>
                <a:lnTo>
                  <a:pt x="47079" y="8456"/>
                </a:lnTo>
                <a:close/>
              </a:path>
              <a:path w="205739" h="146050">
                <a:moveTo>
                  <a:pt x="121243" y="36505"/>
                </a:moveTo>
                <a:lnTo>
                  <a:pt x="58306" y="36505"/>
                </a:lnTo>
                <a:lnTo>
                  <a:pt x="69824" y="40360"/>
                </a:lnTo>
                <a:lnTo>
                  <a:pt x="79880" y="50515"/>
                </a:lnTo>
                <a:lnTo>
                  <a:pt x="83681" y="61865"/>
                </a:lnTo>
                <a:lnTo>
                  <a:pt x="84949" y="76645"/>
                </a:lnTo>
                <a:lnTo>
                  <a:pt x="84949" y="117849"/>
                </a:lnTo>
                <a:lnTo>
                  <a:pt x="107527" y="117849"/>
                </a:lnTo>
                <a:lnTo>
                  <a:pt x="108436" y="60623"/>
                </a:lnTo>
                <a:lnTo>
                  <a:pt x="111915" y="48503"/>
                </a:lnTo>
                <a:lnTo>
                  <a:pt x="118365" y="38357"/>
                </a:lnTo>
                <a:lnTo>
                  <a:pt x="121243" y="36505"/>
                </a:lnTo>
                <a:close/>
              </a:path>
              <a:path w="205739" h="146050">
                <a:moveTo>
                  <a:pt x="196499" y="30525"/>
                </a:moveTo>
                <a:lnTo>
                  <a:pt x="156401" y="30525"/>
                </a:lnTo>
                <a:lnTo>
                  <a:pt x="167296" y="35797"/>
                </a:lnTo>
                <a:lnTo>
                  <a:pt x="177854" y="46581"/>
                </a:lnTo>
                <a:lnTo>
                  <a:pt x="181623" y="58363"/>
                </a:lnTo>
                <a:lnTo>
                  <a:pt x="182880" y="73258"/>
                </a:lnTo>
                <a:lnTo>
                  <a:pt x="182880" y="117849"/>
                </a:lnTo>
                <a:lnTo>
                  <a:pt x="205736" y="117849"/>
                </a:lnTo>
                <a:lnTo>
                  <a:pt x="205729" y="70013"/>
                </a:lnTo>
                <a:lnTo>
                  <a:pt x="204940" y="57319"/>
                </a:lnTo>
                <a:lnTo>
                  <a:pt x="202627" y="45390"/>
                </a:lnTo>
                <a:lnTo>
                  <a:pt x="198411" y="33885"/>
                </a:lnTo>
                <a:lnTo>
                  <a:pt x="196499" y="30525"/>
                </a:lnTo>
                <a:close/>
              </a:path>
              <a:path w="205739" h="146050">
                <a:moveTo>
                  <a:pt x="144138" y="0"/>
                </a:moveTo>
                <a:lnTo>
                  <a:pt x="132397" y="2001"/>
                </a:lnTo>
                <a:lnTo>
                  <a:pt x="120884" y="6932"/>
                </a:lnTo>
                <a:lnTo>
                  <a:pt x="108848" y="15388"/>
                </a:lnTo>
                <a:lnTo>
                  <a:pt x="99740" y="25809"/>
                </a:lnTo>
                <a:lnTo>
                  <a:pt x="92273" y="33487"/>
                </a:lnTo>
                <a:lnTo>
                  <a:pt x="125931" y="33487"/>
                </a:lnTo>
                <a:lnTo>
                  <a:pt x="126075" y="33394"/>
                </a:lnTo>
                <a:lnTo>
                  <a:pt x="138080" y="30692"/>
                </a:lnTo>
                <a:lnTo>
                  <a:pt x="196499" y="30525"/>
                </a:lnTo>
                <a:lnTo>
                  <a:pt x="191910" y="22461"/>
                </a:lnTo>
                <a:lnTo>
                  <a:pt x="182744" y="10777"/>
                </a:lnTo>
                <a:lnTo>
                  <a:pt x="172443" y="4774"/>
                </a:lnTo>
                <a:lnTo>
                  <a:pt x="159713" y="1159"/>
                </a:lnTo>
                <a:lnTo>
                  <a:pt x="1441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566316" y="7495462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09">
                <a:moveTo>
                  <a:pt x="86182" y="0"/>
                </a:moveTo>
                <a:lnTo>
                  <a:pt x="73764" y="0"/>
                </a:lnTo>
                <a:lnTo>
                  <a:pt x="65091" y="315"/>
                </a:lnTo>
                <a:lnTo>
                  <a:pt x="28392" y="11494"/>
                </a:lnTo>
                <a:lnTo>
                  <a:pt x="2527" y="47669"/>
                </a:lnTo>
                <a:lnTo>
                  <a:pt x="0" y="79468"/>
                </a:lnTo>
                <a:lnTo>
                  <a:pt x="2712" y="92202"/>
                </a:lnTo>
                <a:lnTo>
                  <a:pt x="23449" y="124424"/>
                </a:lnTo>
                <a:lnTo>
                  <a:pt x="69338" y="142322"/>
                </a:lnTo>
                <a:lnTo>
                  <a:pt x="84609" y="143052"/>
                </a:lnTo>
                <a:lnTo>
                  <a:pt x="97986" y="141898"/>
                </a:lnTo>
                <a:lnTo>
                  <a:pt x="142967" y="118186"/>
                </a:lnTo>
                <a:lnTo>
                  <a:pt x="144133" y="116558"/>
                </a:lnTo>
                <a:lnTo>
                  <a:pt x="86182" y="116558"/>
                </a:lnTo>
                <a:lnTo>
                  <a:pt x="86182" y="113526"/>
                </a:lnTo>
                <a:lnTo>
                  <a:pt x="53915" y="113526"/>
                </a:lnTo>
                <a:lnTo>
                  <a:pt x="42167" y="108515"/>
                </a:lnTo>
                <a:lnTo>
                  <a:pt x="32697" y="100877"/>
                </a:lnTo>
                <a:lnTo>
                  <a:pt x="26120" y="91405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2" y="25400"/>
                </a:lnTo>
                <a:lnTo>
                  <a:pt x="86182" y="0"/>
                </a:lnTo>
                <a:close/>
              </a:path>
              <a:path w="161289" h="143509">
                <a:moveTo>
                  <a:pt x="149400" y="5927"/>
                </a:moveTo>
                <a:lnTo>
                  <a:pt x="125433" y="5966"/>
                </a:lnTo>
                <a:lnTo>
                  <a:pt x="130098" y="15378"/>
                </a:lnTo>
                <a:lnTo>
                  <a:pt x="134209" y="26762"/>
                </a:lnTo>
                <a:lnTo>
                  <a:pt x="138151" y="41893"/>
                </a:lnTo>
                <a:lnTo>
                  <a:pt x="139288" y="53755"/>
                </a:lnTo>
                <a:lnTo>
                  <a:pt x="139422" y="69579"/>
                </a:lnTo>
                <a:lnTo>
                  <a:pt x="136857" y="82003"/>
                </a:lnTo>
                <a:lnTo>
                  <a:pt x="100613" y="114514"/>
                </a:lnTo>
                <a:lnTo>
                  <a:pt x="86182" y="116558"/>
                </a:lnTo>
                <a:lnTo>
                  <a:pt x="144133" y="116558"/>
                </a:lnTo>
                <a:lnTo>
                  <a:pt x="160151" y="72468"/>
                </a:lnTo>
                <a:lnTo>
                  <a:pt x="160787" y="56180"/>
                </a:lnTo>
                <a:lnTo>
                  <a:pt x="159644" y="44131"/>
                </a:lnTo>
                <a:lnTo>
                  <a:pt x="157403" y="30069"/>
                </a:lnTo>
                <a:lnTo>
                  <a:pt x="154018" y="17838"/>
                </a:lnTo>
                <a:lnTo>
                  <a:pt x="149400" y="5927"/>
                </a:lnTo>
                <a:close/>
              </a:path>
              <a:path w="161289" h="143509">
                <a:moveTo>
                  <a:pt x="86182" y="25400"/>
                </a:moveTo>
                <a:lnTo>
                  <a:pt x="66426" y="25400"/>
                </a:lnTo>
                <a:lnTo>
                  <a:pt x="53915" y="113526"/>
                </a:lnTo>
                <a:lnTo>
                  <a:pt x="86182" y="113526"/>
                </a:lnTo>
                <a:lnTo>
                  <a:pt x="86182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565609" y="7333184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89" h="130175">
                <a:moveTo>
                  <a:pt x="80399" y="25399"/>
                </a:moveTo>
                <a:lnTo>
                  <a:pt x="60643" y="25399"/>
                </a:lnTo>
                <a:lnTo>
                  <a:pt x="61148" y="69193"/>
                </a:lnTo>
                <a:lnTo>
                  <a:pt x="72909" y="109044"/>
                </a:lnTo>
                <a:lnTo>
                  <a:pt x="120958" y="129899"/>
                </a:lnTo>
                <a:lnTo>
                  <a:pt x="132099" y="126858"/>
                </a:lnTo>
                <a:lnTo>
                  <a:pt x="142998" y="120176"/>
                </a:lnTo>
                <a:lnTo>
                  <a:pt x="154344" y="108882"/>
                </a:lnTo>
                <a:lnTo>
                  <a:pt x="155994" y="104745"/>
                </a:lnTo>
                <a:lnTo>
                  <a:pt x="106889" y="104745"/>
                </a:lnTo>
                <a:lnTo>
                  <a:pt x="95104" y="100568"/>
                </a:lnTo>
                <a:lnTo>
                  <a:pt x="85939" y="90077"/>
                </a:lnTo>
                <a:lnTo>
                  <a:pt x="82919" y="80185"/>
                </a:lnTo>
                <a:lnTo>
                  <a:pt x="81043" y="67013"/>
                </a:lnTo>
                <a:lnTo>
                  <a:pt x="80509" y="53344"/>
                </a:lnTo>
                <a:lnTo>
                  <a:pt x="80399" y="25399"/>
                </a:lnTo>
                <a:close/>
              </a:path>
              <a:path w="161289" h="130175">
                <a:moveTo>
                  <a:pt x="158010" y="0"/>
                </a:moveTo>
                <a:lnTo>
                  <a:pt x="69957" y="0"/>
                </a:lnTo>
                <a:lnTo>
                  <a:pt x="60914" y="305"/>
                </a:lnTo>
                <a:lnTo>
                  <a:pt x="24495" y="11625"/>
                </a:lnTo>
                <a:lnTo>
                  <a:pt x="912" y="53344"/>
                </a:lnTo>
                <a:lnTo>
                  <a:pt x="0" y="69193"/>
                </a:lnTo>
                <a:lnTo>
                  <a:pt x="980" y="81046"/>
                </a:lnTo>
                <a:lnTo>
                  <a:pt x="3307" y="94796"/>
                </a:lnTo>
                <a:lnTo>
                  <a:pt x="6476" y="106814"/>
                </a:lnTo>
                <a:lnTo>
                  <a:pt x="10690" y="119098"/>
                </a:lnTo>
                <a:lnTo>
                  <a:pt x="33817" y="118522"/>
                </a:lnTo>
                <a:lnTo>
                  <a:pt x="28694" y="107078"/>
                </a:lnTo>
                <a:lnTo>
                  <a:pt x="24696" y="94689"/>
                </a:lnTo>
                <a:lnTo>
                  <a:pt x="22962" y="86095"/>
                </a:lnTo>
                <a:lnTo>
                  <a:pt x="22895" y="85476"/>
                </a:lnTo>
                <a:lnTo>
                  <a:pt x="22113" y="74174"/>
                </a:lnTo>
                <a:lnTo>
                  <a:pt x="22514" y="56796"/>
                </a:lnTo>
                <a:lnTo>
                  <a:pt x="26475" y="45006"/>
                </a:lnTo>
                <a:lnTo>
                  <a:pt x="33838" y="34030"/>
                </a:lnTo>
                <a:lnTo>
                  <a:pt x="44554" y="27580"/>
                </a:lnTo>
                <a:lnTo>
                  <a:pt x="58103" y="25399"/>
                </a:lnTo>
                <a:lnTo>
                  <a:pt x="158010" y="25399"/>
                </a:lnTo>
                <a:lnTo>
                  <a:pt x="158010" y="0"/>
                </a:lnTo>
                <a:close/>
              </a:path>
              <a:path w="161289" h="130175">
                <a:moveTo>
                  <a:pt x="134584" y="25399"/>
                </a:moveTo>
                <a:lnTo>
                  <a:pt x="80399" y="25399"/>
                </a:lnTo>
                <a:lnTo>
                  <a:pt x="91059" y="25534"/>
                </a:lnTo>
                <a:lnTo>
                  <a:pt x="104506" y="27480"/>
                </a:lnTo>
                <a:lnTo>
                  <a:pt x="139224" y="59618"/>
                </a:lnTo>
                <a:lnTo>
                  <a:pt x="140747" y="73779"/>
                </a:lnTo>
                <a:lnTo>
                  <a:pt x="140713" y="74174"/>
                </a:lnTo>
                <a:lnTo>
                  <a:pt x="138409" y="86668"/>
                </a:lnTo>
                <a:lnTo>
                  <a:pt x="131679" y="97548"/>
                </a:lnTo>
                <a:lnTo>
                  <a:pt x="122100" y="103117"/>
                </a:lnTo>
                <a:lnTo>
                  <a:pt x="106889" y="104745"/>
                </a:lnTo>
                <a:lnTo>
                  <a:pt x="155994" y="104745"/>
                </a:lnTo>
                <a:lnTo>
                  <a:pt x="158358" y="98818"/>
                </a:lnTo>
                <a:lnTo>
                  <a:pt x="160592" y="85476"/>
                </a:lnTo>
                <a:lnTo>
                  <a:pt x="161008" y="67847"/>
                </a:lnTo>
                <a:lnTo>
                  <a:pt x="158303" y="55746"/>
                </a:lnTo>
                <a:lnTo>
                  <a:pt x="153083" y="43354"/>
                </a:lnTo>
                <a:lnTo>
                  <a:pt x="145292" y="33680"/>
                </a:lnTo>
                <a:lnTo>
                  <a:pt x="134584" y="253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569242" y="7154255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40">
                <a:moveTo>
                  <a:pt x="154376" y="0"/>
                </a:moveTo>
                <a:lnTo>
                  <a:pt x="0" y="0"/>
                </a:lnTo>
                <a:lnTo>
                  <a:pt x="0" y="25400"/>
                </a:lnTo>
                <a:lnTo>
                  <a:pt x="91007" y="25474"/>
                </a:lnTo>
                <a:lnTo>
                  <a:pt x="103782" y="27323"/>
                </a:lnTo>
                <a:lnTo>
                  <a:pt x="134916" y="61262"/>
                </a:lnTo>
                <a:lnTo>
                  <a:pt x="135511" y="77957"/>
                </a:lnTo>
                <a:lnTo>
                  <a:pt x="130490" y="88777"/>
                </a:lnTo>
                <a:lnTo>
                  <a:pt x="119190" y="99081"/>
                </a:lnTo>
                <a:lnTo>
                  <a:pt x="107462" y="102663"/>
                </a:lnTo>
                <a:lnTo>
                  <a:pt x="92569" y="103858"/>
                </a:lnTo>
                <a:lnTo>
                  <a:pt x="0" y="103858"/>
                </a:lnTo>
                <a:lnTo>
                  <a:pt x="0" y="129258"/>
                </a:lnTo>
                <a:lnTo>
                  <a:pt x="93416" y="129258"/>
                </a:lnTo>
                <a:lnTo>
                  <a:pt x="102323" y="128957"/>
                </a:lnTo>
                <a:lnTo>
                  <a:pt x="148729" y="107903"/>
                </a:lnTo>
                <a:lnTo>
                  <a:pt x="157666" y="67879"/>
                </a:lnTo>
                <a:lnTo>
                  <a:pt x="155039" y="56009"/>
                </a:lnTo>
                <a:lnTo>
                  <a:pt x="149343" y="43296"/>
                </a:lnTo>
                <a:lnTo>
                  <a:pt x="141400" y="33868"/>
                </a:lnTo>
                <a:lnTo>
                  <a:pt x="130669" y="25400"/>
                </a:lnTo>
                <a:lnTo>
                  <a:pt x="154376" y="25400"/>
                </a:lnTo>
                <a:lnTo>
                  <a:pt x="154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525499" y="7024715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19" h="96520">
                <a:moveTo>
                  <a:pt x="198119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59" y="43745"/>
                </a:lnTo>
                <a:lnTo>
                  <a:pt x="171590" y="47130"/>
                </a:lnTo>
                <a:lnTo>
                  <a:pt x="168203" y="50518"/>
                </a:lnTo>
                <a:lnTo>
                  <a:pt x="160019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3" y="77610"/>
                </a:lnTo>
                <a:lnTo>
                  <a:pt x="43743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0" y="77417"/>
                </a:lnTo>
                <a:lnTo>
                  <a:pt x="194114" y="54939"/>
                </a:lnTo>
                <a:lnTo>
                  <a:pt x="198119" y="25965"/>
                </a:lnTo>
                <a:lnTo>
                  <a:pt x="198119" y="0"/>
                </a:lnTo>
                <a:close/>
              </a:path>
              <a:path w="198119" h="96520">
                <a:moveTo>
                  <a:pt x="63500" y="0"/>
                </a:moveTo>
                <a:lnTo>
                  <a:pt x="43743" y="0"/>
                </a:lnTo>
                <a:lnTo>
                  <a:pt x="43743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569242" y="6859333"/>
            <a:ext cx="213360" cy="150495"/>
          </a:xfrm>
          <a:custGeom>
            <a:avLst/>
            <a:gdLst/>
            <a:ahLst/>
            <a:cxnLst/>
            <a:rect l="l" t="t" r="r" b="b"/>
            <a:pathLst>
              <a:path w="213360" h="150495">
                <a:moveTo>
                  <a:pt x="0" y="0"/>
                </a:moveTo>
                <a:lnTo>
                  <a:pt x="0" y="26810"/>
                </a:lnTo>
                <a:lnTo>
                  <a:pt x="120790" y="75070"/>
                </a:lnTo>
                <a:lnTo>
                  <a:pt x="0" y="123330"/>
                </a:lnTo>
                <a:lnTo>
                  <a:pt x="0" y="150141"/>
                </a:lnTo>
                <a:lnTo>
                  <a:pt x="151836" y="87770"/>
                </a:lnTo>
                <a:lnTo>
                  <a:pt x="203127" y="87770"/>
                </a:lnTo>
                <a:lnTo>
                  <a:pt x="202755" y="87172"/>
                </a:lnTo>
                <a:lnTo>
                  <a:pt x="194803" y="80850"/>
                </a:lnTo>
                <a:lnTo>
                  <a:pt x="183348" y="74370"/>
                </a:lnTo>
                <a:lnTo>
                  <a:pt x="168487" y="67732"/>
                </a:lnTo>
                <a:lnTo>
                  <a:pt x="0" y="0"/>
                </a:lnTo>
                <a:close/>
              </a:path>
              <a:path w="213360" h="150495">
                <a:moveTo>
                  <a:pt x="203127" y="87770"/>
                </a:moveTo>
                <a:lnTo>
                  <a:pt x="151836" y="87770"/>
                </a:lnTo>
                <a:lnTo>
                  <a:pt x="165007" y="93024"/>
                </a:lnTo>
                <a:lnTo>
                  <a:pt x="178815" y="99427"/>
                </a:lnTo>
                <a:lnTo>
                  <a:pt x="186549" y="105269"/>
                </a:lnTo>
                <a:lnTo>
                  <a:pt x="189936" y="109219"/>
                </a:lnTo>
                <a:lnTo>
                  <a:pt x="191629" y="114581"/>
                </a:lnTo>
                <a:lnTo>
                  <a:pt x="191629" y="136312"/>
                </a:lnTo>
                <a:lnTo>
                  <a:pt x="212796" y="136312"/>
                </a:lnTo>
                <a:lnTo>
                  <a:pt x="212550" y="110494"/>
                </a:lnTo>
                <a:lnTo>
                  <a:pt x="209596" y="98184"/>
                </a:lnTo>
                <a:lnTo>
                  <a:pt x="203127" y="877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514509" y="6549735"/>
            <a:ext cx="212725" cy="193040"/>
          </a:xfrm>
          <a:custGeom>
            <a:avLst/>
            <a:gdLst/>
            <a:ahLst/>
            <a:cxnLst/>
            <a:rect l="l" t="t" r="r" b="b"/>
            <a:pathLst>
              <a:path w="212725" h="193040">
                <a:moveTo>
                  <a:pt x="121643" y="161149"/>
                </a:moveTo>
                <a:lnTo>
                  <a:pt x="77593" y="161149"/>
                </a:lnTo>
                <a:lnTo>
                  <a:pt x="87742" y="162333"/>
                </a:lnTo>
                <a:lnTo>
                  <a:pt x="96183" y="171406"/>
                </a:lnTo>
                <a:lnTo>
                  <a:pt x="139287" y="192649"/>
                </a:lnTo>
                <a:lnTo>
                  <a:pt x="155753" y="192929"/>
                </a:lnTo>
                <a:lnTo>
                  <a:pt x="167067" y="190170"/>
                </a:lnTo>
                <a:lnTo>
                  <a:pt x="178047" y="184866"/>
                </a:lnTo>
                <a:lnTo>
                  <a:pt x="188978" y="176575"/>
                </a:lnTo>
                <a:lnTo>
                  <a:pt x="198046" y="167058"/>
                </a:lnTo>
                <a:lnTo>
                  <a:pt x="142634" y="167058"/>
                </a:lnTo>
                <a:lnTo>
                  <a:pt x="131115" y="165208"/>
                </a:lnTo>
                <a:lnTo>
                  <a:pt x="121643" y="161149"/>
                </a:lnTo>
                <a:close/>
              </a:path>
              <a:path w="212725" h="193040">
                <a:moveTo>
                  <a:pt x="34696" y="68298"/>
                </a:moveTo>
                <a:lnTo>
                  <a:pt x="1611" y="94488"/>
                </a:lnTo>
                <a:lnTo>
                  <a:pt x="0" y="121074"/>
                </a:lnTo>
                <a:lnTo>
                  <a:pt x="2112" y="133811"/>
                </a:lnTo>
                <a:lnTo>
                  <a:pt x="35562" y="168559"/>
                </a:lnTo>
                <a:lnTo>
                  <a:pt x="49089" y="170179"/>
                </a:lnTo>
                <a:lnTo>
                  <a:pt x="54733" y="170179"/>
                </a:lnTo>
                <a:lnTo>
                  <a:pt x="60378" y="169050"/>
                </a:lnTo>
                <a:lnTo>
                  <a:pt x="71667" y="164536"/>
                </a:lnTo>
                <a:lnTo>
                  <a:pt x="77593" y="161149"/>
                </a:lnTo>
                <a:lnTo>
                  <a:pt x="121643" y="161149"/>
                </a:lnTo>
                <a:lnTo>
                  <a:pt x="118115" y="159637"/>
                </a:lnTo>
                <a:lnTo>
                  <a:pt x="108277" y="152551"/>
                </a:lnTo>
                <a:lnTo>
                  <a:pt x="99613" y="143934"/>
                </a:lnTo>
                <a:lnTo>
                  <a:pt x="40904" y="143934"/>
                </a:lnTo>
                <a:lnTo>
                  <a:pt x="34131" y="141110"/>
                </a:lnTo>
                <a:lnTo>
                  <a:pt x="29051" y="134901"/>
                </a:lnTo>
                <a:lnTo>
                  <a:pt x="23971" y="128976"/>
                </a:lnTo>
                <a:lnTo>
                  <a:pt x="21431" y="121074"/>
                </a:lnTo>
                <a:lnTo>
                  <a:pt x="21431" y="105269"/>
                </a:lnTo>
                <a:lnTo>
                  <a:pt x="22560" y="98778"/>
                </a:lnTo>
                <a:lnTo>
                  <a:pt x="27102" y="84042"/>
                </a:lnTo>
                <a:lnTo>
                  <a:pt x="30462" y="76481"/>
                </a:lnTo>
                <a:lnTo>
                  <a:pt x="34696" y="68298"/>
                </a:lnTo>
                <a:close/>
              </a:path>
              <a:path w="212725" h="193040">
                <a:moveTo>
                  <a:pt x="202271" y="74133"/>
                </a:moveTo>
                <a:lnTo>
                  <a:pt x="176848" y="74133"/>
                </a:lnTo>
                <a:lnTo>
                  <a:pt x="182884" y="84101"/>
                </a:lnTo>
                <a:lnTo>
                  <a:pt x="188520" y="98063"/>
                </a:lnTo>
                <a:lnTo>
                  <a:pt x="189977" y="109318"/>
                </a:lnTo>
                <a:lnTo>
                  <a:pt x="189872" y="126095"/>
                </a:lnTo>
                <a:lnTo>
                  <a:pt x="186419" y="136758"/>
                </a:lnTo>
                <a:lnTo>
                  <a:pt x="179419" y="147985"/>
                </a:lnTo>
                <a:lnTo>
                  <a:pt x="167889" y="160503"/>
                </a:lnTo>
                <a:lnTo>
                  <a:pt x="156344" y="165438"/>
                </a:lnTo>
                <a:lnTo>
                  <a:pt x="142634" y="167058"/>
                </a:lnTo>
                <a:lnTo>
                  <a:pt x="198046" y="167058"/>
                </a:lnTo>
                <a:lnTo>
                  <a:pt x="211942" y="129330"/>
                </a:lnTo>
                <a:lnTo>
                  <a:pt x="212685" y="113946"/>
                </a:lnTo>
                <a:lnTo>
                  <a:pt x="211510" y="103211"/>
                </a:lnTo>
                <a:lnTo>
                  <a:pt x="208566" y="90965"/>
                </a:lnTo>
                <a:lnTo>
                  <a:pt x="203320" y="75933"/>
                </a:lnTo>
                <a:lnTo>
                  <a:pt x="202271" y="74133"/>
                </a:lnTo>
                <a:close/>
              </a:path>
              <a:path w="212725" h="193040">
                <a:moveTo>
                  <a:pt x="98760" y="9596"/>
                </a:moveTo>
                <a:lnTo>
                  <a:pt x="106734" y="35979"/>
                </a:lnTo>
                <a:lnTo>
                  <a:pt x="118783" y="38143"/>
                </a:lnTo>
                <a:lnTo>
                  <a:pt x="132037" y="41818"/>
                </a:lnTo>
                <a:lnTo>
                  <a:pt x="143757" y="46925"/>
                </a:lnTo>
                <a:lnTo>
                  <a:pt x="154640" y="53339"/>
                </a:lnTo>
                <a:lnTo>
                  <a:pt x="82322" y="123962"/>
                </a:lnTo>
                <a:lnTo>
                  <a:pt x="71310" y="133979"/>
                </a:lnTo>
                <a:lnTo>
                  <a:pt x="62918" y="139981"/>
                </a:lnTo>
                <a:lnTo>
                  <a:pt x="58402" y="142805"/>
                </a:lnTo>
                <a:lnTo>
                  <a:pt x="53604" y="143934"/>
                </a:lnTo>
                <a:lnTo>
                  <a:pt x="99613" y="143934"/>
                </a:lnTo>
                <a:lnTo>
                  <a:pt x="98478" y="142805"/>
                </a:lnTo>
                <a:lnTo>
                  <a:pt x="176848" y="74133"/>
                </a:lnTo>
                <a:lnTo>
                  <a:pt x="202271" y="74133"/>
                </a:lnTo>
                <a:lnTo>
                  <a:pt x="196961" y="65022"/>
                </a:lnTo>
                <a:lnTo>
                  <a:pt x="188789" y="54469"/>
                </a:lnTo>
                <a:lnTo>
                  <a:pt x="206001" y="37735"/>
                </a:lnTo>
                <a:lnTo>
                  <a:pt x="168991" y="37735"/>
                </a:lnTo>
                <a:lnTo>
                  <a:pt x="123470" y="14630"/>
                </a:lnTo>
                <a:lnTo>
                  <a:pt x="111181" y="11447"/>
                </a:lnTo>
                <a:lnTo>
                  <a:pt x="98760" y="9596"/>
                </a:lnTo>
                <a:close/>
              </a:path>
              <a:path w="212725" h="193040">
                <a:moveTo>
                  <a:pt x="209109" y="0"/>
                </a:moveTo>
                <a:lnTo>
                  <a:pt x="168991" y="37735"/>
                </a:lnTo>
                <a:lnTo>
                  <a:pt x="206001" y="37735"/>
                </a:lnTo>
                <a:lnTo>
                  <a:pt x="209109" y="34714"/>
                </a:lnTo>
                <a:lnTo>
                  <a:pt x="2091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517879" y="640969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279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529591" y="6305550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0"/>
                </a:moveTo>
                <a:lnTo>
                  <a:pt x="0" y="90169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613693" y="6314080"/>
            <a:ext cx="0" cy="81915"/>
          </a:xfrm>
          <a:custGeom>
            <a:avLst/>
            <a:gdLst/>
            <a:ahLst/>
            <a:cxnLst/>
            <a:rect l="l" t="t" r="r" b="b"/>
            <a:pathLst>
              <a:path h="81914">
                <a:moveTo>
                  <a:pt x="0" y="0"/>
                </a:moveTo>
                <a:lnTo>
                  <a:pt x="0" y="81561"/>
                </a:lnTo>
              </a:path>
            </a:pathLst>
          </a:custGeom>
          <a:ln w="234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569242" y="6249733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>
                <a:moveTo>
                  <a:pt x="0" y="0"/>
                </a:moveTo>
                <a:lnTo>
                  <a:pt x="15437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509130" y="6249733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525499" y="6106646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19" h="96520">
                <a:moveTo>
                  <a:pt x="198119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59" y="43745"/>
                </a:lnTo>
                <a:lnTo>
                  <a:pt x="171590" y="47130"/>
                </a:lnTo>
                <a:lnTo>
                  <a:pt x="168203" y="50518"/>
                </a:lnTo>
                <a:lnTo>
                  <a:pt x="160019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3" y="77610"/>
                </a:lnTo>
                <a:lnTo>
                  <a:pt x="43743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0" y="77417"/>
                </a:lnTo>
                <a:lnTo>
                  <a:pt x="194114" y="54939"/>
                </a:lnTo>
                <a:lnTo>
                  <a:pt x="198119" y="25965"/>
                </a:lnTo>
                <a:lnTo>
                  <a:pt x="198119" y="0"/>
                </a:lnTo>
                <a:close/>
              </a:path>
              <a:path w="198119" h="96520">
                <a:moveTo>
                  <a:pt x="63500" y="0"/>
                </a:moveTo>
                <a:lnTo>
                  <a:pt x="43743" y="0"/>
                </a:lnTo>
                <a:lnTo>
                  <a:pt x="43743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566033" y="5944933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39">
                <a:moveTo>
                  <a:pt x="157585" y="0"/>
                </a:moveTo>
                <a:lnTo>
                  <a:pt x="64452" y="0"/>
                </a:lnTo>
                <a:lnTo>
                  <a:pt x="55518" y="326"/>
                </a:lnTo>
                <a:lnTo>
                  <a:pt x="9019" y="21465"/>
                </a:lnTo>
                <a:lnTo>
                  <a:pt x="0" y="61471"/>
                </a:lnTo>
                <a:lnTo>
                  <a:pt x="2843" y="73341"/>
                </a:lnTo>
                <a:lnTo>
                  <a:pt x="8734" y="86026"/>
                </a:lnTo>
                <a:lnTo>
                  <a:pt x="16753" y="95625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5" y="129258"/>
                </a:lnTo>
                <a:lnTo>
                  <a:pt x="157585" y="103858"/>
                </a:lnTo>
                <a:lnTo>
                  <a:pt x="67284" y="103799"/>
                </a:lnTo>
                <a:lnTo>
                  <a:pt x="54523" y="101997"/>
                </a:lnTo>
                <a:lnTo>
                  <a:pt x="23010" y="68274"/>
                </a:lnTo>
                <a:lnTo>
                  <a:pt x="22333" y="51575"/>
                </a:lnTo>
                <a:lnTo>
                  <a:pt x="27349" y="40783"/>
                </a:lnTo>
                <a:lnTo>
                  <a:pt x="38719" y="30394"/>
                </a:lnTo>
                <a:lnTo>
                  <a:pt x="50433" y="26678"/>
                </a:lnTo>
                <a:lnTo>
                  <a:pt x="65298" y="25400"/>
                </a:lnTo>
                <a:lnTo>
                  <a:pt x="157585" y="25400"/>
                </a:lnTo>
                <a:lnTo>
                  <a:pt x="1575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566327" y="5762335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10">
                <a:moveTo>
                  <a:pt x="86171" y="0"/>
                </a:moveTo>
                <a:lnTo>
                  <a:pt x="73753" y="0"/>
                </a:lnTo>
                <a:lnTo>
                  <a:pt x="65079" y="315"/>
                </a:lnTo>
                <a:lnTo>
                  <a:pt x="28380" y="11494"/>
                </a:lnTo>
                <a:lnTo>
                  <a:pt x="2515" y="47669"/>
                </a:lnTo>
                <a:lnTo>
                  <a:pt x="0" y="79522"/>
                </a:lnTo>
                <a:lnTo>
                  <a:pt x="2700" y="92202"/>
                </a:lnTo>
                <a:lnTo>
                  <a:pt x="23437" y="124424"/>
                </a:lnTo>
                <a:lnTo>
                  <a:pt x="69326" y="142322"/>
                </a:lnTo>
                <a:lnTo>
                  <a:pt x="84597" y="143052"/>
                </a:lnTo>
                <a:lnTo>
                  <a:pt x="97975" y="141898"/>
                </a:lnTo>
                <a:lnTo>
                  <a:pt x="142955" y="118186"/>
                </a:lnTo>
                <a:lnTo>
                  <a:pt x="144122" y="116558"/>
                </a:lnTo>
                <a:lnTo>
                  <a:pt x="86171" y="116558"/>
                </a:lnTo>
                <a:lnTo>
                  <a:pt x="86171" y="113526"/>
                </a:lnTo>
                <a:lnTo>
                  <a:pt x="53903" y="113526"/>
                </a:lnTo>
                <a:lnTo>
                  <a:pt x="42156" y="108515"/>
                </a:lnTo>
                <a:lnTo>
                  <a:pt x="32685" y="100878"/>
                </a:lnTo>
                <a:lnTo>
                  <a:pt x="26108" y="91404"/>
                </a:lnTo>
                <a:lnTo>
                  <a:pt x="22081" y="79468"/>
                </a:lnTo>
                <a:lnTo>
                  <a:pt x="20755" y="64690"/>
                </a:lnTo>
                <a:lnTo>
                  <a:pt x="22924" y="53755"/>
                </a:lnTo>
                <a:lnTo>
                  <a:pt x="29154" y="43054"/>
                </a:lnTo>
                <a:lnTo>
                  <a:pt x="40815" y="31617"/>
                </a:lnTo>
                <a:lnTo>
                  <a:pt x="52555" y="27120"/>
                </a:lnTo>
                <a:lnTo>
                  <a:pt x="66415" y="25400"/>
                </a:lnTo>
                <a:lnTo>
                  <a:pt x="86171" y="25400"/>
                </a:lnTo>
                <a:lnTo>
                  <a:pt x="86171" y="0"/>
                </a:lnTo>
                <a:close/>
              </a:path>
              <a:path w="161289" h="143510">
                <a:moveTo>
                  <a:pt x="149389" y="5927"/>
                </a:moveTo>
                <a:lnTo>
                  <a:pt x="125422" y="5966"/>
                </a:lnTo>
                <a:lnTo>
                  <a:pt x="130086" y="15379"/>
                </a:lnTo>
                <a:lnTo>
                  <a:pt x="134198" y="26762"/>
                </a:lnTo>
                <a:lnTo>
                  <a:pt x="138139" y="41893"/>
                </a:lnTo>
                <a:lnTo>
                  <a:pt x="139276" y="53755"/>
                </a:lnTo>
                <a:lnTo>
                  <a:pt x="139411" y="69579"/>
                </a:lnTo>
                <a:lnTo>
                  <a:pt x="136846" y="82003"/>
                </a:lnTo>
                <a:lnTo>
                  <a:pt x="100602" y="114514"/>
                </a:lnTo>
                <a:lnTo>
                  <a:pt x="86171" y="116558"/>
                </a:lnTo>
                <a:lnTo>
                  <a:pt x="144122" y="116558"/>
                </a:lnTo>
                <a:lnTo>
                  <a:pt x="160140" y="72468"/>
                </a:lnTo>
                <a:lnTo>
                  <a:pt x="160776" y="56180"/>
                </a:lnTo>
                <a:lnTo>
                  <a:pt x="159633" y="44130"/>
                </a:lnTo>
                <a:lnTo>
                  <a:pt x="157392" y="30069"/>
                </a:lnTo>
                <a:lnTo>
                  <a:pt x="154006" y="17838"/>
                </a:lnTo>
                <a:lnTo>
                  <a:pt x="149389" y="5927"/>
                </a:lnTo>
                <a:close/>
              </a:path>
              <a:path w="161289" h="143510">
                <a:moveTo>
                  <a:pt x="86171" y="25400"/>
                </a:moveTo>
                <a:lnTo>
                  <a:pt x="66415" y="25400"/>
                </a:lnTo>
                <a:lnTo>
                  <a:pt x="53903" y="113526"/>
                </a:lnTo>
                <a:lnTo>
                  <a:pt x="86171" y="113526"/>
                </a:lnTo>
                <a:lnTo>
                  <a:pt x="8617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565691" y="5614932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8" y="25200"/>
                </a:moveTo>
                <a:lnTo>
                  <a:pt x="124908" y="25200"/>
                </a:lnTo>
                <a:lnTo>
                  <a:pt x="130835" y="28588"/>
                </a:lnTo>
                <a:lnTo>
                  <a:pt x="137293" y="40042"/>
                </a:lnTo>
                <a:lnTo>
                  <a:pt x="139825" y="51316"/>
                </a:lnTo>
                <a:lnTo>
                  <a:pt x="140577" y="67692"/>
                </a:lnTo>
                <a:lnTo>
                  <a:pt x="139218" y="79451"/>
                </a:lnTo>
                <a:lnTo>
                  <a:pt x="135958" y="93539"/>
                </a:lnTo>
                <a:lnTo>
                  <a:pt x="131768" y="105306"/>
                </a:lnTo>
                <a:lnTo>
                  <a:pt x="126037" y="117204"/>
                </a:lnTo>
                <a:lnTo>
                  <a:pt x="154581" y="109982"/>
                </a:lnTo>
                <a:lnTo>
                  <a:pt x="157522" y="98261"/>
                </a:lnTo>
                <a:lnTo>
                  <a:pt x="159998" y="84469"/>
                </a:lnTo>
                <a:lnTo>
                  <a:pt x="161163" y="72745"/>
                </a:lnTo>
                <a:lnTo>
                  <a:pt x="161525" y="58562"/>
                </a:lnTo>
                <a:lnTo>
                  <a:pt x="160326" y="45787"/>
                </a:lnTo>
                <a:lnTo>
                  <a:pt x="157350" y="33798"/>
                </a:lnTo>
                <a:lnTo>
                  <a:pt x="153528" y="25200"/>
                </a:lnTo>
                <a:close/>
              </a:path>
              <a:path w="161925" h="117475">
                <a:moveTo>
                  <a:pt x="32057" y="7420"/>
                </a:moveTo>
                <a:lnTo>
                  <a:pt x="8068" y="7420"/>
                </a:lnTo>
                <a:lnTo>
                  <a:pt x="7148" y="10081"/>
                </a:lnTo>
                <a:lnTo>
                  <a:pt x="4178" y="20799"/>
                </a:lnTo>
                <a:lnTo>
                  <a:pt x="1341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4" y="74220"/>
                </a:lnTo>
                <a:lnTo>
                  <a:pt x="20475" y="109096"/>
                </a:lnTo>
                <a:lnTo>
                  <a:pt x="46032" y="116073"/>
                </a:lnTo>
                <a:lnTo>
                  <a:pt x="57177" y="114514"/>
                </a:lnTo>
                <a:lnTo>
                  <a:pt x="67908" y="108951"/>
                </a:lnTo>
                <a:lnTo>
                  <a:pt x="79538" y="97653"/>
                </a:lnTo>
                <a:lnTo>
                  <a:pt x="82302" y="91522"/>
                </a:lnTo>
                <a:lnTo>
                  <a:pt x="36572" y="91522"/>
                </a:lnTo>
                <a:lnTo>
                  <a:pt x="30928" y="88419"/>
                </a:lnTo>
                <a:lnTo>
                  <a:pt x="25561" y="79668"/>
                </a:lnTo>
                <a:lnTo>
                  <a:pt x="22177" y="68528"/>
                </a:lnTo>
                <a:lnTo>
                  <a:pt x="21050" y="53704"/>
                </a:lnTo>
                <a:lnTo>
                  <a:pt x="21050" y="45520"/>
                </a:lnTo>
                <a:lnTo>
                  <a:pt x="22179" y="37619"/>
                </a:lnTo>
                <a:lnTo>
                  <a:pt x="23872" y="29717"/>
                </a:lnTo>
                <a:lnTo>
                  <a:pt x="25848" y="22097"/>
                </a:lnTo>
                <a:lnTo>
                  <a:pt x="28670" y="14759"/>
                </a:lnTo>
                <a:lnTo>
                  <a:pt x="32057" y="7420"/>
                </a:lnTo>
                <a:close/>
              </a:path>
              <a:path w="161925" h="117475">
                <a:moveTo>
                  <a:pt x="106463" y="0"/>
                </a:moveTo>
                <a:lnTo>
                  <a:pt x="73654" y="33897"/>
                </a:lnTo>
                <a:lnTo>
                  <a:pt x="66604" y="62219"/>
                </a:lnTo>
                <a:lnTo>
                  <a:pt x="62462" y="76119"/>
                </a:lnTo>
                <a:lnTo>
                  <a:pt x="58021" y="84750"/>
                </a:lnTo>
                <a:lnTo>
                  <a:pt x="54635" y="89264"/>
                </a:lnTo>
                <a:lnTo>
                  <a:pt x="50119" y="91522"/>
                </a:lnTo>
                <a:lnTo>
                  <a:pt x="82302" y="91522"/>
                </a:lnTo>
                <a:lnTo>
                  <a:pt x="84747" y="86100"/>
                </a:lnTo>
                <a:lnTo>
                  <a:pt x="88782" y="71484"/>
                </a:lnTo>
                <a:lnTo>
                  <a:pt x="92968" y="53369"/>
                </a:lnTo>
                <a:lnTo>
                  <a:pt x="97174" y="40197"/>
                </a:lnTo>
                <a:lnTo>
                  <a:pt x="101482" y="32257"/>
                </a:lnTo>
                <a:lnTo>
                  <a:pt x="105152" y="27740"/>
                </a:lnTo>
                <a:lnTo>
                  <a:pt x="110515" y="25200"/>
                </a:lnTo>
                <a:lnTo>
                  <a:pt x="153528" y="25200"/>
                </a:lnTo>
                <a:lnTo>
                  <a:pt x="152210" y="22235"/>
                </a:lnTo>
                <a:lnTo>
                  <a:pt x="144522" y="10738"/>
                </a:lnTo>
                <a:lnTo>
                  <a:pt x="135413" y="4416"/>
                </a:lnTo>
                <a:lnTo>
                  <a:pt x="123093" y="805"/>
                </a:lnTo>
                <a:lnTo>
                  <a:pt x="1064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565691" y="5467894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9" y="25201"/>
                </a:moveTo>
                <a:lnTo>
                  <a:pt x="124908" y="25201"/>
                </a:lnTo>
                <a:lnTo>
                  <a:pt x="130835" y="28588"/>
                </a:lnTo>
                <a:lnTo>
                  <a:pt x="137293" y="40042"/>
                </a:lnTo>
                <a:lnTo>
                  <a:pt x="139825" y="51317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8" y="93540"/>
                </a:lnTo>
                <a:lnTo>
                  <a:pt x="131768" y="105307"/>
                </a:lnTo>
                <a:lnTo>
                  <a:pt x="126037" y="117206"/>
                </a:lnTo>
                <a:lnTo>
                  <a:pt x="154581" y="109982"/>
                </a:lnTo>
                <a:lnTo>
                  <a:pt x="157522" y="98261"/>
                </a:lnTo>
                <a:lnTo>
                  <a:pt x="159998" y="84469"/>
                </a:lnTo>
                <a:lnTo>
                  <a:pt x="161163" y="72746"/>
                </a:lnTo>
                <a:lnTo>
                  <a:pt x="161525" y="58562"/>
                </a:lnTo>
                <a:lnTo>
                  <a:pt x="160326" y="45787"/>
                </a:lnTo>
                <a:lnTo>
                  <a:pt x="157350" y="33798"/>
                </a:lnTo>
                <a:lnTo>
                  <a:pt x="153529" y="25201"/>
                </a:lnTo>
                <a:close/>
              </a:path>
              <a:path w="161925" h="117475">
                <a:moveTo>
                  <a:pt x="32057" y="7421"/>
                </a:moveTo>
                <a:lnTo>
                  <a:pt x="8068" y="7421"/>
                </a:lnTo>
                <a:lnTo>
                  <a:pt x="7148" y="10081"/>
                </a:lnTo>
                <a:lnTo>
                  <a:pt x="4178" y="20799"/>
                </a:lnTo>
                <a:lnTo>
                  <a:pt x="1341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4" y="74220"/>
                </a:lnTo>
                <a:lnTo>
                  <a:pt x="20475" y="109096"/>
                </a:lnTo>
                <a:lnTo>
                  <a:pt x="46031" y="116073"/>
                </a:lnTo>
                <a:lnTo>
                  <a:pt x="57177" y="114514"/>
                </a:lnTo>
                <a:lnTo>
                  <a:pt x="67908" y="108951"/>
                </a:lnTo>
                <a:lnTo>
                  <a:pt x="79538" y="97654"/>
                </a:lnTo>
                <a:lnTo>
                  <a:pt x="82302" y="91522"/>
                </a:lnTo>
                <a:lnTo>
                  <a:pt x="36572" y="91522"/>
                </a:lnTo>
                <a:lnTo>
                  <a:pt x="30928" y="88419"/>
                </a:lnTo>
                <a:lnTo>
                  <a:pt x="25561" y="79669"/>
                </a:lnTo>
                <a:lnTo>
                  <a:pt x="22178" y="68530"/>
                </a:lnTo>
                <a:lnTo>
                  <a:pt x="21050" y="53706"/>
                </a:lnTo>
                <a:lnTo>
                  <a:pt x="21050" y="45521"/>
                </a:lnTo>
                <a:lnTo>
                  <a:pt x="22179" y="37619"/>
                </a:lnTo>
                <a:lnTo>
                  <a:pt x="23872" y="29717"/>
                </a:lnTo>
                <a:lnTo>
                  <a:pt x="25848" y="22097"/>
                </a:lnTo>
                <a:lnTo>
                  <a:pt x="28670" y="14759"/>
                </a:lnTo>
                <a:lnTo>
                  <a:pt x="32057" y="7421"/>
                </a:lnTo>
                <a:close/>
              </a:path>
              <a:path w="161925" h="117475">
                <a:moveTo>
                  <a:pt x="106463" y="0"/>
                </a:moveTo>
                <a:lnTo>
                  <a:pt x="73654" y="33898"/>
                </a:lnTo>
                <a:lnTo>
                  <a:pt x="66604" y="62219"/>
                </a:lnTo>
                <a:lnTo>
                  <a:pt x="62462" y="76119"/>
                </a:lnTo>
                <a:lnTo>
                  <a:pt x="58021" y="84750"/>
                </a:lnTo>
                <a:lnTo>
                  <a:pt x="54635" y="89266"/>
                </a:lnTo>
                <a:lnTo>
                  <a:pt x="50119" y="91522"/>
                </a:lnTo>
                <a:lnTo>
                  <a:pt x="82302" y="91522"/>
                </a:lnTo>
                <a:lnTo>
                  <a:pt x="84747" y="86101"/>
                </a:lnTo>
                <a:lnTo>
                  <a:pt x="88782" y="71486"/>
                </a:lnTo>
                <a:lnTo>
                  <a:pt x="92968" y="53369"/>
                </a:lnTo>
                <a:lnTo>
                  <a:pt x="97174" y="40197"/>
                </a:lnTo>
                <a:lnTo>
                  <a:pt x="101482" y="32257"/>
                </a:lnTo>
                <a:lnTo>
                  <a:pt x="105152" y="27741"/>
                </a:lnTo>
                <a:lnTo>
                  <a:pt x="110515" y="25201"/>
                </a:lnTo>
                <a:lnTo>
                  <a:pt x="153529" y="25201"/>
                </a:lnTo>
                <a:lnTo>
                  <a:pt x="152210" y="22235"/>
                </a:lnTo>
                <a:lnTo>
                  <a:pt x="144522" y="10739"/>
                </a:lnTo>
                <a:lnTo>
                  <a:pt x="135413" y="4416"/>
                </a:lnTo>
                <a:lnTo>
                  <a:pt x="123093" y="805"/>
                </a:lnTo>
                <a:lnTo>
                  <a:pt x="1064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120754" y="5420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120754" y="5397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120754" y="2531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120754" y="2508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020231" y="7931403"/>
            <a:ext cx="205740" cy="146050"/>
          </a:xfrm>
          <a:custGeom>
            <a:avLst/>
            <a:gdLst/>
            <a:ahLst/>
            <a:cxnLst/>
            <a:rect l="l" t="t" r="r" b="b"/>
            <a:pathLst>
              <a:path w="205739" h="146050">
                <a:moveTo>
                  <a:pt x="47079" y="8456"/>
                </a:moveTo>
                <a:lnTo>
                  <a:pt x="7481" y="35181"/>
                </a:lnTo>
                <a:lnTo>
                  <a:pt x="79" y="73258"/>
                </a:lnTo>
                <a:lnTo>
                  <a:pt x="0" y="145789"/>
                </a:lnTo>
                <a:lnTo>
                  <a:pt x="205739" y="145789"/>
                </a:lnTo>
                <a:lnTo>
                  <a:pt x="205736" y="117849"/>
                </a:lnTo>
                <a:lnTo>
                  <a:pt x="22859" y="117849"/>
                </a:lnTo>
                <a:lnTo>
                  <a:pt x="23462" y="66763"/>
                </a:lnTo>
                <a:lnTo>
                  <a:pt x="26644" y="54619"/>
                </a:lnTo>
                <a:lnTo>
                  <a:pt x="33019" y="43853"/>
                </a:lnTo>
                <a:lnTo>
                  <a:pt x="42868" y="38218"/>
                </a:lnTo>
                <a:lnTo>
                  <a:pt x="58306" y="36505"/>
                </a:lnTo>
                <a:lnTo>
                  <a:pt x="121243" y="36505"/>
                </a:lnTo>
                <a:lnTo>
                  <a:pt x="125930" y="33488"/>
                </a:lnTo>
                <a:lnTo>
                  <a:pt x="92273" y="33488"/>
                </a:lnTo>
                <a:lnTo>
                  <a:pt x="85849" y="23350"/>
                </a:lnTo>
                <a:lnTo>
                  <a:pt x="74179" y="13112"/>
                </a:lnTo>
                <a:lnTo>
                  <a:pt x="62597" y="9579"/>
                </a:lnTo>
                <a:lnTo>
                  <a:pt x="47079" y="8456"/>
                </a:lnTo>
                <a:close/>
              </a:path>
              <a:path w="205739" h="146050">
                <a:moveTo>
                  <a:pt x="121243" y="36505"/>
                </a:moveTo>
                <a:lnTo>
                  <a:pt x="58306" y="36505"/>
                </a:lnTo>
                <a:lnTo>
                  <a:pt x="69824" y="40360"/>
                </a:lnTo>
                <a:lnTo>
                  <a:pt x="79880" y="50515"/>
                </a:lnTo>
                <a:lnTo>
                  <a:pt x="83681" y="61865"/>
                </a:lnTo>
                <a:lnTo>
                  <a:pt x="84949" y="76645"/>
                </a:lnTo>
                <a:lnTo>
                  <a:pt x="84949" y="117849"/>
                </a:lnTo>
                <a:lnTo>
                  <a:pt x="107525" y="117849"/>
                </a:lnTo>
                <a:lnTo>
                  <a:pt x="108435" y="60623"/>
                </a:lnTo>
                <a:lnTo>
                  <a:pt x="111915" y="48503"/>
                </a:lnTo>
                <a:lnTo>
                  <a:pt x="118365" y="38357"/>
                </a:lnTo>
                <a:lnTo>
                  <a:pt x="121243" y="36505"/>
                </a:lnTo>
                <a:close/>
              </a:path>
              <a:path w="205739" h="146050">
                <a:moveTo>
                  <a:pt x="196499" y="30525"/>
                </a:moveTo>
                <a:lnTo>
                  <a:pt x="156401" y="30525"/>
                </a:lnTo>
                <a:lnTo>
                  <a:pt x="167295" y="35797"/>
                </a:lnTo>
                <a:lnTo>
                  <a:pt x="177854" y="46581"/>
                </a:lnTo>
                <a:lnTo>
                  <a:pt x="181623" y="58363"/>
                </a:lnTo>
                <a:lnTo>
                  <a:pt x="182880" y="73258"/>
                </a:lnTo>
                <a:lnTo>
                  <a:pt x="182880" y="117849"/>
                </a:lnTo>
                <a:lnTo>
                  <a:pt x="205736" y="117849"/>
                </a:lnTo>
                <a:lnTo>
                  <a:pt x="205729" y="70013"/>
                </a:lnTo>
                <a:lnTo>
                  <a:pt x="204940" y="57319"/>
                </a:lnTo>
                <a:lnTo>
                  <a:pt x="202627" y="45390"/>
                </a:lnTo>
                <a:lnTo>
                  <a:pt x="198410" y="33885"/>
                </a:lnTo>
                <a:lnTo>
                  <a:pt x="196499" y="30525"/>
                </a:lnTo>
                <a:close/>
              </a:path>
              <a:path w="205739" h="146050">
                <a:moveTo>
                  <a:pt x="144138" y="0"/>
                </a:moveTo>
                <a:lnTo>
                  <a:pt x="132396" y="2000"/>
                </a:lnTo>
                <a:lnTo>
                  <a:pt x="120883" y="6932"/>
                </a:lnTo>
                <a:lnTo>
                  <a:pt x="108847" y="15389"/>
                </a:lnTo>
                <a:lnTo>
                  <a:pt x="99740" y="25809"/>
                </a:lnTo>
                <a:lnTo>
                  <a:pt x="92273" y="33488"/>
                </a:lnTo>
                <a:lnTo>
                  <a:pt x="125930" y="33488"/>
                </a:lnTo>
                <a:lnTo>
                  <a:pt x="126075" y="33394"/>
                </a:lnTo>
                <a:lnTo>
                  <a:pt x="138080" y="30692"/>
                </a:lnTo>
                <a:lnTo>
                  <a:pt x="196499" y="30525"/>
                </a:lnTo>
                <a:lnTo>
                  <a:pt x="191910" y="22461"/>
                </a:lnTo>
                <a:lnTo>
                  <a:pt x="182744" y="10777"/>
                </a:lnTo>
                <a:lnTo>
                  <a:pt x="172443" y="4774"/>
                </a:lnTo>
                <a:lnTo>
                  <a:pt x="159712" y="1159"/>
                </a:lnTo>
                <a:lnTo>
                  <a:pt x="1441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067934" y="7754112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4" y="0"/>
                </a:moveTo>
                <a:lnTo>
                  <a:pt x="39092" y="8267"/>
                </a:lnTo>
                <a:lnTo>
                  <a:pt x="4439" y="43833"/>
                </a:lnTo>
                <a:lnTo>
                  <a:pt x="0" y="72018"/>
                </a:lnTo>
                <a:lnTo>
                  <a:pt x="1079" y="84538"/>
                </a:lnTo>
                <a:lnTo>
                  <a:pt x="29033" y="128599"/>
                </a:lnTo>
                <a:lnTo>
                  <a:pt x="76780" y="140696"/>
                </a:lnTo>
                <a:lnTo>
                  <a:pt x="94931" y="140928"/>
                </a:lnTo>
                <a:lnTo>
                  <a:pt x="108371" y="138701"/>
                </a:lnTo>
                <a:lnTo>
                  <a:pt x="120479" y="134904"/>
                </a:lnTo>
                <a:lnTo>
                  <a:pt x="131282" y="129513"/>
                </a:lnTo>
                <a:lnTo>
                  <a:pt x="140807" y="122504"/>
                </a:lnTo>
                <a:lnTo>
                  <a:pt x="148064" y="114723"/>
                </a:lnTo>
                <a:lnTo>
                  <a:pt x="76753" y="114723"/>
                </a:lnTo>
                <a:lnTo>
                  <a:pt x="64886" y="113443"/>
                </a:lnTo>
                <a:lnTo>
                  <a:pt x="29462" y="95248"/>
                </a:lnTo>
                <a:lnTo>
                  <a:pt x="21441" y="70773"/>
                </a:lnTo>
                <a:lnTo>
                  <a:pt x="21452" y="69691"/>
                </a:lnTo>
                <a:lnTo>
                  <a:pt x="40501" y="36578"/>
                </a:lnTo>
                <a:lnTo>
                  <a:pt x="91918" y="27257"/>
                </a:lnTo>
                <a:lnTo>
                  <a:pt x="147875" y="27257"/>
                </a:lnTo>
                <a:lnTo>
                  <a:pt x="147732" y="27033"/>
                </a:lnTo>
                <a:lnTo>
                  <a:pt x="106670" y="2773"/>
                </a:lnTo>
                <a:lnTo>
                  <a:pt x="92680" y="679"/>
                </a:lnTo>
                <a:lnTo>
                  <a:pt x="76684" y="0"/>
                </a:lnTo>
                <a:close/>
              </a:path>
              <a:path w="161925" h="140970">
                <a:moveTo>
                  <a:pt x="147875" y="27257"/>
                </a:moveTo>
                <a:lnTo>
                  <a:pt x="91918" y="27257"/>
                </a:lnTo>
                <a:lnTo>
                  <a:pt x="104724" y="29541"/>
                </a:lnTo>
                <a:lnTo>
                  <a:pt x="116292" y="33832"/>
                </a:lnTo>
                <a:lnTo>
                  <a:pt x="126929" y="40324"/>
                </a:lnTo>
                <a:lnTo>
                  <a:pt x="134540" y="49153"/>
                </a:lnTo>
                <a:lnTo>
                  <a:pt x="138959" y="60819"/>
                </a:lnTo>
                <a:lnTo>
                  <a:pt x="140230" y="76306"/>
                </a:lnTo>
                <a:lnTo>
                  <a:pt x="137133" y="87104"/>
                </a:lnTo>
                <a:lnTo>
                  <a:pt x="105967" y="111801"/>
                </a:lnTo>
                <a:lnTo>
                  <a:pt x="76753" y="114723"/>
                </a:lnTo>
                <a:lnTo>
                  <a:pt x="148064" y="114723"/>
                </a:lnTo>
                <a:lnTo>
                  <a:pt x="161347" y="62469"/>
                </a:lnTo>
                <a:lnTo>
                  <a:pt x="159068" y="49513"/>
                </a:lnTo>
                <a:lnTo>
                  <a:pt x="154574" y="37740"/>
                </a:lnTo>
                <a:lnTo>
                  <a:pt x="147875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067934" y="7581393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4" y="0"/>
                </a:moveTo>
                <a:lnTo>
                  <a:pt x="39092" y="8267"/>
                </a:lnTo>
                <a:lnTo>
                  <a:pt x="4439" y="43833"/>
                </a:lnTo>
                <a:lnTo>
                  <a:pt x="0" y="72018"/>
                </a:lnTo>
                <a:lnTo>
                  <a:pt x="1079" y="84538"/>
                </a:lnTo>
                <a:lnTo>
                  <a:pt x="29033" y="128599"/>
                </a:lnTo>
                <a:lnTo>
                  <a:pt x="76780" y="140696"/>
                </a:lnTo>
                <a:lnTo>
                  <a:pt x="94931" y="140928"/>
                </a:lnTo>
                <a:lnTo>
                  <a:pt x="108371" y="138701"/>
                </a:lnTo>
                <a:lnTo>
                  <a:pt x="120479" y="134904"/>
                </a:lnTo>
                <a:lnTo>
                  <a:pt x="131282" y="129513"/>
                </a:lnTo>
                <a:lnTo>
                  <a:pt x="140807" y="122504"/>
                </a:lnTo>
                <a:lnTo>
                  <a:pt x="148064" y="114723"/>
                </a:lnTo>
                <a:lnTo>
                  <a:pt x="76753" y="114723"/>
                </a:lnTo>
                <a:lnTo>
                  <a:pt x="64886" y="113443"/>
                </a:lnTo>
                <a:lnTo>
                  <a:pt x="29462" y="95248"/>
                </a:lnTo>
                <a:lnTo>
                  <a:pt x="21441" y="70773"/>
                </a:lnTo>
                <a:lnTo>
                  <a:pt x="21452" y="69691"/>
                </a:lnTo>
                <a:lnTo>
                  <a:pt x="40501" y="36578"/>
                </a:lnTo>
                <a:lnTo>
                  <a:pt x="91918" y="27257"/>
                </a:lnTo>
                <a:lnTo>
                  <a:pt x="147875" y="27257"/>
                </a:lnTo>
                <a:lnTo>
                  <a:pt x="147732" y="27033"/>
                </a:lnTo>
                <a:lnTo>
                  <a:pt x="106670" y="2773"/>
                </a:lnTo>
                <a:lnTo>
                  <a:pt x="92680" y="679"/>
                </a:lnTo>
                <a:lnTo>
                  <a:pt x="76684" y="0"/>
                </a:lnTo>
                <a:close/>
              </a:path>
              <a:path w="161925" h="140970">
                <a:moveTo>
                  <a:pt x="147875" y="27257"/>
                </a:moveTo>
                <a:lnTo>
                  <a:pt x="91918" y="27257"/>
                </a:lnTo>
                <a:lnTo>
                  <a:pt x="104724" y="29541"/>
                </a:lnTo>
                <a:lnTo>
                  <a:pt x="116292" y="33832"/>
                </a:lnTo>
                <a:lnTo>
                  <a:pt x="126929" y="40324"/>
                </a:lnTo>
                <a:lnTo>
                  <a:pt x="134540" y="49153"/>
                </a:lnTo>
                <a:lnTo>
                  <a:pt x="138959" y="60819"/>
                </a:lnTo>
                <a:lnTo>
                  <a:pt x="140230" y="76306"/>
                </a:lnTo>
                <a:lnTo>
                  <a:pt x="137133" y="87104"/>
                </a:lnTo>
                <a:lnTo>
                  <a:pt x="105967" y="111801"/>
                </a:lnTo>
                <a:lnTo>
                  <a:pt x="76753" y="114723"/>
                </a:lnTo>
                <a:lnTo>
                  <a:pt x="148064" y="114723"/>
                </a:lnTo>
                <a:lnTo>
                  <a:pt x="161347" y="62469"/>
                </a:lnTo>
                <a:lnTo>
                  <a:pt x="159068" y="49513"/>
                </a:lnTo>
                <a:lnTo>
                  <a:pt x="154574" y="37740"/>
                </a:lnTo>
                <a:lnTo>
                  <a:pt x="147875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011482" y="7403246"/>
            <a:ext cx="214629" cy="137160"/>
          </a:xfrm>
          <a:custGeom>
            <a:avLst/>
            <a:gdLst/>
            <a:ahLst/>
            <a:cxnLst/>
            <a:rect l="l" t="t" r="r" b="b"/>
            <a:pathLst>
              <a:path w="214630" h="137159">
                <a:moveTo>
                  <a:pt x="214489" y="111478"/>
                </a:moveTo>
                <a:lnTo>
                  <a:pt x="0" y="111478"/>
                </a:lnTo>
                <a:lnTo>
                  <a:pt x="0" y="136878"/>
                </a:lnTo>
                <a:lnTo>
                  <a:pt x="214489" y="136878"/>
                </a:lnTo>
                <a:lnTo>
                  <a:pt x="214489" y="111478"/>
                </a:lnTo>
                <a:close/>
              </a:path>
              <a:path w="214630" h="137159">
                <a:moveTo>
                  <a:pt x="60112" y="3385"/>
                </a:moveTo>
                <a:lnTo>
                  <a:pt x="60112" y="35841"/>
                </a:lnTo>
                <a:lnTo>
                  <a:pt x="126718" y="111478"/>
                </a:lnTo>
                <a:lnTo>
                  <a:pt x="139134" y="111478"/>
                </a:lnTo>
                <a:lnTo>
                  <a:pt x="164343" y="85230"/>
                </a:lnTo>
                <a:lnTo>
                  <a:pt x="132361" y="85230"/>
                </a:lnTo>
                <a:lnTo>
                  <a:pt x="60112" y="3385"/>
                </a:lnTo>
                <a:close/>
              </a:path>
              <a:path w="214630" h="137159">
                <a:moveTo>
                  <a:pt x="214489" y="0"/>
                </a:moveTo>
                <a:lnTo>
                  <a:pt x="132361" y="85230"/>
                </a:lnTo>
                <a:lnTo>
                  <a:pt x="164343" y="85230"/>
                </a:lnTo>
                <a:lnTo>
                  <a:pt x="214489" y="33019"/>
                </a:lnTo>
                <a:lnTo>
                  <a:pt x="2144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068043" y="7269953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9" y="25202"/>
                </a:moveTo>
                <a:lnTo>
                  <a:pt x="124908" y="25202"/>
                </a:lnTo>
                <a:lnTo>
                  <a:pt x="130834" y="28588"/>
                </a:lnTo>
                <a:lnTo>
                  <a:pt x="137292" y="40042"/>
                </a:lnTo>
                <a:lnTo>
                  <a:pt x="139825" y="51318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8" y="93540"/>
                </a:lnTo>
                <a:lnTo>
                  <a:pt x="131768" y="105307"/>
                </a:lnTo>
                <a:lnTo>
                  <a:pt x="126037" y="117206"/>
                </a:lnTo>
                <a:lnTo>
                  <a:pt x="154581" y="109983"/>
                </a:lnTo>
                <a:lnTo>
                  <a:pt x="157522" y="98262"/>
                </a:lnTo>
                <a:lnTo>
                  <a:pt x="159999" y="84470"/>
                </a:lnTo>
                <a:lnTo>
                  <a:pt x="161163" y="72746"/>
                </a:lnTo>
                <a:lnTo>
                  <a:pt x="161525" y="58562"/>
                </a:lnTo>
                <a:lnTo>
                  <a:pt x="160326" y="45788"/>
                </a:lnTo>
                <a:lnTo>
                  <a:pt x="157350" y="33798"/>
                </a:lnTo>
                <a:lnTo>
                  <a:pt x="153529" y="25202"/>
                </a:lnTo>
                <a:close/>
              </a:path>
              <a:path w="161925" h="117475">
                <a:moveTo>
                  <a:pt x="32057" y="7422"/>
                </a:moveTo>
                <a:lnTo>
                  <a:pt x="8068" y="7422"/>
                </a:lnTo>
                <a:lnTo>
                  <a:pt x="7148" y="10080"/>
                </a:lnTo>
                <a:lnTo>
                  <a:pt x="4178" y="20799"/>
                </a:lnTo>
                <a:lnTo>
                  <a:pt x="1341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20"/>
                </a:lnTo>
                <a:lnTo>
                  <a:pt x="20474" y="109096"/>
                </a:lnTo>
                <a:lnTo>
                  <a:pt x="46031" y="116073"/>
                </a:lnTo>
                <a:lnTo>
                  <a:pt x="57177" y="114514"/>
                </a:lnTo>
                <a:lnTo>
                  <a:pt x="67908" y="108952"/>
                </a:lnTo>
                <a:lnTo>
                  <a:pt x="79538" y="97655"/>
                </a:lnTo>
                <a:lnTo>
                  <a:pt x="82302" y="91524"/>
                </a:lnTo>
                <a:lnTo>
                  <a:pt x="36572" y="91524"/>
                </a:lnTo>
                <a:lnTo>
                  <a:pt x="30928" y="88419"/>
                </a:lnTo>
                <a:lnTo>
                  <a:pt x="25560" y="79669"/>
                </a:lnTo>
                <a:lnTo>
                  <a:pt x="22177" y="68530"/>
                </a:lnTo>
                <a:lnTo>
                  <a:pt x="21050" y="53706"/>
                </a:lnTo>
                <a:lnTo>
                  <a:pt x="21050" y="45522"/>
                </a:lnTo>
                <a:lnTo>
                  <a:pt x="22179" y="37619"/>
                </a:lnTo>
                <a:lnTo>
                  <a:pt x="23872" y="29717"/>
                </a:lnTo>
                <a:lnTo>
                  <a:pt x="25848" y="22097"/>
                </a:lnTo>
                <a:lnTo>
                  <a:pt x="28670" y="14759"/>
                </a:lnTo>
                <a:lnTo>
                  <a:pt x="32057" y="7422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4" y="62219"/>
                </a:lnTo>
                <a:lnTo>
                  <a:pt x="62461" y="76120"/>
                </a:lnTo>
                <a:lnTo>
                  <a:pt x="58021" y="84751"/>
                </a:lnTo>
                <a:lnTo>
                  <a:pt x="54634" y="89266"/>
                </a:lnTo>
                <a:lnTo>
                  <a:pt x="50119" y="91524"/>
                </a:lnTo>
                <a:lnTo>
                  <a:pt x="82302" y="91524"/>
                </a:lnTo>
                <a:lnTo>
                  <a:pt x="84747" y="86101"/>
                </a:lnTo>
                <a:lnTo>
                  <a:pt x="88783" y="71486"/>
                </a:lnTo>
                <a:lnTo>
                  <a:pt x="92968" y="53370"/>
                </a:lnTo>
                <a:lnTo>
                  <a:pt x="97174" y="40198"/>
                </a:lnTo>
                <a:lnTo>
                  <a:pt x="101483" y="32257"/>
                </a:lnTo>
                <a:lnTo>
                  <a:pt x="105152" y="27742"/>
                </a:lnTo>
                <a:lnTo>
                  <a:pt x="110514" y="25202"/>
                </a:lnTo>
                <a:lnTo>
                  <a:pt x="153529" y="25202"/>
                </a:lnTo>
                <a:lnTo>
                  <a:pt x="152210" y="22235"/>
                </a:lnTo>
                <a:lnTo>
                  <a:pt x="144521" y="10739"/>
                </a:lnTo>
                <a:lnTo>
                  <a:pt x="135412" y="4417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016861" y="6954230"/>
            <a:ext cx="212725" cy="193040"/>
          </a:xfrm>
          <a:custGeom>
            <a:avLst/>
            <a:gdLst/>
            <a:ahLst/>
            <a:cxnLst/>
            <a:rect l="l" t="t" r="r" b="b"/>
            <a:pathLst>
              <a:path w="212725" h="193040">
                <a:moveTo>
                  <a:pt x="121643" y="161149"/>
                </a:moveTo>
                <a:lnTo>
                  <a:pt x="77593" y="161149"/>
                </a:lnTo>
                <a:lnTo>
                  <a:pt x="87742" y="162333"/>
                </a:lnTo>
                <a:lnTo>
                  <a:pt x="96183" y="171406"/>
                </a:lnTo>
                <a:lnTo>
                  <a:pt x="139286" y="192649"/>
                </a:lnTo>
                <a:lnTo>
                  <a:pt x="155753" y="192929"/>
                </a:lnTo>
                <a:lnTo>
                  <a:pt x="167067" y="190170"/>
                </a:lnTo>
                <a:lnTo>
                  <a:pt x="178047" y="184866"/>
                </a:lnTo>
                <a:lnTo>
                  <a:pt x="188978" y="176575"/>
                </a:lnTo>
                <a:lnTo>
                  <a:pt x="198046" y="167058"/>
                </a:lnTo>
                <a:lnTo>
                  <a:pt x="142633" y="167058"/>
                </a:lnTo>
                <a:lnTo>
                  <a:pt x="131115" y="165208"/>
                </a:lnTo>
                <a:lnTo>
                  <a:pt x="121643" y="161149"/>
                </a:lnTo>
                <a:close/>
              </a:path>
              <a:path w="212725" h="193040">
                <a:moveTo>
                  <a:pt x="34695" y="68298"/>
                </a:moveTo>
                <a:lnTo>
                  <a:pt x="1611" y="94488"/>
                </a:lnTo>
                <a:lnTo>
                  <a:pt x="0" y="121074"/>
                </a:lnTo>
                <a:lnTo>
                  <a:pt x="2111" y="133811"/>
                </a:lnTo>
                <a:lnTo>
                  <a:pt x="35562" y="168559"/>
                </a:lnTo>
                <a:lnTo>
                  <a:pt x="49089" y="170180"/>
                </a:lnTo>
                <a:lnTo>
                  <a:pt x="54733" y="170180"/>
                </a:lnTo>
                <a:lnTo>
                  <a:pt x="60378" y="169050"/>
                </a:lnTo>
                <a:lnTo>
                  <a:pt x="71666" y="164536"/>
                </a:lnTo>
                <a:lnTo>
                  <a:pt x="77593" y="161149"/>
                </a:lnTo>
                <a:lnTo>
                  <a:pt x="121643" y="161149"/>
                </a:lnTo>
                <a:lnTo>
                  <a:pt x="118115" y="159637"/>
                </a:lnTo>
                <a:lnTo>
                  <a:pt x="108276" y="152551"/>
                </a:lnTo>
                <a:lnTo>
                  <a:pt x="99613" y="143934"/>
                </a:lnTo>
                <a:lnTo>
                  <a:pt x="40904" y="143934"/>
                </a:lnTo>
                <a:lnTo>
                  <a:pt x="34131" y="141110"/>
                </a:lnTo>
                <a:lnTo>
                  <a:pt x="29051" y="134901"/>
                </a:lnTo>
                <a:lnTo>
                  <a:pt x="23971" y="128976"/>
                </a:lnTo>
                <a:lnTo>
                  <a:pt x="21431" y="121074"/>
                </a:lnTo>
                <a:lnTo>
                  <a:pt x="21431" y="105269"/>
                </a:lnTo>
                <a:lnTo>
                  <a:pt x="22560" y="98778"/>
                </a:lnTo>
                <a:lnTo>
                  <a:pt x="27101" y="84043"/>
                </a:lnTo>
                <a:lnTo>
                  <a:pt x="30462" y="76481"/>
                </a:lnTo>
                <a:lnTo>
                  <a:pt x="34695" y="68298"/>
                </a:lnTo>
                <a:close/>
              </a:path>
              <a:path w="212725" h="193040">
                <a:moveTo>
                  <a:pt x="202271" y="74134"/>
                </a:moveTo>
                <a:lnTo>
                  <a:pt x="176847" y="74134"/>
                </a:lnTo>
                <a:lnTo>
                  <a:pt x="182884" y="84101"/>
                </a:lnTo>
                <a:lnTo>
                  <a:pt x="188520" y="98063"/>
                </a:lnTo>
                <a:lnTo>
                  <a:pt x="189977" y="109318"/>
                </a:lnTo>
                <a:lnTo>
                  <a:pt x="189872" y="126095"/>
                </a:lnTo>
                <a:lnTo>
                  <a:pt x="186419" y="136758"/>
                </a:lnTo>
                <a:lnTo>
                  <a:pt x="179418" y="147985"/>
                </a:lnTo>
                <a:lnTo>
                  <a:pt x="167889" y="160503"/>
                </a:lnTo>
                <a:lnTo>
                  <a:pt x="156344" y="165438"/>
                </a:lnTo>
                <a:lnTo>
                  <a:pt x="142633" y="167058"/>
                </a:lnTo>
                <a:lnTo>
                  <a:pt x="198046" y="167058"/>
                </a:lnTo>
                <a:lnTo>
                  <a:pt x="211942" y="129330"/>
                </a:lnTo>
                <a:lnTo>
                  <a:pt x="212685" y="113946"/>
                </a:lnTo>
                <a:lnTo>
                  <a:pt x="211510" y="103211"/>
                </a:lnTo>
                <a:lnTo>
                  <a:pt x="208566" y="90965"/>
                </a:lnTo>
                <a:lnTo>
                  <a:pt x="203320" y="75933"/>
                </a:lnTo>
                <a:lnTo>
                  <a:pt x="202271" y="74134"/>
                </a:lnTo>
                <a:close/>
              </a:path>
              <a:path w="212725" h="193040">
                <a:moveTo>
                  <a:pt x="98760" y="9596"/>
                </a:moveTo>
                <a:lnTo>
                  <a:pt x="106735" y="35979"/>
                </a:lnTo>
                <a:lnTo>
                  <a:pt x="118783" y="38143"/>
                </a:lnTo>
                <a:lnTo>
                  <a:pt x="132038" y="41819"/>
                </a:lnTo>
                <a:lnTo>
                  <a:pt x="143758" y="46926"/>
                </a:lnTo>
                <a:lnTo>
                  <a:pt x="154640" y="53340"/>
                </a:lnTo>
                <a:lnTo>
                  <a:pt x="82322" y="123961"/>
                </a:lnTo>
                <a:lnTo>
                  <a:pt x="71310" y="133978"/>
                </a:lnTo>
                <a:lnTo>
                  <a:pt x="62918" y="139981"/>
                </a:lnTo>
                <a:lnTo>
                  <a:pt x="58402" y="142805"/>
                </a:lnTo>
                <a:lnTo>
                  <a:pt x="53604" y="143934"/>
                </a:lnTo>
                <a:lnTo>
                  <a:pt x="99613" y="143934"/>
                </a:lnTo>
                <a:lnTo>
                  <a:pt x="98478" y="142805"/>
                </a:lnTo>
                <a:lnTo>
                  <a:pt x="176847" y="74134"/>
                </a:lnTo>
                <a:lnTo>
                  <a:pt x="202271" y="74134"/>
                </a:lnTo>
                <a:lnTo>
                  <a:pt x="196960" y="65022"/>
                </a:lnTo>
                <a:lnTo>
                  <a:pt x="188789" y="54469"/>
                </a:lnTo>
                <a:lnTo>
                  <a:pt x="206001" y="37735"/>
                </a:lnTo>
                <a:lnTo>
                  <a:pt x="168991" y="37735"/>
                </a:lnTo>
                <a:lnTo>
                  <a:pt x="123470" y="14630"/>
                </a:lnTo>
                <a:lnTo>
                  <a:pt x="111180" y="11447"/>
                </a:lnTo>
                <a:lnTo>
                  <a:pt x="98760" y="9596"/>
                </a:lnTo>
                <a:close/>
              </a:path>
              <a:path w="212725" h="193040">
                <a:moveTo>
                  <a:pt x="209109" y="0"/>
                </a:moveTo>
                <a:lnTo>
                  <a:pt x="168991" y="37735"/>
                </a:lnTo>
                <a:lnTo>
                  <a:pt x="206001" y="37735"/>
                </a:lnTo>
                <a:lnTo>
                  <a:pt x="209109" y="34714"/>
                </a:lnTo>
                <a:lnTo>
                  <a:pt x="2091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020231" y="681355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279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214258" y="6700519"/>
            <a:ext cx="0" cy="99060"/>
          </a:xfrm>
          <a:custGeom>
            <a:avLst/>
            <a:gdLst/>
            <a:ahLst/>
            <a:cxnLst/>
            <a:rect l="l" t="t" r="r" b="b"/>
            <a:pathLst>
              <a:path h="99059">
                <a:moveTo>
                  <a:pt x="0" y="0"/>
                </a:moveTo>
                <a:lnTo>
                  <a:pt x="0" y="99059"/>
                </a:lnTo>
              </a:path>
            </a:pathLst>
          </a:custGeom>
          <a:ln w="234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071595" y="6659308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>
                <a:moveTo>
                  <a:pt x="0" y="0"/>
                </a:moveTo>
                <a:lnTo>
                  <a:pt x="15437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011482" y="6659308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027851" y="6516221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19" h="96520">
                <a:moveTo>
                  <a:pt x="198119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60" y="43745"/>
                </a:lnTo>
                <a:lnTo>
                  <a:pt x="171590" y="47130"/>
                </a:lnTo>
                <a:lnTo>
                  <a:pt x="168203" y="50518"/>
                </a:lnTo>
                <a:lnTo>
                  <a:pt x="160019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3" y="77610"/>
                </a:lnTo>
                <a:lnTo>
                  <a:pt x="43743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0" y="77417"/>
                </a:lnTo>
                <a:lnTo>
                  <a:pt x="194114" y="54939"/>
                </a:lnTo>
                <a:lnTo>
                  <a:pt x="198119" y="25965"/>
                </a:lnTo>
                <a:lnTo>
                  <a:pt x="198119" y="0"/>
                </a:lnTo>
                <a:close/>
              </a:path>
              <a:path w="198119" h="96520">
                <a:moveTo>
                  <a:pt x="63500" y="0"/>
                </a:moveTo>
                <a:lnTo>
                  <a:pt x="43743" y="0"/>
                </a:lnTo>
                <a:lnTo>
                  <a:pt x="43743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068668" y="6350839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10">
                <a:moveTo>
                  <a:pt x="86182" y="0"/>
                </a:moveTo>
                <a:lnTo>
                  <a:pt x="73764" y="0"/>
                </a:lnTo>
                <a:lnTo>
                  <a:pt x="65091" y="315"/>
                </a:lnTo>
                <a:lnTo>
                  <a:pt x="28392" y="11494"/>
                </a:lnTo>
                <a:lnTo>
                  <a:pt x="2527" y="47669"/>
                </a:lnTo>
                <a:lnTo>
                  <a:pt x="0" y="79468"/>
                </a:lnTo>
                <a:lnTo>
                  <a:pt x="2712" y="92202"/>
                </a:lnTo>
                <a:lnTo>
                  <a:pt x="23449" y="124424"/>
                </a:lnTo>
                <a:lnTo>
                  <a:pt x="69337" y="142322"/>
                </a:lnTo>
                <a:lnTo>
                  <a:pt x="84609" y="143052"/>
                </a:lnTo>
                <a:lnTo>
                  <a:pt x="97986" y="141898"/>
                </a:lnTo>
                <a:lnTo>
                  <a:pt x="142967" y="118186"/>
                </a:lnTo>
                <a:lnTo>
                  <a:pt x="144133" y="116558"/>
                </a:lnTo>
                <a:lnTo>
                  <a:pt x="86182" y="116558"/>
                </a:lnTo>
                <a:lnTo>
                  <a:pt x="86182" y="113526"/>
                </a:lnTo>
                <a:lnTo>
                  <a:pt x="53915" y="113526"/>
                </a:lnTo>
                <a:lnTo>
                  <a:pt x="42167" y="108515"/>
                </a:lnTo>
                <a:lnTo>
                  <a:pt x="32696" y="100878"/>
                </a:lnTo>
                <a:lnTo>
                  <a:pt x="26120" y="91404"/>
                </a:lnTo>
                <a:lnTo>
                  <a:pt x="22093" y="79468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2" y="25400"/>
                </a:lnTo>
                <a:lnTo>
                  <a:pt x="86182" y="0"/>
                </a:lnTo>
                <a:close/>
              </a:path>
              <a:path w="161289" h="143510">
                <a:moveTo>
                  <a:pt x="149399" y="5927"/>
                </a:moveTo>
                <a:lnTo>
                  <a:pt x="125433" y="5966"/>
                </a:lnTo>
                <a:lnTo>
                  <a:pt x="130097" y="15378"/>
                </a:lnTo>
                <a:lnTo>
                  <a:pt x="134208" y="26762"/>
                </a:lnTo>
                <a:lnTo>
                  <a:pt x="138151" y="41892"/>
                </a:lnTo>
                <a:lnTo>
                  <a:pt x="139288" y="53755"/>
                </a:lnTo>
                <a:lnTo>
                  <a:pt x="139422" y="69579"/>
                </a:lnTo>
                <a:lnTo>
                  <a:pt x="136857" y="82002"/>
                </a:lnTo>
                <a:lnTo>
                  <a:pt x="100612" y="114514"/>
                </a:lnTo>
                <a:lnTo>
                  <a:pt x="86182" y="116558"/>
                </a:lnTo>
                <a:lnTo>
                  <a:pt x="144133" y="116558"/>
                </a:lnTo>
                <a:lnTo>
                  <a:pt x="160151" y="72468"/>
                </a:lnTo>
                <a:lnTo>
                  <a:pt x="160787" y="56180"/>
                </a:lnTo>
                <a:lnTo>
                  <a:pt x="159644" y="44130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89" h="143510">
                <a:moveTo>
                  <a:pt x="86182" y="25400"/>
                </a:moveTo>
                <a:lnTo>
                  <a:pt x="66426" y="25400"/>
                </a:lnTo>
                <a:lnTo>
                  <a:pt x="53915" y="113526"/>
                </a:lnTo>
                <a:lnTo>
                  <a:pt x="86182" y="113526"/>
                </a:lnTo>
                <a:lnTo>
                  <a:pt x="86182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067926" y="6219888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4" h="90804">
                <a:moveTo>
                  <a:pt x="27376" y="0"/>
                </a:moveTo>
                <a:lnTo>
                  <a:pt x="1410" y="0"/>
                </a:lnTo>
                <a:lnTo>
                  <a:pt x="847" y="2821"/>
                </a:lnTo>
                <a:lnTo>
                  <a:pt x="283" y="7056"/>
                </a:lnTo>
                <a:lnTo>
                  <a:pt x="283" y="9312"/>
                </a:lnTo>
                <a:lnTo>
                  <a:pt x="0" y="11289"/>
                </a:lnTo>
                <a:lnTo>
                  <a:pt x="16854" y="57248"/>
                </a:lnTo>
                <a:lnTo>
                  <a:pt x="27658" y="64910"/>
                </a:lnTo>
                <a:lnTo>
                  <a:pt x="3669" y="64910"/>
                </a:lnTo>
                <a:lnTo>
                  <a:pt x="3669" y="90310"/>
                </a:lnTo>
                <a:lnTo>
                  <a:pt x="158045" y="90310"/>
                </a:lnTo>
                <a:lnTo>
                  <a:pt x="158045" y="64910"/>
                </a:lnTo>
                <a:lnTo>
                  <a:pt x="76740" y="64910"/>
                </a:lnTo>
                <a:lnTo>
                  <a:pt x="64304" y="64093"/>
                </a:lnTo>
                <a:lnTo>
                  <a:pt x="29679" y="45779"/>
                </a:lnTo>
                <a:lnTo>
                  <a:pt x="22578" y="20320"/>
                </a:lnTo>
                <a:lnTo>
                  <a:pt x="22578" y="16369"/>
                </a:lnTo>
                <a:lnTo>
                  <a:pt x="23141" y="12700"/>
                </a:lnTo>
                <a:lnTo>
                  <a:pt x="23707" y="9312"/>
                </a:lnTo>
                <a:lnTo>
                  <a:pt x="24554" y="5927"/>
                </a:lnTo>
                <a:lnTo>
                  <a:pt x="25683" y="2821"/>
                </a:lnTo>
                <a:lnTo>
                  <a:pt x="27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067961" y="6072568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89" h="130175">
                <a:moveTo>
                  <a:pt x="80399" y="25400"/>
                </a:moveTo>
                <a:lnTo>
                  <a:pt x="60642" y="25400"/>
                </a:lnTo>
                <a:lnTo>
                  <a:pt x="61148" y="69194"/>
                </a:lnTo>
                <a:lnTo>
                  <a:pt x="72910" y="109044"/>
                </a:lnTo>
                <a:lnTo>
                  <a:pt x="120958" y="129899"/>
                </a:lnTo>
                <a:lnTo>
                  <a:pt x="132099" y="126857"/>
                </a:lnTo>
                <a:lnTo>
                  <a:pt x="142998" y="120176"/>
                </a:lnTo>
                <a:lnTo>
                  <a:pt x="154343" y="108881"/>
                </a:lnTo>
                <a:lnTo>
                  <a:pt x="155993" y="104745"/>
                </a:lnTo>
                <a:lnTo>
                  <a:pt x="106889" y="104745"/>
                </a:lnTo>
                <a:lnTo>
                  <a:pt x="95104" y="100568"/>
                </a:lnTo>
                <a:lnTo>
                  <a:pt x="85939" y="90077"/>
                </a:lnTo>
                <a:lnTo>
                  <a:pt x="82919" y="80185"/>
                </a:lnTo>
                <a:lnTo>
                  <a:pt x="81043" y="67013"/>
                </a:lnTo>
                <a:lnTo>
                  <a:pt x="80509" y="53344"/>
                </a:lnTo>
                <a:lnTo>
                  <a:pt x="80399" y="25400"/>
                </a:lnTo>
                <a:close/>
              </a:path>
              <a:path w="161289" h="130175">
                <a:moveTo>
                  <a:pt x="158010" y="0"/>
                </a:moveTo>
                <a:lnTo>
                  <a:pt x="69955" y="0"/>
                </a:lnTo>
                <a:lnTo>
                  <a:pt x="60914" y="305"/>
                </a:lnTo>
                <a:lnTo>
                  <a:pt x="24495" y="11624"/>
                </a:lnTo>
                <a:lnTo>
                  <a:pt x="912" y="53344"/>
                </a:lnTo>
                <a:lnTo>
                  <a:pt x="0" y="69194"/>
                </a:lnTo>
                <a:lnTo>
                  <a:pt x="980" y="81047"/>
                </a:lnTo>
                <a:lnTo>
                  <a:pt x="3306" y="94796"/>
                </a:lnTo>
                <a:lnTo>
                  <a:pt x="6476" y="106814"/>
                </a:lnTo>
                <a:lnTo>
                  <a:pt x="10690" y="119098"/>
                </a:lnTo>
                <a:lnTo>
                  <a:pt x="33817" y="118523"/>
                </a:lnTo>
                <a:lnTo>
                  <a:pt x="28694" y="107078"/>
                </a:lnTo>
                <a:lnTo>
                  <a:pt x="24696" y="94689"/>
                </a:lnTo>
                <a:lnTo>
                  <a:pt x="22962" y="86096"/>
                </a:lnTo>
                <a:lnTo>
                  <a:pt x="22895" y="85475"/>
                </a:lnTo>
                <a:lnTo>
                  <a:pt x="22113" y="74174"/>
                </a:lnTo>
                <a:lnTo>
                  <a:pt x="22514" y="56796"/>
                </a:lnTo>
                <a:lnTo>
                  <a:pt x="26475" y="45006"/>
                </a:lnTo>
                <a:lnTo>
                  <a:pt x="33838" y="34030"/>
                </a:lnTo>
                <a:lnTo>
                  <a:pt x="44554" y="27580"/>
                </a:lnTo>
                <a:lnTo>
                  <a:pt x="58102" y="25400"/>
                </a:lnTo>
                <a:lnTo>
                  <a:pt x="158010" y="25400"/>
                </a:lnTo>
                <a:lnTo>
                  <a:pt x="158010" y="0"/>
                </a:lnTo>
                <a:close/>
              </a:path>
              <a:path w="161289" h="130175">
                <a:moveTo>
                  <a:pt x="134584" y="25400"/>
                </a:moveTo>
                <a:lnTo>
                  <a:pt x="80399" y="25400"/>
                </a:lnTo>
                <a:lnTo>
                  <a:pt x="91058" y="25534"/>
                </a:lnTo>
                <a:lnTo>
                  <a:pt x="104506" y="27480"/>
                </a:lnTo>
                <a:lnTo>
                  <a:pt x="139224" y="59618"/>
                </a:lnTo>
                <a:lnTo>
                  <a:pt x="140747" y="73779"/>
                </a:lnTo>
                <a:lnTo>
                  <a:pt x="140713" y="74174"/>
                </a:lnTo>
                <a:lnTo>
                  <a:pt x="138409" y="86668"/>
                </a:lnTo>
                <a:lnTo>
                  <a:pt x="131679" y="97548"/>
                </a:lnTo>
                <a:lnTo>
                  <a:pt x="122100" y="103117"/>
                </a:lnTo>
                <a:lnTo>
                  <a:pt x="106889" y="104745"/>
                </a:lnTo>
                <a:lnTo>
                  <a:pt x="155993" y="104745"/>
                </a:lnTo>
                <a:lnTo>
                  <a:pt x="158358" y="98817"/>
                </a:lnTo>
                <a:lnTo>
                  <a:pt x="160592" y="85475"/>
                </a:lnTo>
                <a:lnTo>
                  <a:pt x="161008" y="67847"/>
                </a:lnTo>
                <a:lnTo>
                  <a:pt x="158302" y="55746"/>
                </a:lnTo>
                <a:lnTo>
                  <a:pt x="153083" y="43355"/>
                </a:lnTo>
                <a:lnTo>
                  <a:pt x="145292" y="33680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027851" y="5943028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19" h="96520">
                <a:moveTo>
                  <a:pt x="198119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60" y="43743"/>
                </a:lnTo>
                <a:lnTo>
                  <a:pt x="171590" y="47130"/>
                </a:lnTo>
                <a:lnTo>
                  <a:pt x="168203" y="50518"/>
                </a:lnTo>
                <a:lnTo>
                  <a:pt x="160019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3" y="77610"/>
                </a:lnTo>
                <a:lnTo>
                  <a:pt x="43743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0" y="77417"/>
                </a:lnTo>
                <a:lnTo>
                  <a:pt x="194114" y="54939"/>
                </a:lnTo>
                <a:lnTo>
                  <a:pt x="198119" y="25963"/>
                </a:lnTo>
                <a:lnTo>
                  <a:pt x="198119" y="0"/>
                </a:lnTo>
                <a:close/>
              </a:path>
              <a:path w="198119" h="96520">
                <a:moveTo>
                  <a:pt x="63500" y="0"/>
                </a:moveTo>
                <a:lnTo>
                  <a:pt x="43743" y="0"/>
                </a:lnTo>
                <a:lnTo>
                  <a:pt x="43743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071595" y="5783008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39">
                <a:moveTo>
                  <a:pt x="154376" y="0"/>
                </a:moveTo>
                <a:lnTo>
                  <a:pt x="0" y="0"/>
                </a:lnTo>
                <a:lnTo>
                  <a:pt x="0" y="25400"/>
                </a:lnTo>
                <a:lnTo>
                  <a:pt x="91008" y="25474"/>
                </a:lnTo>
                <a:lnTo>
                  <a:pt x="103782" y="27323"/>
                </a:lnTo>
                <a:lnTo>
                  <a:pt x="134916" y="61262"/>
                </a:lnTo>
                <a:lnTo>
                  <a:pt x="135511" y="77957"/>
                </a:lnTo>
                <a:lnTo>
                  <a:pt x="130490" y="88777"/>
                </a:lnTo>
                <a:lnTo>
                  <a:pt x="119190" y="99081"/>
                </a:lnTo>
                <a:lnTo>
                  <a:pt x="107462" y="102663"/>
                </a:lnTo>
                <a:lnTo>
                  <a:pt x="92569" y="103858"/>
                </a:lnTo>
                <a:lnTo>
                  <a:pt x="0" y="103858"/>
                </a:lnTo>
                <a:lnTo>
                  <a:pt x="0" y="129258"/>
                </a:lnTo>
                <a:lnTo>
                  <a:pt x="93416" y="129258"/>
                </a:lnTo>
                <a:lnTo>
                  <a:pt x="102322" y="128957"/>
                </a:lnTo>
                <a:lnTo>
                  <a:pt x="148728" y="107903"/>
                </a:lnTo>
                <a:lnTo>
                  <a:pt x="157666" y="67879"/>
                </a:lnTo>
                <a:lnTo>
                  <a:pt x="155039" y="56009"/>
                </a:lnTo>
                <a:lnTo>
                  <a:pt x="149342" y="43297"/>
                </a:lnTo>
                <a:lnTo>
                  <a:pt x="141400" y="33868"/>
                </a:lnTo>
                <a:lnTo>
                  <a:pt x="130669" y="25400"/>
                </a:lnTo>
                <a:lnTo>
                  <a:pt x="154376" y="25400"/>
                </a:lnTo>
                <a:lnTo>
                  <a:pt x="154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067926" y="5641332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4" h="90804">
                <a:moveTo>
                  <a:pt x="27376" y="0"/>
                </a:moveTo>
                <a:lnTo>
                  <a:pt x="1410" y="0"/>
                </a:lnTo>
                <a:lnTo>
                  <a:pt x="847" y="2823"/>
                </a:lnTo>
                <a:lnTo>
                  <a:pt x="283" y="7056"/>
                </a:lnTo>
                <a:lnTo>
                  <a:pt x="283" y="9314"/>
                </a:lnTo>
                <a:lnTo>
                  <a:pt x="0" y="11289"/>
                </a:lnTo>
                <a:lnTo>
                  <a:pt x="16855" y="57249"/>
                </a:lnTo>
                <a:lnTo>
                  <a:pt x="27658" y="64912"/>
                </a:lnTo>
                <a:lnTo>
                  <a:pt x="3669" y="64912"/>
                </a:lnTo>
                <a:lnTo>
                  <a:pt x="3669" y="90312"/>
                </a:lnTo>
                <a:lnTo>
                  <a:pt x="158045" y="90312"/>
                </a:lnTo>
                <a:lnTo>
                  <a:pt x="158045" y="64912"/>
                </a:lnTo>
                <a:lnTo>
                  <a:pt x="76740" y="64912"/>
                </a:lnTo>
                <a:lnTo>
                  <a:pt x="64304" y="64094"/>
                </a:lnTo>
                <a:lnTo>
                  <a:pt x="29679" y="45779"/>
                </a:lnTo>
                <a:lnTo>
                  <a:pt x="22578" y="20319"/>
                </a:lnTo>
                <a:lnTo>
                  <a:pt x="22578" y="16369"/>
                </a:lnTo>
                <a:lnTo>
                  <a:pt x="23141" y="12700"/>
                </a:lnTo>
                <a:lnTo>
                  <a:pt x="23707" y="9314"/>
                </a:lnTo>
                <a:lnTo>
                  <a:pt x="24554" y="5927"/>
                </a:lnTo>
                <a:lnTo>
                  <a:pt x="25683" y="2823"/>
                </a:lnTo>
                <a:lnTo>
                  <a:pt x="27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068668" y="5482724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10">
                <a:moveTo>
                  <a:pt x="86182" y="0"/>
                </a:moveTo>
                <a:lnTo>
                  <a:pt x="73764" y="0"/>
                </a:lnTo>
                <a:lnTo>
                  <a:pt x="65092" y="314"/>
                </a:lnTo>
                <a:lnTo>
                  <a:pt x="28393" y="11493"/>
                </a:lnTo>
                <a:lnTo>
                  <a:pt x="2527" y="47667"/>
                </a:lnTo>
                <a:lnTo>
                  <a:pt x="0" y="79467"/>
                </a:lnTo>
                <a:lnTo>
                  <a:pt x="2712" y="92201"/>
                </a:lnTo>
                <a:lnTo>
                  <a:pt x="23448" y="124422"/>
                </a:lnTo>
                <a:lnTo>
                  <a:pt x="69337" y="142321"/>
                </a:lnTo>
                <a:lnTo>
                  <a:pt x="84608" y="143051"/>
                </a:lnTo>
                <a:lnTo>
                  <a:pt x="97986" y="141897"/>
                </a:lnTo>
                <a:lnTo>
                  <a:pt x="142967" y="118185"/>
                </a:lnTo>
                <a:lnTo>
                  <a:pt x="144133" y="116556"/>
                </a:lnTo>
                <a:lnTo>
                  <a:pt x="86182" y="116556"/>
                </a:lnTo>
                <a:lnTo>
                  <a:pt x="86182" y="113526"/>
                </a:lnTo>
                <a:lnTo>
                  <a:pt x="53915" y="113526"/>
                </a:lnTo>
                <a:lnTo>
                  <a:pt x="42168" y="108515"/>
                </a:lnTo>
                <a:lnTo>
                  <a:pt x="32697" y="100877"/>
                </a:lnTo>
                <a:lnTo>
                  <a:pt x="26120" y="91404"/>
                </a:lnTo>
                <a:lnTo>
                  <a:pt x="22098" y="79522"/>
                </a:lnTo>
                <a:lnTo>
                  <a:pt x="20766" y="64690"/>
                </a:lnTo>
                <a:lnTo>
                  <a:pt x="22936" y="53753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2" y="25400"/>
                </a:lnTo>
                <a:lnTo>
                  <a:pt x="86182" y="0"/>
                </a:lnTo>
                <a:close/>
              </a:path>
              <a:path w="161289" h="143510">
                <a:moveTo>
                  <a:pt x="149399" y="5925"/>
                </a:moveTo>
                <a:lnTo>
                  <a:pt x="125434" y="5965"/>
                </a:lnTo>
                <a:lnTo>
                  <a:pt x="130098" y="15378"/>
                </a:lnTo>
                <a:lnTo>
                  <a:pt x="134209" y="26761"/>
                </a:lnTo>
                <a:lnTo>
                  <a:pt x="138151" y="41892"/>
                </a:lnTo>
                <a:lnTo>
                  <a:pt x="139288" y="53753"/>
                </a:lnTo>
                <a:lnTo>
                  <a:pt x="139423" y="69578"/>
                </a:lnTo>
                <a:lnTo>
                  <a:pt x="136857" y="82002"/>
                </a:lnTo>
                <a:lnTo>
                  <a:pt x="100613" y="114513"/>
                </a:lnTo>
                <a:lnTo>
                  <a:pt x="86182" y="116556"/>
                </a:lnTo>
                <a:lnTo>
                  <a:pt x="144133" y="116556"/>
                </a:lnTo>
                <a:lnTo>
                  <a:pt x="160151" y="72468"/>
                </a:lnTo>
                <a:lnTo>
                  <a:pt x="160787" y="56179"/>
                </a:lnTo>
                <a:lnTo>
                  <a:pt x="159644" y="44130"/>
                </a:lnTo>
                <a:lnTo>
                  <a:pt x="157403" y="30068"/>
                </a:lnTo>
                <a:lnTo>
                  <a:pt x="154018" y="17837"/>
                </a:lnTo>
                <a:lnTo>
                  <a:pt x="149399" y="5925"/>
                </a:lnTo>
                <a:close/>
              </a:path>
              <a:path w="161289" h="143510">
                <a:moveTo>
                  <a:pt x="86182" y="25400"/>
                </a:moveTo>
                <a:lnTo>
                  <a:pt x="66426" y="25400"/>
                </a:lnTo>
                <a:lnTo>
                  <a:pt x="53915" y="113526"/>
                </a:lnTo>
                <a:lnTo>
                  <a:pt x="86182" y="113526"/>
                </a:lnTo>
                <a:lnTo>
                  <a:pt x="86182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595767" y="5420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595767" y="5397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595767" y="2531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595767" y="2508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495243" y="8256664"/>
            <a:ext cx="205740" cy="146050"/>
          </a:xfrm>
          <a:custGeom>
            <a:avLst/>
            <a:gdLst/>
            <a:ahLst/>
            <a:cxnLst/>
            <a:rect l="l" t="t" r="r" b="b"/>
            <a:pathLst>
              <a:path w="205739" h="146050">
                <a:moveTo>
                  <a:pt x="47078" y="8456"/>
                </a:moveTo>
                <a:lnTo>
                  <a:pt x="7480" y="35182"/>
                </a:lnTo>
                <a:lnTo>
                  <a:pt x="79" y="73258"/>
                </a:lnTo>
                <a:lnTo>
                  <a:pt x="0" y="145790"/>
                </a:lnTo>
                <a:lnTo>
                  <a:pt x="205739" y="145790"/>
                </a:lnTo>
                <a:lnTo>
                  <a:pt x="205736" y="117850"/>
                </a:lnTo>
                <a:lnTo>
                  <a:pt x="22860" y="117850"/>
                </a:lnTo>
                <a:lnTo>
                  <a:pt x="23462" y="66763"/>
                </a:lnTo>
                <a:lnTo>
                  <a:pt x="26644" y="54619"/>
                </a:lnTo>
                <a:lnTo>
                  <a:pt x="33019" y="43853"/>
                </a:lnTo>
                <a:lnTo>
                  <a:pt x="42868" y="38218"/>
                </a:lnTo>
                <a:lnTo>
                  <a:pt x="58306" y="36505"/>
                </a:lnTo>
                <a:lnTo>
                  <a:pt x="121243" y="36505"/>
                </a:lnTo>
                <a:lnTo>
                  <a:pt x="125931" y="33487"/>
                </a:lnTo>
                <a:lnTo>
                  <a:pt x="92273" y="33487"/>
                </a:lnTo>
                <a:lnTo>
                  <a:pt x="85849" y="23350"/>
                </a:lnTo>
                <a:lnTo>
                  <a:pt x="74178" y="13111"/>
                </a:lnTo>
                <a:lnTo>
                  <a:pt x="62595" y="9579"/>
                </a:lnTo>
                <a:lnTo>
                  <a:pt x="47078" y="8456"/>
                </a:lnTo>
                <a:close/>
              </a:path>
              <a:path w="205739" h="146050">
                <a:moveTo>
                  <a:pt x="121243" y="36505"/>
                </a:moveTo>
                <a:lnTo>
                  <a:pt x="58306" y="36505"/>
                </a:lnTo>
                <a:lnTo>
                  <a:pt x="69824" y="40360"/>
                </a:lnTo>
                <a:lnTo>
                  <a:pt x="79880" y="50515"/>
                </a:lnTo>
                <a:lnTo>
                  <a:pt x="83681" y="61865"/>
                </a:lnTo>
                <a:lnTo>
                  <a:pt x="84949" y="76645"/>
                </a:lnTo>
                <a:lnTo>
                  <a:pt x="84949" y="117850"/>
                </a:lnTo>
                <a:lnTo>
                  <a:pt x="107525" y="117850"/>
                </a:lnTo>
                <a:lnTo>
                  <a:pt x="108435" y="60623"/>
                </a:lnTo>
                <a:lnTo>
                  <a:pt x="111915" y="48503"/>
                </a:lnTo>
                <a:lnTo>
                  <a:pt x="118365" y="38358"/>
                </a:lnTo>
                <a:lnTo>
                  <a:pt x="121243" y="36505"/>
                </a:lnTo>
                <a:close/>
              </a:path>
              <a:path w="205739" h="146050">
                <a:moveTo>
                  <a:pt x="196499" y="30525"/>
                </a:moveTo>
                <a:lnTo>
                  <a:pt x="156400" y="30525"/>
                </a:lnTo>
                <a:lnTo>
                  <a:pt x="167295" y="35797"/>
                </a:lnTo>
                <a:lnTo>
                  <a:pt x="177854" y="46581"/>
                </a:lnTo>
                <a:lnTo>
                  <a:pt x="181623" y="58363"/>
                </a:lnTo>
                <a:lnTo>
                  <a:pt x="182879" y="73258"/>
                </a:lnTo>
                <a:lnTo>
                  <a:pt x="182879" y="117850"/>
                </a:lnTo>
                <a:lnTo>
                  <a:pt x="205736" y="117850"/>
                </a:lnTo>
                <a:lnTo>
                  <a:pt x="205729" y="70013"/>
                </a:lnTo>
                <a:lnTo>
                  <a:pt x="204940" y="57319"/>
                </a:lnTo>
                <a:lnTo>
                  <a:pt x="202627" y="45390"/>
                </a:lnTo>
                <a:lnTo>
                  <a:pt x="198411" y="33885"/>
                </a:lnTo>
                <a:lnTo>
                  <a:pt x="196499" y="30525"/>
                </a:lnTo>
                <a:close/>
              </a:path>
              <a:path w="205739" h="146050">
                <a:moveTo>
                  <a:pt x="144138" y="0"/>
                </a:moveTo>
                <a:lnTo>
                  <a:pt x="132397" y="2000"/>
                </a:lnTo>
                <a:lnTo>
                  <a:pt x="120883" y="6932"/>
                </a:lnTo>
                <a:lnTo>
                  <a:pt x="108848" y="15389"/>
                </a:lnTo>
                <a:lnTo>
                  <a:pt x="99740" y="25809"/>
                </a:lnTo>
                <a:lnTo>
                  <a:pt x="92273" y="33487"/>
                </a:lnTo>
                <a:lnTo>
                  <a:pt x="125931" y="33487"/>
                </a:lnTo>
                <a:lnTo>
                  <a:pt x="126075" y="33394"/>
                </a:lnTo>
                <a:lnTo>
                  <a:pt x="138080" y="30692"/>
                </a:lnTo>
                <a:lnTo>
                  <a:pt x="196499" y="30525"/>
                </a:lnTo>
                <a:lnTo>
                  <a:pt x="191910" y="22461"/>
                </a:lnTo>
                <a:lnTo>
                  <a:pt x="182744" y="10778"/>
                </a:lnTo>
                <a:lnTo>
                  <a:pt x="172443" y="4774"/>
                </a:lnTo>
                <a:lnTo>
                  <a:pt x="159712" y="1159"/>
                </a:lnTo>
                <a:lnTo>
                  <a:pt x="1441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546607" y="8083260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40">
                <a:moveTo>
                  <a:pt x="154376" y="0"/>
                </a:moveTo>
                <a:lnTo>
                  <a:pt x="0" y="0"/>
                </a:lnTo>
                <a:lnTo>
                  <a:pt x="0" y="25399"/>
                </a:lnTo>
                <a:lnTo>
                  <a:pt x="91007" y="25473"/>
                </a:lnTo>
                <a:lnTo>
                  <a:pt x="103781" y="27323"/>
                </a:lnTo>
                <a:lnTo>
                  <a:pt x="134915" y="61262"/>
                </a:lnTo>
                <a:lnTo>
                  <a:pt x="135510" y="77956"/>
                </a:lnTo>
                <a:lnTo>
                  <a:pt x="130490" y="88776"/>
                </a:lnTo>
                <a:lnTo>
                  <a:pt x="119190" y="99081"/>
                </a:lnTo>
                <a:lnTo>
                  <a:pt x="107462" y="102663"/>
                </a:lnTo>
                <a:lnTo>
                  <a:pt x="92569" y="103858"/>
                </a:lnTo>
                <a:lnTo>
                  <a:pt x="0" y="103858"/>
                </a:lnTo>
                <a:lnTo>
                  <a:pt x="0" y="129258"/>
                </a:lnTo>
                <a:lnTo>
                  <a:pt x="93416" y="129258"/>
                </a:lnTo>
                <a:lnTo>
                  <a:pt x="102322" y="128957"/>
                </a:lnTo>
                <a:lnTo>
                  <a:pt x="148728" y="107903"/>
                </a:lnTo>
                <a:lnTo>
                  <a:pt x="157666" y="67880"/>
                </a:lnTo>
                <a:lnTo>
                  <a:pt x="155039" y="56010"/>
                </a:lnTo>
                <a:lnTo>
                  <a:pt x="149342" y="43297"/>
                </a:lnTo>
                <a:lnTo>
                  <a:pt x="141400" y="33868"/>
                </a:lnTo>
                <a:lnTo>
                  <a:pt x="130669" y="25399"/>
                </a:lnTo>
                <a:lnTo>
                  <a:pt x="154376" y="25399"/>
                </a:lnTo>
                <a:lnTo>
                  <a:pt x="154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543055" y="7925132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8" y="25202"/>
                </a:moveTo>
                <a:lnTo>
                  <a:pt x="124908" y="25202"/>
                </a:lnTo>
                <a:lnTo>
                  <a:pt x="130833" y="28588"/>
                </a:lnTo>
                <a:lnTo>
                  <a:pt x="137293" y="40042"/>
                </a:lnTo>
                <a:lnTo>
                  <a:pt x="139825" y="51318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8" y="93540"/>
                </a:lnTo>
                <a:lnTo>
                  <a:pt x="131768" y="105307"/>
                </a:lnTo>
                <a:lnTo>
                  <a:pt x="126037" y="117206"/>
                </a:lnTo>
                <a:lnTo>
                  <a:pt x="154581" y="109982"/>
                </a:lnTo>
                <a:lnTo>
                  <a:pt x="157522" y="98261"/>
                </a:lnTo>
                <a:lnTo>
                  <a:pt x="159999" y="84469"/>
                </a:lnTo>
                <a:lnTo>
                  <a:pt x="161163" y="72746"/>
                </a:lnTo>
                <a:lnTo>
                  <a:pt x="161525" y="58562"/>
                </a:lnTo>
                <a:lnTo>
                  <a:pt x="160326" y="45787"/>
                </a:lnTo>
                <a:lnTo>
                  <a:pt x="157349" y="33798"/>
                </a:lnTo>
                <a:lnTo>
                  <a:pt x="153528" y="25202"/>
                </a:lnTo>
                <a:close/>
              </a:path>
              <a:path w="161925" h="117475">
                <a:moveTo>
                  <a:pt x="32057" y="7422"/>
                </a:moveTo>
                <a:lnTo>
                  <a:pt x="8068" y="7422"/>
                </a:lnTo>
                <a:lnTo>
                  <a:pt x="7148" y="10081"/>
                </a:lnTo>
                <a:lnTo>
                  <a:pt x="4178" y="20799"/>
                </a:lnTo>
                <a:lnTo>
                  <a:pt x="1341" y="35623"/>
                </a:lnTo>
                <a:lnTo>
                  <a:pt x="290" y="47168"/>
                </a:lnTo>
                <a:lnTo>
                  <a:pt x="0" y="62220"/>
                </a:lnTo>
                <a:lnTo>
                  <a:pt x="1403" y="74220"/>
                </a:lnTo>
                <a:lnTo>
                  <a:pt x="20474" y="109096"/>
                </a:lnTo>
                <a:lnTo>
                  <a:pt x="46031" y="116073"/>
                </a:lnTo>
                <a:lnTo>
                  <a:pt x="57177" y="114514"/>
                </a:lnTo>
                <a:lnTo>
                  <a:pt x="67908" y="108951"/>
                </a:lnTo>
                <a:lnTo>
                  <a:pt x="79538" y="97654"/>
                </a:lnTo>
                <a:lnTo>
                  <a:pt x="82302" y="91524"/>
                </a:lnTo>
                <a:lnTo>
                  <a:pt x="36572" y="91524"/>
                </a:lnTo>
                <a:lnTo>
                  <a:pt x="30928" y="88419"/>
                </a:lnTo>
                <a:lnTo>
                  <a:pt x="25561" y="79669"/>
                </a:lnTo>
                <a:lnTo>
                  <a:pt x="22177" y="68530"/>
                </a:lnTo>
                <a:lnTo>
                  <a:pt x="21050" y="53706"/>
                </a:lnTo>
                <a:lnTo>
                  <a:pt x="21050" y="45522"/>
                </a:lnTo>
                <a:lnTo>
                  <a:pt x="22179" y="37619"/>
                </a:lnTo>
                <a:lnTo>
                  <a:pt x="23872" y="29717"/>
                </a:lnTo>
                <a:lnTo>
                  <a:pt x="25848" y="22097"/>
                </a:lnTo>
                <a:lnTo>
                  <a:pt x="28670" y="14759"/>
                </a:lnTo>
                <a:lnTo>
                  <a:pt x="32057" y="7422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4" y="62220"/>
                </a:lnTo>
                <a:lnTo>
                  <a:pt x="62461" y="76120"/>
                </a:lnTo>
                <a:lnTo>
                  <a:pt x="58021" y="84750"/>
                </a:lnTo>
                <a:lnTo>
                  <a:pt x="54633" y="89266"/>
                </a:lnTo>
                <a:lnTo>
                  <a:pt x="50119" y="91524"/>
                </a:lnTo>
                <a:lnTo>
                  <a:pt x="82302" y="91524"/>
                </a:lnTo>
                <a:lnTo>
                  <a:pt x="84747" y="86101"/>
                </a:lnTo>
                <a:lnTo>
                  <a:pt x="88783" y="71486"/>
                </a:lnTo>
                <a:lnTo>
                  <a:pt x="92967" y="53370"/>
                </a:lnTo>
                <a:lnTo>
                  <a:pt x="97173" y="40198"/>
                </a:lnTo>
                <a:lnTo>
                  <a:pt x="101483" y="32257"/>
                </a:lnTo>
                <a:lnTo>
                  <a:pt x="105152" y="27742"/>
                </a:lnTo>
                <a:lnTo>
                  <a:pt x="110513" y="25202"/>
                </a:lnTo>
                <a:lnTo>
                  <a:pt x="153528" y="25202"/>
                </a:lnTo>
                <a:lnTo>
                  <a:pt x="152209" y="22235"/>
                </a:lnTo>
                <a:lnTo>
                  <a:pt x="144521" y="10739"/>
                </a:lnTo>
                <a:lnTo>
                  <a:pt x="135412" y="4417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546607" y="7871311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>
                <a:moveTo>
                  <a:pt x="0" y="0"/>
                </a:moveTo>
                <a:lnTo>
                  <a:pt x="15437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486494" y="7871311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543398" y="7677142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40">
                <a:moveTo>
                  <a:pt x="157585" y="0"/>
                </a:moveTo>
                <a:lnTo>
                  <a:pt x="64451" y="0"/>
                </a:lnTo>
                <a:lnTo>
                  <a:pt x="55518" y="326"/>
                </a:lnTo>
                <a:lnTo>
                  <a:pt x="9019" y="21465"/>
                </a:lnTo>
                <a:lnTo>
                  <a:pt x="0" y="61470"/>
                </a:lnTo>
                <a:lnTo>
                  <a:pt x="2843" y="73342"/>
                </a:lnTo>
                <a:lnTo>
                  <a:pt x="8733" y="86026"/>
                </a:lnTo>
                <a:lnTo>
                  <a:pt x="16753" y="95626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5" y="129258"/>
                </a:lnTo>
                <a:lnTo>
                  <a:pt x="157585" y="103858"/>
                </a:lnTo>
                <a:lnTo>
                  <a:pt x="67284" y="103799"/>
                </a:lnTo>
                <a:lnTo>
                  <a:pt x="54523" y="101997"/>
                </a:lnTo>
                <a:lnTo>
                  <a:pt x="23010" y="68274"/>
                </a:lnTo>
                <a:lnTo>
                  <a:pt x="22333" y="51576"/>
                </a:lnTo>
                <a:lnTo>
                  <a:pt x="27348" y="40784"/>
                </a:lnTo>
                <a:lnTo>
                  <a:pt x="38719" y="30395"/>
                </a:lnTo>
                <a:lnTo>
                  <a:pt x="50433" y="26678"/>
                </a:lnTo>
                <a:lnTo>
                  <a:pt x="65298" y="25399"/>
                </a:lnTo>
                <a:lnTo>
                  <a:pt x="157585" y="25399"/>
                </a:lnTo>
                <a:lnTo>
                  <a:pt x="1575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543680" y="7494545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09">
                <a:moveTo>
                  <a:pt x="86182" y="0"/>
                </a:moveTo>
                <a:lnTo>
                  <a:pt x="73764" y="0"/>
                </a:lnTo>
                <a:lnTo>
                  <a:pt x="65092" y="315"/>
                </a:lnTo>
                <a:lnTo>
                  <a:pt x="28393" y="11493"/>
                </a:lnTo>
                <a:lnTo>
                  <a:pt x="2527" y="47667"/>
                </a:lnTo>
                <a:lnTo>
                  <a:pt x="0" y="79466"/>
                </a:lnTo>
                <a:lnTo>
                  <a:pt x="2712" y="92201"/>
                </a:lnTo>
                <a:lnTo>
                  <a:pt x="23448" y="124422"/>
                </a:lnTo>
                <a:lnTo>
                  <a:pt x="69337" y="142321"/>
                </a:lnTo>
                <a:lnTo>
                  <a:pt x="84608" y="143051"/>
                </a:lnTo>
                <a:lnTo>
                  <a:pt x="97986" y="141897"/>
                </a:lnTo>
                <a:lnTo>
                  <a:pt x="142967" y="118185"/>
                </a:lnTo>
                <a:lnTo>
                  <a:pt x="144133" y="116556"/>
                </a:lnTo>
                <a:lnTo>
                  <a:pt x="86182" y="116556"/>
                </a:lnTo>
                <a:lnTo>
                  <a:pt x="86182" y="113526"/>
                </a:lnTo>
                <a:lnTo>
                  <a:pt x="53915" y="113526"/>
                </a:lnTo>
                <a:lnTo>
                  <a:pt x="42168" y="108515"/>
                </a:lnTo>
                <a:lnTo>
                  <a:pt x="32697" y="100877"/>
                </a:lnTo>
                <a:lnTo>
                  <a:pt x="26119" y="91405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5" y="53754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399"/>
                </a:lnTo>
                <a:lnTo>
                  <a:pt x="86182" y="25399"/>
                </a:lnTo>
                <a:lnTo>
                  <a:pt x="86182" y="0"/>
                </a:lnTo>
                <a:close/>
              </a:path>
              <a:path w="161289" h="143509">
                <a:moveTo>
                  <a:pt x="149399" y="5925"/>
                </a:moveTo>
                <a:lnTo>
                  <a:pt x="125434" y="5965"/>
                </a:lnTo>
                <a:lnTo>
                  <a:pt x="130098" y="15378"/>
                </a:lnTo>
                <a:lnTo>
                  <a:pt x="134209" y="26762"/>
                </a:lnTo>
                <a:lnTo>
                  <a:pt x="138151" y="41892"/>
                </a:lnTo>
                <a:lnTo>
                  <a:pt x="139288" y="53754"/>
                </a:lnTo>
                <a:lnTo>
                  <a:pt x="139423" y="69578"/>
                </a:lnTo>
                <a:lnTo>
                  <a:pt x="136857" y="82002"/>
                </a:lnTo>
                <a:lnTo>
                  <a:pt x="100613" y="114514"/>
                </a:lnTo>
                <a:lnTo>
                  <a:pt x="86182" y="116556"/>
                </a:lnTo>
                <a:lnTo>
                  <a:pt x="144133" y="116556"/>
                </a:lnTo>
                <a:lnTo>
                  <a:pt x="160151" y="72468"/>
                </a:lnTo>
                <a:lnTo>
                  <a:pt x="160787" y="56179"/>
                </a:lnTo>
                <a:lnTo>
                  <a:pt x="159644" y="44130"/>
                </a:lnTo>
                <a:lnTo>
                  <a:pt x="157403" y="30068"/>
                </a:lnTo>
                <a:lnTo>
                  <a:pt x="154018" y="17837"/>
                </a:lnTo>
                <a:lnTo>
                  <a:pt x="149399" y="5925"/>
                </a:lnTo>
                <a:close/>
              </a:path>
              <a:path w="161289" h="143509">
                <a:moveTo>
                  <a:pt x="86182" y="25399"/>
                </a:moveTo>
                <a:lnTo>
                  <a:pt x="66426" y="25399"/>
                </a:lnTo>
                <a:lnTo>
                  <a:pt x="53915" y="113526"/>
                </a:lnTo>
                <a:lnTo>
                  <a:pt x="86182" y="113526"/>
                </a:lnTo>
                <a:lnTo>
                  <a:pt x="86182" y="253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543055" y="7347141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8" y="25201"/>
                </a:moveTo>
                <a:lnTo>
                  <a:pt x="124908" y="25201"/>
                </a:lnTo>
                <a:lnTo>
                  <a:pt x="130833" y="28588"/>
                </a:lnTo>
                <a:lnTo>
                  <a:pt x="137293" y="40042"/>
                </a:lnTo>
                <a:lnTo>
                  <a:pt x="139825" y="51317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8" y="93540"/>
                </a:lnTo>
                <a:lnTo>
                  <a:pt x="131768" y="105307"/>
                </a:lnTo>
                <a:lnTo>
                  <a:pt x="126037" y="117206"/>
                </a:lnTo>
                <a:lnTo>
                  <a:pt x="154581" y="109982"/>
                </a:lnTo>
                <a:lnTo>
                  <a:pt x="157522" y="98261"/>
                </a:lnTo>
                <a:lnTo>
                  <a:pt x="159999" y="84469"/>
                </a:lnTo>
                <a:lnTo>
                  <a:pt x="161163" y="72746"/>
                </a:lnTo>
                <a:lnTo>
                  <a:pt x="161525" y="58562"/>
                </a:lnTo>
                <a:lnTo>
                  <a:pt x="160326" y="45787"/>
                </a:lnTo>
                <a:lnTo>
                  <a:pt x="157349" y="33798"/>
                </a:lnTo>
                <a:lnTo>
                  <a:pt x="153528" y="25201"/>
                </a:lnTo>
                <a:close/>
              </a:path>
              <a:path w="161925" h="117475">
                <a:moveTo>
                  <a:pt x="32057" y="7421"/>
                </a:moveTo>
                <a:lnTo>
                  <a:pt x="8068" y="7421"/>
                </a:lnTo>
                <a:lnTo>
                  <a:pt x="7148" y="10081"/>
                </a:lnTo>
                <a:lnTo>
                  <a:pt x="4178" y="20799"/>
                </a:lnTo>
                <a:lnTo>
                  <a:pt x="1341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20"/>
                </a:lnTo>
                <a:lnTo>
                  <a:pt x="20475" y="109096"/>
                </a:lnTo>
                <a:lnTo>
                  <a:pt x="46031" y="116073"/>
                </a:lnTo>
                <a:lnTo>
                  <a:pt x="57177" y="114514"/>
                </a:lnTo>
                <a:lnTo>
                  <a:pt x="67908" y="108951"/>
                </a:lnTo>
                <a:lnTo>
                  <a:pt x="79538" y="97654"/>
                </a:lnTo>
                <a:lnTo>
                  <a:pt x="82302" y="91524"/>
                </a:lnTo>
                <a:lnTo>
                  <a:pt x="36572" y="91524"/>
                </a:lnTo>
                <a:lnTo>
                  <a:pt x="30928" y="88419"/>
                </a:lnTo>
                <a:lnTo>
                  <a:pt x="25561" y="79669"/>
                </a:lnTo>
                <a:lnTo>
                  <a:pt x="22177" y="68530"/>
                </a:lnTo>
                <a:lnTo>
                  <a:pt x="21050" y="53706"/>
                </a:lnTo>
                <a:lnTo>
                  <a:pt x="21050" y="45521"/>
                </a:lnTo>
                <a:lnTo>
                  <a:pt x="22179" y="37619"/>
                </a:lnTo>
                <a:lnTo>
                  <a:pt x="23872" y="29717"/>
                </a:lnTo>
                <a:lnTo>
                  <a:pt x="25848" y="22097"/>
                </a:lnTo>
                <a:lnTo>
                  <a:pt x="28670" y="14759"/>
                </a:lnTo>
                <a:lnTo>
                  <a:pt x="32057" y="7421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4" y="62219"/>
                </a:lnTo>
                <a:lnTo>
                  <a:pt x="62461" y="76120"/>
                </a:lnTo>
                <a:lnTo>
                  <a:pt x="58021" y="84750"/>
                </a:lnTo>
                <a:lnTo>
                  <a:pt x="54633" y="89266"/>
                </a:lnTo>
                <a:lnTo>
                  <a:pt x="50119" y="91524"/>
                </a:lnTo>
                <a:lnTo>
                  <a:pt x="82302" y="91524"/>
                </a:lnTo>
                <a:lnTo>
                  <a:pt x="84747" y="86101"/>
                </a:lnTo>
                <a:lnTo>
                  <a:pt x="88783" y="71486"/>
                </a:lnTo>
                <a:lnTo>
                  <a:pt x="92967" y="53370"/>
                </a:lnTo>
                <a:lnTo>
                  <a:pt x="97173" y="40198"/>
                </a:lnTo>
                <a:lnTo>
                  <a:pt x="101483" y="32257"/>
                </a:lnTo>
                <a:lnTo>
                  <a:pt x="105152" y="27741"/>
                </a:lnTo>
                <a:lnTo>
                  <a:pt x="110513" y="25201"/>
                </a:lnTo>
                <a:lnTo>
                  <a:pt x="153528" y="25201"/>
                </a:lnTo>
                <a:lnTo>
                  <a:pt x="152209" y="22235"/>
                </a:lnTo>
                <a:lnTo>
                  <a:pt x="144521" y="10738"/>
                </a:lnTo>
                <a:lnTo>
                  <a:pt x="135412" y="4416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543055" y="7200103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8" y="25202"/>
                </a:moveTo>
                <a:lnTo>
                  <a:pt x="124908" y="25202"/>
                </a:lnTo>
                <a:lnTo>
                  <a:pt x="130834" y="28588"/>
                </a:lnTo>
                <a:lnTo>
                  <a:pt x="137293" y="40042"/>
                </a:lnTo>
                <a:lnTo>
                  <a:pt x="139825" y="51318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8" y="93540"/>
                </a:lnTo>
                <a:lnTo>
                  <a:pt x="131768" y="105307"/>
                </a:lnTo>
                <a:lnTo>
                  <a:pt x="126037" y="117206"/>
                </a:lnTo>
                <a:lnTo>
                  <a:pt x="154581" y="109983"/>
                </a:lnTo>
                <a:lnTo>
                  <a:pt x="157522" y="98262"/>
                </a:lnTo>
                <a:lnTo>
                  <a:pt x="159999" y="84470"/>
                </a:lnTo>
                <a:lnTo>
                  <a:pt x="161163" y="72746"/>
                </a:lnTo>
                <a:lnTo>
                  <a:pt x="161525" y="58562"/>
                </a:lnTo>
                <a:lnTo>
                  <a:pt x="160326" y="45788"/>
                </a:lnTo>
                <a:lnTo>
                  <a:pt x="157349" y="33798"/>
                </a:lnTo>
                <a:lnTo>
                  <a:pt x="153528" y="25202"/>
                </a:lnTo>
                <a:close/>
              </a:path>
              <a:path w="161925" h="117475">
                <a:moveTo>
                  <a:pt x="32057" y="7422"/>
                </a:moveTo>
                <a:lnTo>
                  <a:pt x="8068" y="7422"/>
                </a:lnTo>
                <a:lnTo>
                  <a:pt x="7148" y="10080"/>
                </a:lnTo>
                <a:lnTo>
                  <a:pt x="4178" y="20799"/>
                </a:lnTo>
                <a:lnTo>
                  <a:pt x="1341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20"/>
                </a:lnTo>
                <a:lnTo>
                  <a:pt x="20474" y="109096"/>
                </a:lnTo>
                <a:lnTo>
                  <a:pt x="46031" y="116073"/>
                </a:lnTo>
                <a:lnTo>
                  <a:pt x="57177" y="114514"/>
                </a:lnTo>
                <a:lnTo>
                  <a:pt x="67908" y="108952"/>
                </a:lnTo>
                <a:lnTo>
                  <a:pt x="79538" y="97655"/>
                </a:lnTo>
                <a:lnTo>
                  <a:pt x="82302" y="91524"/>
                </a:lnTo>
                <a:lnTo>
                  <a:pt x="36572" y="91524"/>
                </a:lnTo>
                <a:lnTo>
                  <a:pt x="30928" y="88419"/>
                </a:lnTo>
                <a:lnTo>
                  <a:pt x="25560" y="79669"/>
                </a:lnTo>
                <a:lnTo>
                  <a:pt x="22177" y="68530"/>
                </a:lnTo>
                <a:lnTo>
                  <a:pt x="21050" y="53706"/>
                </a:lnTo>
                <a:lnTo>
                  <a:pt x="21050" y="45522"/>
                </a:lnTo>
                <a:lnTo>
                  <a:pt x="22179" y="37619"/>
                </a:lnTo>
                <a:lnTo>
                  <a:pt x="23872" y="29717"/>
                </a:lnTo>
                <a:lnTo>
                  <a:pt x="25848" y="22097"/>
                </a:lnTo>
                <a:lnTo>
                  <a:pt x="28670" y="14759"/>
                </a:lnTo>
                <a:lnTo>
                  <a:pt x="32057" y="7422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4" y="62219"/>
                </a:lnTo>
                <a:lnTo>
                  <a:pt x="62461" y="76120"/>
                </a:lnTo>
                <a:lnTo>
                  <a:pt x="58021" y="84751"/>
                </a:lnTo>
                <a:lnTo>
                  <a:pt x="54634" y="89266"/>
                </a:lnTo>
                <a:lnTo>
                  <a:pt x="50119" y="91524"/>
                </a:lnTo>
                <a:lnTo>
                  <a:pt x="82302" y="91524"/>
                </a:lnTo>
                <a:lnTo>
                  <a:pt x="84747" y="86101"/>
                </a:lnTo>
                <a:lnTo>
                  <a:pt x="88783" y="71486"/>
                </a:lnTo>
                <a:lnTo>
                  <a:pt x="92967" y="53370"/>
                </a:lnTo>
                <a:lnTo>
                  <a:pt x="97173" y="40198"/>
                </a:lnTo>
                <a:lnTo>
                  <a:pt x="101483" y="32257"/>
                </a:lnTo>
                <a:lnTo>
                  <a:pt x="105152" y="27742"/>
                </a:lnTo>
                <a:lnTo>
                  <a:pt x="110514" y="25202"/>
                </a:lnTo>
                <a:lnTo>
                  <a:pt x="153528" y="25202"/>
                </a:lnTo>
                <a:lnTo>
                  <a:pt x="152209" y="22235"/>
                </a:lnTo>
                <a:lnTo>
                  <a:pt x="144521" y="10739"/>
                </a:lnTo>
                <a:lnTo>
                  <a:pt x="135412" y="4417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491873" y="6884380"/>
            <a:ext cx="212725" cy="193040"/>
          </a:xfrm>
          <a:custGeom>
            <a:avLst/>
            <a:gdLst/>
            <a:ahLst/>
            <a:cxnLst/>
            <a:rect l="l" t="t" r="r" b="b"/>
            <a:pathLst>
              <a:path w="212725" h="193040">
                <a:moveTo>
                  <a:pt x="121643" y="161149"/>
                </a:moveTo>
                <a:lnTo>
                  <a:pt x="77593" y="161149"/>
                </a:lnTo>
                <a:lnTo>
                  <a:pt x="87742" y="162333"/>
                </a:lnTo>
                <a:lnTo>
                  <a:pt x="96183" y="171406"/>
                </a:lnTo>
                <a:lnTo>
                  <a:pt x="139286" y="192649"/>
                </a:lnTo>
                <a:lnTo>
                  <a:pt x="155753" y="192929"/>
                </a:lnTo>
                <a:lnTo>
                  <a:pt x="167067" y="190170"/>
                </a:lnTo>
                <a:lnTo>
                  <a:pt x="178047" y="184866"/>
                </a:lnTo>
                <a:lnTo>
                  <a:pt x="188978" y="176575"/>
                </a:lnTo>
                <a:lnTo>
                  <a:pt x="198046" y="167058"/>
                </a:lnTo>
                <a:lnTo>
                  <a:pt x="142634" y="167058"/>
                </a:lnTo>
                <a:lnTo>
                  <a:pt x="131115" y="165208"/>
                </a:lnTo>
                <a:lnTo>
                  <a:pt x="121643" y="161149"/>
                </a:lnTo>
                <a:close/>
              </a:path>
              <a:path w="212725" h="193040">
                <a:moveTo>
                  <a:pt x="34695" y="68298"/>
                </a:moveTo>
                <a:lnTo>
                  <a:pt x="1611" y="94489"/>
                </a:lnTo>
                <a:lnTo>
                  <a:pt x="0" y="121074"/>
                </a:lnTo>
                <a:lnTo>
                  <a:pt x="2112" y="133812"/>
                </a:lnTo>
                <a:lnTo>
                  <a:pt x="35563" y="168559"/>
                </a:lnTo>
                <a:lnTo>
                  <a:pt x="49089" y="170180"/>
                </a:lnTo>
                <a:lnTo>
                  <a:pt x="54733" y="170180"/>
                </a:lnTo>
                <a:lnTo>
                  <a:pt x="60378" y="169050"/>
                </a:lnTo>
                <a:lnTo>
                  <a:pt x="71667" y="164536"/>
                </a:lnTo>
                <a:lnTo>
                  <a:pt x="77593" y="161149"/>
                </a:lnTo>
                <a:lnTo>
                  <a:pt x="121643" y="161149"/>
                </a:lnTo>
                <a:lnTo>
                  <a:pt x="118115" y="159637"/>
                </a:lnTo>
                <a:lnTo>
                  <a:pt x="108276" y="152551"/>
                </a:lnTo>
                <a:lnTo>
                  <a:pt x="99613" y="143934"/>
                </a:lnTo>
                <a:lnTo>
                  <a:pt x="40904" y="143934"/>
                </a:lnTo>
                <a:lnTo>
                  <a:pt x="34131" y="141110"/>
                </a:lnTo>
                <a:lnTo>
                  <a:pt x="29051" y="134901"/>
                </a:lnTo>
                <a:lnTo>
                  <a:pt x="23971" y="128976"/>
                </a:lnTo>
                <a:lnTo>
                  <a:pt x="21431" y="121074"/>
                </a:lnTo>
                <a:lnTo>
                  <a:pt x="21431" y="105269"/>
                </a:lnTo>
                <a:lnTo>
                  <a:pt x="22560" y="98778"/>
                </a:lnTo>
                <a:lnTo>
                  <a:pt x="27101" y="84042"/>
                </a:lnTo>
                <a:lnTo>
                  <a:pt x="30462" y="76481"/>
                </a:lnTo>
                <a:lnTo>
                  <a:pt x="34695" y="68298"/>
                </a:lnTo>
                <a:close/>
              </a:path>
              <a:path w="212725" h="193040">
                <a:moveTo>
                  <a:pt x="202271" y="74133"/>
                </a:moveTo>
                <a:lnTo>
                  <a:pt x="176848" y="74133"/>
                </a:lnTo>
                <a:lnTo>
                  <a:pt x="182884" y="84101"/>
                </a:lnTo>
                <a:lnTo>
                  <a:pt x="188520" y="98063"/>
                </a:lnTo>
                <a:lnTo>
                  <a:pt x="189977" y="109318"/>
                </a:lnTo>
                <a:lnTo>
                  <a:pt x="189872" y="126095"/>
                </a:lnTo>
                <a:lnTo>
                  <a:pt x="186419" y="136758"/>
                </a:lnTo>
                <a:lnTo>
                  <a:pt x="179419" y="147985"/>
                </a:lnTo>
                <a:lnTo>
                  <a:pt x="167889" y="160503"/>
                </a:lnTo>
                <a:lnTo>
                  <a:pt x="156344" y="165438"/>
                </a:lnTo>
                <a:lnTo>
                  <a:pt x="142634" y="167058"/>
                </a:lnTo>
                <a:lnTo>
                  <a:pt x="198046" y="167058"/>
                </a:lnTo>
                <a:lnTo>
                  <a:pt x="211942" y="129330"/>
                </a:lnTo>
                <a:lnTo>
                  <a:pt x="212685" y="113946"/>
                </a:lnTo>
                <a:lnTo>
                  <a:pt x="211510" y="103211"/>
                </a:lnTo>
                <a:lnTo>
                  <a:pt x="208566" y="90965"/>
                </a:lnTo>
                <a:lnTo>
                  <a:pt x="203320" y="75933"/>
                </a:lnTo>
                <a:lnTo>
                  <a:pt x="202271" y="74133"/>
                </a:lnTo>
                <a:close/>
              </a:path>
              <a:path w="212725" h="193040">
                <a:moveTo>
                  <a:pt x="98760" y="9596"/>
                </a:moveTo>
                <a:lnTo>
                  <a:pt x="106735" y="35979"/>
                </a:lnTo>
                <a:lnTo>
                  <a:pt x="118783" y="38143"/>
                </a:lnTo>
                <a:lnTo>
                  <a:pt x="132038" y="41819"/>
                </a:lnTo>
                <a:lnTo>
                  <a:pt x="143758" y="46926"/>
                </a:lnTo>
                <a:lnTo>
                  <a:pt x="154640" y="53340"/>
                </a:lnTo>
                <a:lnTo>
                  <a:pt x="82322" y="123961"/>
                </a:lnTo>
                <a:lnTo>
                  <a:pt x="71310" y="133978"/>
                </a:lnTo>
                <a:lnTo>
                  <a:pt x="62918" y="139981"/>
                </a:lnTo>
                <a:lnTo>
                  <a:pt x="58402" y="142805"/>
                </a:lnTo>
                <a:lnTo>
                  <a:pt x="53604" y="143934"/>
                </a:lnTo>
                <a:lnTo>
                  <a:pt x="99613" y="143934"/>
                </a:lnTo>
                <a:lnTo>
                  <a:pt x="98478" y="142805"/>
                </a:lnTo>
                <a:lnTo>
                  <a:pt x="176848" y="74133"/>
                </a:lnTo>
                <a:lnTo>
                  <a:pt x="202271" y="74133"/>
                </a:lnTo>
                <a:lnTo>
                  <a:pt x="196960" y="65022"/>
                </a:lnTo>
                <a:lnTo>
                  <a:pt x="188789" y="54469"/>
                </a:lnTo>
                <a:lnTo>
                  <a:pt x="206001" y="37735"/>
                </a:lnTo>
                <a:lnTo>
                  <a:pt x="168991" y="37735"/>
                </a:lnTo>
                <a:lnTo>
                  <a:pt x="123470" y="14630"/>
                </a:lnTo>
                <a:lnTo>
                  <a:pt x="111180" y="11447"/>
                </a:lnTo>
                <a:lnTo>
                  <a:pt x="98760" y="9596"/>
                </a:lnTo>
                <a:close/>
              </a:path>
              <a:path w="212725" h="193040">
                <a:moveTo>
                  <a:pt x="209109" y="0"/>
                </a:moveTo>
                <a:lnTo>
                  <a:pt x="168991" y="37735"/>
                </a:lnTo>
                <a:lnTo>
                  <a:pt x="206001" y="37735"/>
                </a:lnTo>
                <a:lnTo>
                  <a:pt x="209109" y="34714"/>
                </a:lnTo>
                <a:lnTo>
                  <a:pt x="2091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495243" y="6744257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543398" y="6547689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40">
                <a:moveTo>
                  <a:pt x="157585" y="0"/>
                </a:moveTo>
                <a:lnTo>
                  <a:pt x="64451" y="0"/>
                </a:lnTo>
                <a:lnTo>
                  <a:pt x="55518" y="326"/>
                </a:lnTo>
                <a:lnTo>
                  <a:pt x="9019" y="21465"/>
                </a:lnTo>
                <a:lnTo>
                  <a:pt x="0" y="61470"/>
                </a:lnTo>
                <a:lnTo>
                  <a:pt x="2843" y="73342"/>
                </a:lnTo>
                <a:lnTo>
                  <a:pt x="8733" y="86026"/>
                </a:lnTo>
                <a:lnTo>
                  <a:pt x="16753" y="95625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5" y="129258"/>
                </a:lnTo>
                <a:lnTo>
                  <a:pt x="157585" y="103858"/>
                </a:lnTo>
                <a:lnTo>
                  <a:pt x="67284" y="103799"/>
                </a:lnTo>
                <a:lnTo>
                  <a:pt x="54523" y="101997"/>
                </a:lnTo>
                <a:lnTo>
                  <a:pt x="23010" y="68273"/>
                </a:lnTo>
                <a:lnTo>
                  <a:pt x="22333" y="51576"/>
                </a:lnTo>
                <a:lnTo>
                  <a:pt x="27348" y="40783"/>
                </a:lnTo>
                <a:lnTo>
                  <a:pt x="38719" y="30395"/>
                </a:lnTo>
                <a:lnTo>
                  <a:pt x="50433" y="26678"/>
                </a:lnTo>
                <a:lnTo>
                  <a:pt x="65298" y="25400"/>
                </a:lnTo>
                <a:lnTo>
                  <a:pt x="157585" y="25400"/>
                </a:lnTo>
                <a:lnTo>
                  <a:pt x="1575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486494" y="6370171"/>
            <a:ext cx="217804" cy="138430"/>
          </a:xfrm>
          <a:custGeom>
            <a:avLst/>
            <a:gdLst/>
            <a:ahLst/>
            <a:cxnLst/>
            <a:rect l="l" t="t" r="r" b="b"/>
            <a:pathLst>
              <a:path w="217804" h="138429">
                <a:moveTo>
                  <a:pt x="191347" y="25400"/>
                </a:moveTo>
                <a:lnTo>
                  <a:pt x="83538" y="25400"/>
                </a:lnTo>
                <a:lnTo>
                  <a:pt x="77178" y="29740"/>
                </a:lnTo>
                <a:lnTo>
                  <a:pt x="68696" y="38265"/>
                </a:lnTo>
                <a:lnTo>
                  <a:pt x="60900" y="50520"/>
                </a:lnTo>
                <a:lnTo>
                  <a:pt x="57561" y="62186"/>
                </a:lnTo>
                <a:lnTo>
                  <a:pt x="56460" y="76289"/>
                </a:lnTo>
                <a:lnTo>
                  <a:pt x="58125" y="89166"/>
                </a:lnTo>
                <a:lnTo>
                  <a:pt x="79918" y="121422"/>
                </a:lnTo>
                <a:lnTo>
                  <a:pt x="125937" y="137331"/>
                </a:lnTo>
                <a:lnTo>
                  <a:pt x="141531" y="137951"/>
                </a:lnTo>
                <a:lnTo>
                  <a:pt x="154559" y="136913"/>
                </a:lnTo>
                <a:lnTo>
                  <a:pt x="201096" y="116095"/>
                </a:lnTo>
                <a:lnTo>
                  <a:pt x="204633" y="111760"/>
                </a:lnTo>
                <a:lnTo>
                  <a:pt x="136164" y="111754"/>
                </a:lnTo>
                <a:lnTo>
                  <a:pt x="123296" y="110874"/>
                </a:lnTo>
                <a:lnTo>
                  <a:pt x="88035" y="95558"/>
                </a:lnTo>
                <a:lnTo>
                  <a:pt x="79341" y="56591"/>
                </a:lnTo>
                <a:lnTo>
                  <a:pt x="85181" y="45527"/>
                </a:lnTo>
                <a:lnTo>
                  <a:pt x="128899" y="26195"/>
                </a:lnTo>
                <a:lnTo>
                  <a:pt x="146247" y="25714"/>
                </a:lnTo>
                <a:lnTo>
                  <a:pt x="191777" y="25714"/>
                </a:lnTo>
                <a:lnTo>
                  <a:pt x="191347" y="25400"/>
                </a:lnTo>
                <a:close/>
              </a:path>
              <a:path w="217804" h="138429">
                <a:moveTo>
                  <a:pt x="191777" y="25714"/>
                </a:moveTo>
                <a:lnTo>
                  <a:pt x="146247" y="25714"/>
                </a:lnTo>
                <a:lnTo>
                  <a:pt x="159833" y="27693"/>
                </a:lnTo>
                <a:lnTo>
                  <a:pt x="171576" y="31459"/>
                </a:lnTo>
                <a:lnTo>
                  <a:pt x="181477" y="36977"/>
                </a:lnTo>
                <a:lnTo>
                  <a:pt x="190333" y="45848"/>
                </a:lnTo>
                <a:lnTo>
                  <a:pt x="195532" y="57147"/>
                </a:lnTo>
                <a:lnTo>
                  <a:pt x="197182" y="71609"/>
                </a:lnTo>
                <a:lnTo>
                  <a:pt x="194684" y="83106"/>
                </a:lnTo>
                <a:lnTo>
                  <a:pt x="164968" y="108273"/>
                </a:lnTo>
                <a:lnTo>
                  <a:pt x="137441" y="111760"/>
                </a:lnTo>
                <a:lnTo>
                  <a:pt x="204633" y="111760"/>
                </a:lnTo>
                <a:lnTo>
                  <a:pt x="208546" y="106962"/>
                </a:lnTo>
                <a:lnTo>
                  <a:pt x="213828" y="96107"/>
                </a:lnTo>
                <a:lnTo>
                  <a:pt x="216918" y="83052"/>
                </a:lnTo>
                <a:lnTo>
                  <a:pt x="217793" y="67320"/>
                </a:lnTo>
                <a:lnTo>
                  <a:pt x="215308" y="55210"/>
                </a:lnTo>
                <a:lnTo>
                  <a:pt x="210088" y="42926"/>
                </a:lnTo>
                <a:lnTo>
                  <a:pt x="202206" y="33337"/>
                </a:lnTo>
                <a:lnTo>
                  <a:pt x="191777" y="25714"/>
                </a:lnTo>
                <a:close/>
              </a:path>
              <a:path w="217804" h="138429">
                <a:moveTo>
                  <a:pt x="214489" y="0"/>
                </a:moveTo>
                <a:lnTo>
                  <a:pt x="0" y="0"/>
                </a:lnTo>
                <a:lnTo>
                  <a:pt x="0" y="25400"/>
                </a:lnTo>
                <a:lnTo>
                  <a:pt x="214489" y="25400"/>
                </a:lnTo>
                <a:lnTo>
                  <a:pt x="2144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546607" y="6191242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39">
                <a:moveTo>
                  <a:pt x="154376" y="0"/>
                </a:moveTo>
                <a:lnTo>
                  <a:pt x="0" y="0"/>
                </a:lnTo>
                <a:lnTo>
                  <a:pt x="0" y="25400"/>
                </a:lnTo>
                <a:lnTo>
                  <a:pt x="91007" y="25474"/>
                </a:lnTo>
                <a:lnTo>
                  <a:pt x="103781" y="27323"/>
                </a:lnTo>
                <a:lnTo>
                  <a:pt x="134915" y="61262"/>
                </a:lnTo>
                <a:lnTo>
                  <a:pt x="135510" y="77956"/>
                </a:lnTo>
                <a:lnTo>
                  <a:pt x="130490" y="88777"/>
                </a:lnTo>
                <a:lnTo>
                  <a:pt x="119191" y="99081"/>
                </a:lnTo>
                <a:lnTo>
                  <a:pt x="107462" y="102663"/>
                </a:lnTo>
                <a:lnTo>
                  <a:pt x="92569" y="103858"/>
                </a:lnTo>
                <a:lnTo>
                  <a:pt x="0" y="103858"/>
                </a:lnTo>
                <a:lnTo>
                  <a:pt x="0" y="129258"/>
                </a:lnTo>
                <a:lnTo>
                  <a:pt x="93416" y="129258"/>
                </a:lnTo>
                <a:lnTo>
                  <a:pt x="102322" y="128957"/>
                </a:lnTo>
                <a:lnTo>
                  <a:pt x="148728" y="107903"/>
                </a:lnTo>
                <a:lnTo>
                  <a:pt x="157666" y="67879"/>
                </a:lnTo>
                <a:lnTo>
                  <a:pt x="155039" y="56009"/>
                </a:lnTo>
                <a:lnTo>
                  <a:pt x="149342" y="43297"/>
                </a:lnTo>
                <a:lnTo>
                  <a:pt x="141400" y="33868"/>
                </a:lnTo>
                <a:lnTo>
                  <a:pt x="130669" y="25400"/>
                </a:lnTo>
                <a:lnTo>
                  <a:pt x="154376" y="25400"/>
                </a:lnTo>
                <a:lnTo>
                  <a:pt x="154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543055" y="6033114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8" y="25202"/>
                </a:moveTo>
                <a:lnTo>
                  <a:pt x="124908" y="25202"/>
                </a:lnTo>
                <a:lnTo>
                  <a:pt x="130834" y="28588"/>
                </a:lnTo>
                <a:lnTo>
                  <a:pt x="137293" y="40042"/>
                </a:lnTo>
                <a:lnTo>
                  <a:pt x="139825" y="51318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8" y="93540"/>
                </a:lnTo>
                <a:lnTo>
                  <a:pt x="131768" y="105308"/>
                </a:lnTo>
                <a:lnTo>
                  <a:pt x="126037" y="117206"/>
                </a:lnTo>
                <a:lnTo>
                  <a:pt x="154581" y="109983"/>
                </a:lnTo>
                <a:lnTo>
                  <a:pt x="157522" y="98262"/>
                </a:lnTo>
                <a:lnTo>
                  <a:pt x="159999" y="84469"/>
                </a:lnTo>
                <a:lnTo>
                  <a:pt x="161163" y="72746"/>
                </a:lnTo>
                <a:lnTo>
                  <a:pt x="161525" y="58562"/>
                </a:lnTo>
                <a:lnTo>
                  <a:pt x="160326" y="45787"/>
                </a:lnTo>
                <a:lnTo>
                  <a:pt x="157349" y="33798"/>
                </a:lnTo>
                <a:lnTo>
                  <a:pt x="153528" y="25202"/>
                </a:lnTo>
                <a:close/>
              </a:path>
              <a:path w="161925" h="117475">
                <a:moveTo>
                  <a:pt x="32057" y="7422"/>
                </a:moveTo>
                <a:lnTo>
                  <a:pt x="8068" y="7422"/>
                </a:lnTo>
                <a:lnTo>
                  <a:pt x="7148" y="10080"/>
                </a:lnTo>
                <a:lnTo>
                  <a:pt x="4178" y="20799"/>
                </a:lnTo>
                <a:lnTo>
                  <a:pt x="1341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20"/>
                </a:lnTo>
                <a:lnTo>
                  <a:pt x="20474" y="109096"/>
                </a:lnTo>
                <a:lnTo>
                  <a:pt x="46031" y="116073"/>
                </a:lnTo>
                <a:lnTo>
                  <a:pt x="57177" y="114514"/>
                </a:lnTo>
                <a:lnTo>
                  <a:pt x="67908" y="108952"/>
                </a:lnTo>
                <a:lnTo>
                  <a:pt x="79538" y="97655"/>
                </a:lnTo>
                <a:lnTo>
                  <a:pt x="82302" y="91524"/>
                </a:lnTo>
                <a:lnTo>
                  <a:pt x="36572" y="91524"/>
                </a:lnTo>
                <a:lnTo>
                  <a:pt x="30928" y="88420"/>
                </a:lnTo>
                <a:lnTo>
                  <a:pt x="25560" y="79669"/>
                </a:lnTo>
                <a:lnTo>
                  <a:pt x="22177" y="68530"/>
                </a:lnTo>
                <a:lnTo>
                  <a:pt x="21050" y="53706"/>
                </a:lnTo>
                <a:lnTo>
                  <a:pt x="21050" y="45522"/>
                </a:lnTo>
                <a:lnTo>
                  <a:pt x="22179" y="37620"/>
                </a:lnTo>
                <a:lnTo>
                  <a:pt x="23872" y="29717"/>
                </a:lnTo>
                <a:lnTo>
                  <a:pt x="25848" y="22097"/>
                </a:lnTo>
                <a:lnTo>
                  <a:pt x="28670" y="14760"/>
                </a:lnTo>
                <a:lnTo>
                  <a:pt x="32057" y="7422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4" y="62219"/>
                </a:lnTo>
                <a:lnTo>
                  <a:pt x="62461" y="76120"/>
                </a:lnTo>
                <a:lnTo>
                  <a:pt x="58021" y="84751"/>
                </a:lnTo>
                <a:lnTo>
                  <a:pt x="54634" y="89266"/>
                </a:lnTo>
                <a:lnTo>
                  <a:pt x="50119" y="91524"/>
                </a:lnTo>
                <a:lnTo>
                  <a:pt x="82302" y="91524"/>
                </a:lnTo>
                <a:lnTo>
                  <a:pt x="84747" y="86101"/>
                </a:lnTo>
                <a:lnTo>
                  <a:pt x="88783" y="71486"/>
                </a:lnTo>
                <a:lnTo>
                  <a:pt x="92967" y="53370"/>
                </a:lnTo>
                <a:lnTo>
                  <a:pt x="97173" y="40198"/>
                </a:lnTo>
                <a:lnTo>
                  <a:pt x="101483" y="32257"/>
                </a:lnTo>
                <a:lnTo>
                  <a:pt x="105152" y="27742"/>
                </a:lnTo>
                <a:lnTo>
                  <a:pt x="110514" y="25202"/>
                </a:lnTo>
                <a:lnTo>
                  <a:pt x="153528" y="25202"/>
                </a:lnTo>
                <a:lnTo>
                  <a:pt x="152209" y="22236"/>
                </a:lnTo>
                <a:lnTo>
                  <a:pt x="144521" y="10739"/>
                </a:lnTo>
                <a:lnTo>
                  <a:pt x="135412" y="4417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502863" y="5914665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60" y="43743"/>
                </a:lnTo>
                <a:lnTo>
                  <a:pt x="171590" y="47130"/>
                </a:lnTo>
                <a:lnTo>
                  <a:pt x="168203" y="50516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3" y="77610"/>
                </a:lnTo>
                <a:lnTo>
                  <a:pt x="43743" y="96236"/>
                </a:lnTo>
                <a:lnTo>
                  <a:pt x="63500" y="96236"/>
                </a:lnTo>
                <a:lnTo>
                  <a:pt x="63500" y="77610"/>
                </a:lnTo>
                <a:lnTo>
                  <a:pt x="154561" y="77417"/>
                </a:lnTo>
                <a:lnTo>
                  <a:pt x="194114" y="54938"/>
                </a:lnTo>
                <a:lnTo>
                  <a:pt x="198120" y="25963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3" y="0"/>
                </a:lnTo>
                <a:lnTo>
                  <a:pt x="43743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3542938" y="5791898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4" h="90804">
                <a:moveTo>
                  <a:pt x="27376" y="0"/>
                </a:moveTo>
                <a:lnTo>
                  <a:pt x="1410" y="0"/>
                </a:lnTo>
                <a:lnTo>
                  <a:pt x="847" y="2821"/>
                </a:lnTo>
                <a:lnTo>
                  <a:pt x="281" y="7056"/>
                </a:lnTo>
                <a:lnTo>
                  <a:pt x="281" y="9312"/>
                </a:lnTo>
                <a:lnTo>
                  <a:pt x="0" y="11289"/>
                </a:lnTo>
                <a:lnTo>
                  <a:pt x="16854" y="57248"/>
                </a:lnTo>
                <a:lnTo>
                  <a:pt x="27658" y="64910"/>
                </a:lnTo>
                <a:lnTo>
                  <a:pt x="3669" y="64910"/>
                </a:lnTo>
                <a:lnTo>
                  <a:pt x="3669" y="90310"/>
                </a:lnTo>
                <a:lnTo>
                  <a:pt x="158045" y="90310"/>
                </a:lnTo>
                <a:lnTo>
                  <a:pt x="158045" y="64910"/>
                </a:lnTo>
                <a:lnTo>
                  <a:pt x="76740" y="64910"/>
                </a:lnTo>
                <a:lnTo>
                  <a:pt x="64305" y="64093"/>
                </a:lnTo>
                <a:lnTo>
                  <a:pt x="29679" y="45779"/>
                </a:lnTo>
                <a:lnTo>
                  <a:pt x="22578" y="20319"/>
                </a:lnTo>
                <a:lnTo>
                  <a:pt x="22578" y="16369"/>
                </a:lnTo>
                <a:lnTo>
                  <a:pt x="23141" y="12700"/>
                </a:lnTo>
                <a:lnTo>
                  <a:pt x="23707" y="9312"/>
                </a:lnTo>
                <a:lnTo>
                  <a:pt x="24554" y="5927"/>
                </a:lnTo>
                <a:lnTo>
                  <a:pt x="25681" y="2821"/>
                </a:lnTo>
                <a:lnTo>
                  <a:pt x="27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546607" y="5752669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>
                <a:moveTo>
                  <a:pt x="0" y="0"/>
                </a:moveTo>
                <a:lnTo>
                  <a:pt x="15437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486494" y="5752669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3542973" y="5566120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89" h="130175">
                <a:moveTo>
                  <a:pt x="80399" y="25400"/>
                </a:moveTo>
                <a:lnTo>
                  <a:pt x="60643" y="25400"/>
                </a:lnTo>
                <a:lnTo>
                  <a:pt x="61148" y="69194"/>
                </a:lnTo>
                <a:lnTo>
                  <a:pt x="72909" y="109044"/>
                </a:lnTo>
                <a:lnTo>
                  <a:pt x="120957" y="129899"/>
                </a:lnTo>
                <a:lnTo>
                  <a:pt x="132099" y="126857"/>
                </a:lnTo>
                <a:lnTo>
                  <a:pt x="142997" y="120176"/>
                </a:lnTo>
                <a:lnTo>
                  <a:pt x="154343" y="108882"/>
                </a:lnTo>
                <a:lnTo>
                  <a:pt x="155994" y="104745"/>
                </a:lnTo>
                <a:lnTo>
                  <a:pt x="106889" y="104745"/>
                </a:lnTo>
                <a:lnTo>
                  <a:pt x="95104" y="100568"/>
                </a:lnTo>
                <a:lnTo>
                  <a:pt x="85939" y="90077"/>
                </a:lnTo>
                <a:lnTo>
                  <a:pt x="82918" y="80185"/>
                </a:lnTo>
                <a:lnTo>
                  <a:pt x="81043" y="67013"/>
                </a:lnTo>
                <a:lnTo>
                  <a:pt x="80509" y="53344"/>
                </a:lnTo>
                <a:lnTo>
                  <a:pt x="80399" y="25400"/>
                </a:lnTo>
                <a:close/>
              </a:path>
              <a:path w="161289" h="130175">
                <a:moveTo>
                  <a:pt x="158010" y="0"/>
                </a:moveTo>
                <a:lnTo>
                  <a:pt x="69955" y="0"/>
                </a:lnTo>
                <a:lnTo>
                  <a:pt x="60915" y="305"/>
                </a:lnTo>
                <a:lnTo>
                  <a:pt x="24495" y="11624"/>
                </a:lnTo>
                <a:lnTo>
                  <a:pt x="912" y="53344"/>
                </a:lnTo>
                <a:lnTo>
                  <a:pt x="0" y="69194"/>
                </a:lnTo>
                <a:lnTo>
                  <a:pt x="980" y="81046"/>
                </a:lnTo>
                <a:lnTo>
                  <a:pt x="3306" y="94796"/>
                </a:lnTo>
                <a:lnTo>
                  <a:pt x="6476" y="106814"/>
                </a:lnTo>
                <a:lnTo>
                  <a:pt x="10690" y="119098"/>
                </a:lnTo>
                <a:lnTo>
                  <a:pt x="33817" y="118522"/>
                </a:lnTo>
                <a:lnTo>
                  <a:pt x="28694" y="107078"/>
                </a:lnTo>
                <a:lnTo>
                  <a:pt x="24696" y="94689"/>
                </a:lnTo>
                <a:lnTo>
                  <a:pt x="22962" y="86096"/>
                </a:lnTo>
                <a:lnTo>
                  <a:pt x="22895" y="85476"/>
                </a:lnTo>
                <a:lnTo>
                  <a:pt x="22113" y="74174"/>
                </a:lnTo>
                <a:lnTo>
                  <a:pt x="22514" y="56796"/>
                </a:lnTo>
                <a:lnTo>
                  <a:pt x="26475" y="45006"/>
                </a:lnTo>
                <a:lnTo>
                  <a:pt x="33838" y="34030"/>
                </a:lnTo>
                <a:lnTo>
                  <a:pt x="44554" y="27580"/>
                </a:lnTo>
                <a:lnTo>
                  <a:pt x="58103" y="25400"/>
                </a:lnTo>
                <a:lnTo>
                  <a:pt x="158010" y="25400"/>
                </a:lnTo>
                <a:lnTo>
                  <a:pt x="158010" y="0"/>
                </a:lnTo>
                <a:close/>
              </a:path>
              <a:path w="161289" h="130175">
                <a:moveTo>
                  <a:pt x="134584" y="25400"/>
                </a:moveTo>
                <a:lnTo>
                  <a:pt x="80399" y="25400"/>
                </a:lnTo>
                <a:lnTo>
                  <a:pt x="91059" y="25534"/>
                </a:lnTo>
                <a:lnTo>
                  <a:pt x="104506" y="27480"/>
                </a:lnTo>
                <a:lnTo>
                  <a:pt x="139224" y="59618"/>
                </a:lnTo>
                <a:lnTo>
                  <a:pt x="140747" y="73779"/>
                </a:lnTo>
                <a:lnTo>
                  <a:pt x="140713" y="74174"/>
                </a:lnTo>
                <a:lnTo>
                  <a:pt x="138409" y="86668"/>
                </a:lnTo>
                <a:lnTo>
                  <a:pt x="131679" y="97548"/>
                </a:lnTo>
                <a:lnTo>
                  <a:pt x="122100" y="103117"/>
                </a:lnTo>
                <a:lnTo>
                  <a:pt x="106889" y="104745"/>
                </a:lnTo>
                <a:lnTo>
                  <a:pt x="155994" y="104745"/>
                </a:lnTo>
                <a:lnTo>
                  <a:pt x="158358" y="98818"/>
                </a:lnTo>
                <a:lnTo>
                  <a:pt x="160592" y="85476"/>
                </a:lnTo>
                <a:lnTo>
                  <a:pt x="161009" y="67848"/>
                </a:lnTo>
                <a:lnTo>
                  <a:pt x="158303" y="55747"/>
                </a:lnTo>
                <a:lnTo>
                  <a:pt x="153083" y="43355"/>
                </a:lnTo>
                <a:lnTo>
                  <a:pt x="145292" y="33681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3486494" y="550120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070779" y="5420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070779" y="5397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070779" y="2531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070779" y="2508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3939614" y="8781408"/>
            <a:ext cx="212725" cy="165735"/>
          </a:xfrm>
          <a:custGeom>
            <a:avLst/>
            <a:gdLst/>
            <a:ahLst/>
            <a:cxnLst/>
            <a:rect l="l" t="t" r="r" b="b"/>
            <a:pathLst>
              <a:path w="212725" h="165734">
                <a:moveTo>
                  <a:pt x="48455" y="0"/>
                </a:moveTo>
                <a:lnTo>
                  <a:pt x="19103" y="0"/>
                </a:lnTo>
                <a:lnTo>
                  <a:pt x="13110" y="10035"/>
                </a:lnTo>
                <a:lnTo>
                  <a:pt x="249" y="56666"/>
                </a:lnTo>
                <a:lnTo>
                  <a:pt x="0" y="74949"/>
                </a:lnTo>
                <a:lnTo>
                  <a:pt x="1390" y="87037"/>
                </a:lnTo>
                <a:lnTo>
                  <a:pt x="22716" y="132723"/>
                </a:lnTo>
                <a:lnTo>
                  <a:pt x="60981" y="158395"/>
                </a:lnTo>
                <a:lnTo>
                  <a:pt x="102273" y="165145"/>
                </a:lnTo>
                <a:lnTo>
                  <a:pt x="119732" y="165429"/>
                </a:lnTo>
                <a:lnTo>
                  <a:pt x="132843" y="163742"/>
                </a:lnTo>
                <a:lnTo>
                  <a:pt x="178727" y="143441"/>
                </a:lnTo>
                <a:lnTo>
                  <a:pt x="187091" y="136162"/>
                </a:lnTo>
                <a:lnTo>
                  <a:pt x="94691" y="136162"/>
                </a:lnTo>
                <a:lnTo>
                  <a:pt x="82158" y="134454"/>
                </a:lnTo>
                <a:lnTo>
                  <a:pt x="36662" y="110091"/>
                </a:lnTo>
                <a:lnTo>
                  <a:pt x="22630" y="58901"/>
                </a:lnTo>
                <a:lnTo>
                  <a:pt x="24038" y="48366"/>
                </a:lnTo>
                <a:lnTo>
                  <a:pt x="27449" y="36187"/>
                </a:lnTo>
                <a:lnTo>
                  <a:pt x="33461" y="20971"/>
                </a:lnTo>
                <a:lnTo>
                  <a:pt x="40218" y="10305"/>
                </a:lnTo>
                <a:lnTo>
                  <a:pt x="48455" y="0"/>
                </a:lnTo>
                <a:close/>
              </a:path>
              <a:path w="212725" h="165734">
                <a:moveTo>
                  <a:pt x="193234" y="0"/>
                </a:moveTo>
                <a:lnTo>
                  <a:pt x="165340" y="1304"/>
                </a:lnTo>
                <a:lnTo>
                  <a:pt x="172882" y="10783"/>
                </a:lnTo>
                <a:lnTo>
                  <a:pt x="179378" y="21391"/>
                </a:lnTo>
                <a:lnTo>
                  <a:pt x="185112" y="33966"/>
                </a:lnTo>
                <a:lnTo>
                  <a:pt x="187933" y="44221"/>
                </a:lnTo>
                <a:lnTo>
                  <a:pt x="189475" y="56666"/>
                </a:lnTo>
                <a:lnTo>
                  <a:pt x="189770" y="72764"/>
                </a:lnTo>
                <a:lnTo>
                  <a:pt x="187554" y="86470"/>
                </a:lnTo>
                <a:lnTo>
                  <a:pt x="160777" y="123727"/>
                </a:lnTo>
                <a:lnTo>
                  <a:pt x="112569" y="135830"/>
                </a:lnTo>
                <a:lnTo>
                  <a:pt x="94691" y="136162"/>
                </a:lnTo>
                <a:lnTo>
                  <a:pt x="187091" y="136162"/>
                </a:lnTo>
                <a:lnTo>
                  <a:pt x="206791" y="103389"/>
                </a:lnTo>
                <a:lnTo>
                  <a:pt x="212628" y="61033"/>
                </a:lnTo>
                <a:lnTo>
                  <a:pt x="211656" y="50089"/>
                </a:lnTo>
                <a:lnTo>
                  <a:pt x="209284" y="37724"/>
                </a:lnTo>
                <a:lnTo>
                  <a:pt x="205137" y="22731"/>
                </a:lnTo>
                <a:lnTo>
                  <a:pt x="199953" y="11177"/>
                </a:lnTo>
                <a:lnTo>
                  <a:pt x="1932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3990616" y="8609034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5" y="0"/>
                </a:moveTo>
                <a:lnTo>
                  <a:pt x="39093" y="8267"/>
                </a:lnTo>
                <a:lnTo>
                  <a:pt x="4439" y="43833"/>
                </a:lnTo>
                <a:lnTo>
                  <a:pt x="0" y="72017"/>
                </a:lnTo>
                <a:lnTo>
                  <a:pt x="1079" y="84538"/>
                </a:lnTo>
                <a:lnTo>
                  <a:pt x="29033" y="128599"/>
                </a:lnTo>
                <a:lnTo>
                  <a:pt x="76779" y="140696"/>
                </a:lnTo>
                <a:lnTo>
                  <a:pt x="94930" y="140928"/>
                </a:lnTo>
                <a:lnTo>
                  <a:pt x="108371" y="138701"/>
                </a:lnTo>
                <a:lnTo>
                  <a:pt x="120478" y="134904"/>
                </a:lnTo>
                <a:lnTo>
                  <a:pt x="131281" y="129513"/>
                </a:lnTo>
                <a:lnTo>
                  <a:pt x="140806" y="122504"/>
                </a:lnTo>
                <a:lnTo>
                  <a:pt x="148063" y="114723"/>
                </a:lnTo>
                <a:lnTo>
                  <a:pt x="76753" y="114723"/>
                </a:lnTo>
                <a:lnTo>
                  <a:pt x="64886" y="113444"/>
                </a:lnTo>
                <a:lnTo>
                  <a:pt x="29462" y="95248"/>
                </a:lnTo>
                <a:lnTo>
                  <a:pt x="21441" y="70773"/>
                </a:lnTo>
                <a:lnTo>
                  <a:pt x="21452" y="69691"/>
                </a:lnTo>
                <a:lnTo>
                  <a:pt x="40501" y="36579"/>
                </a:lnTo>
                <a:lnTo>
                  <a:pt x="91918" y="27258"/>
                </a:lnTo>
                <a:lnTo>
                  <a:pt x="147875" y="27258"/>
                </a:lnTo>
                <a:lnTo>
                  <a:pt x="147732" y="27033"/>
                </a:lnTo>
                <a:lnTo>
                  <a:pt x="106670" y="2773"/>
                </a:lnTo>
                <a:lnTo>
                  <a:pt x="92680" y="679"/>
                </a:lnTo>
                <a:lnTo>
                  <a:pt x="76685" y="0"/>
                </a:lnTo>
                <a:close/>
              </a:path>
              <a:path w="161925" h="140970">
                <a:moveTo>
                  <a:pt x="147875" y="27258"/>
                </a:moveTo>
                <a:lnTo>
                  <a:pt x="91918" y="27258"/>
                </a:lnTo>
                <a:lnTo>
                  <a:pt x="104724" y="29541"/>
                </a:lnTo>
                <a:lnTo>
                  <a:pt x="116292" y="33832"/>
                </a:lnTo>
                <a:lnTo>
                  <a:pt x="126930" y="40324"/>
                </a:lnTo>
                <a:lnTo>
                  <a:pt x="134540" y="49153"/>
                </a:lnTo>
                <a:lnTo>
                  <a:pt x="138958" y="60818"/>
                </a:lnTo>
                <a:lnTo>
                  <a:pt x="140229" y="76306"/>
                </a:lnTo>
                <a:lnTo>
                  <a:pt x="137133" y="87104"/>
                </a:lnTo>
                <a:lnTo>
                  <a:pt x="105967" y="111801"/>
                </a:lnTo>
                <a:lnTo>
                  <a:pt x="76753" y="114723"/>
                </a:lnTo>
                <a:lnTo>
                  <a:pt x="148063" y="114723"/>
                </a:lnTo>
                <a:lnTo>
                  <a:pt x="161347" y="62470"/>
                </a:lnTo>
                <a:lnTo>
                  <a:pt x="159068" y="49514"/>
                </a:lnTo>
                <a:lnTo>
                  <a:pt x="154574" y="37740"/>
                </a:lnTo>
                <a:lnTo>
                  <a:pt x="147875" y="272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3990624" y="8342552"/>
            <a:ext cx="158115" cy="225425"/>
          </a:xfrm>
          <a:custGeom>
            <a:avLst/>
            <a:gdLst/>
            <a:ahLst/>
            <a:cxnLst/>
            <a:rect l="l" t="t" r="r" b="b"/>
            <a:pathLst>
              <a:path w="158114" h="225425">
                <a:moveTo>
                  <a:pt x="158030" y="0"/>
                </a:moveTo>
                <a:lnTo>
                  <a:pt x="61910" y="32"/>
                </a:lnTo>
                <a:lnTo>
                  <a:pt x="24439" y="8879"/>
                </a:lnTo>
                <a:lnTo>
                  <a:pt x="0" y="51746"/>
                </a:lnTo>
                <a:lnTo>
                  <a:pt x="1296" y="63017"/>
                </a:lnTo>
                <a:lnTo>
                  <a:pt x="5292" y="74644"/>
                </a:lnTo>
                <a:lnTo>
                  <a:pt x="12845" y="87857"/>
                </a:lnTo>
                <a:lnTo>
                  <a:pt x="21839" y="96552"/>
                </a:lnTo>
                <a:lnTo>
                  <a:pt x="33288" y="104139"/>
                </a:lnTo>
                <a:lnTo>
                  <a:pt x="32458" y="104450"/>
                </a:lnTo>
                <a:lnTo>
                  <a:pt x="3904" y="129956"/>
                </a:lnTo>
                <a:lnTo>
                  <a:pt x="397" y="157967"/>
                </a:lnTo>
                <a:lnTo>
                  <a:pt x="3066" y="169962"/>
                </a:lnTo>
                <a:lnTo>
                  <a:pt x="8803" y="182298"/>
                </a:lnTo>
                <a:lnTo>
                  <a:pt x="16903" y="191771"/>
                </a:lnTo>
                <a:lnTo>
                  <a:pt x="27642" y="199813"/>
                </a:lnTo>
                <a:lnTo>
                  <a:pt x="3653" y="199813"/>
                </a:lnTo>
                <a:lnTo>
                  <a:pt x="3653" y="225213"/>
                </a:lnTo>
                <a:lnTo>
                  <a:pt x="158030" y="225213"/>
                </a:lnTo>
                <a:lnTo>
                  <a:pt x="158030" y="199813"/>
                </a:lnTo>
                <a:lnTo>
                  <a:pt x="69859" y="199808"/>
                </a:lnTo>
                <a:lnTo>
                  <a:pt x="56291" y="198420"/>
                </a:lnTo>
                <a:lnTo>
                  <a:pt x="23529" y="166888"/>
                </a:lnTo>
                <a:lnTo>
                  <a:pt x="22580" y="150811"/>
                </a:lnTo>
                <a:lnTo>
                  <a:pt x="27422" y="140015"/>
                </a:lnTo>
                <a:lnTo>
                  <a:pt x="38966" y="129809"/>
                </a:lnTo>
                <a:lnTo>
                  <a:pt x="50815" y="126462"/>
                </a:lnTo>
                <a:lnTo>
                  <a:pt x="65742" y="125307"/>
                </a:lnTo>
                <a:lnTo>
                  <a:pt x="158030" y="125307"/>
                </a:lnTo>
                <a:lnTo>
                  <a:pt x="158030" y="99907"/>
                </a:lnTo>
                <a:lnTo>
                  <a:pt x="69808" y="99901"/>
                </a:lnTo>
                <a:lnTo>
                  <a:pt x="27353" y="78712"/>
                </a:lnTo>
                <a:lnTo>
                  <a:pt x="22548" y="50826"/>
                </a:lnTo>
                <a:lnTo>
                  <a:pt x="27364" y="40088"/>
                </a:lnTo>
                <a:lnTo>
                  <a:pt x="38966" y="29901"/>
                </a:lnTo>
                <a:lnTo>
                  <a:pt x="50815" y="26554"/>
                </a:lnTo>
                <a:lnTo>
                  <a:pt x="65742" y="25399"/>
                </a:lnTo>
                <a:lnTo>
                  <a:pt x="158030" y="25399"/>
                </a:lnTo>
                <a:lnTo>
                  <a:pt x="1580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3990993" y="8154939"/>
            <a:ext cx="216535" cy="138430"/>
          </a:xfrm>
          <a:custGeom>
            <a:avLst/>
            <a:gdLst/>
            <a:ahLst/>
            <a:cxnLst/>
            <a:rect l="l" t="t" r="r" b="b"/>
            <a:pathLst>
              <a:path w="216535" h="138429">
                <a:moveTo>
                  <a:pt x="216081" y="112542"/>
                </a:moveTo>
                <a:lnTo>
                  <a:pt x="3285" y="112542"/>
                </a:lnTo>
                <a:lnTo>
                  <a:pt x="3285" y="137942"/>
                </a:lnTo>
                <a:lnTo>
                  <a:pt x="216081" y="137942"/>
                </a:lnTo>
                <a:lnTo>
                  <a:pt x="216081" y="112542"/>
                </a:lnTo>
                <a:close/>
              </a:path>
              <a:path w="216535" h="138429">
                <a:moveTo>
                  <a:pt x="76301" y="0"/>
                </a:moveTo>
                <a:lnTo>
                  <a:pt x="28081" y="13960"/>
                </a:lnTo>
                <a:lnTo>
                  <a:pt x="889" y="55051"/>
                </a:lnTo>
                <a:lnTo>
                  <a:pt x="0" y="70809"/>
                </a:lnTo>
                <a:lnTo>
                  <a:pt x="2553" y="82960"/>
                </a:lnTo>
                <a:lnTo>
                  <a:pt x="7961" y="95152"/>
                </a:lnTo>
                <a:lnTo>
                  <a:pt x="15994" y="104778"/>
                </a:lnTo>
                <a:lnTo>
                  <a:pt x="26710" y="112542"/>
                </a:lnTo>
                <a:lnTo>
                  <a:pt x="134519" y="112542"/>
                </a:lnTo>
                <a:lnTo>
                  <a:pt x="134701" y="112425"/>
                </a:lnTo>
                <a:lnTo>
                  <a:pt x="75200" y="112425"/>
                </a:lnTo>
                <a:lnTo>
                  <a:pt x="63510" y="111072"/>
                </a:lnTo>
                <a:lnTo>
                  <a:pt x="27974" y="92351"/>
                </a:lnTo>
                <a:lnTo>
                  <a:pt x="20865" y="66587"/>
                </a:lnTo>
                <a:lnTo>
                  <a:pt x="23407" y="55246"/>
                </a:lnTo>
                <a:lnTo>
                  <a:pt x="53148" y="29867"/>
                </a:lnTo>
                <a:lnTo>
                  <a:pt x="80614" y="26182"/>
                </a:lnTo>
                <a:lnTo>
                  <a:pt x="148089" y="26182"/>
                </a:lnTo>
                <a:lnTo>
                  <a:pt x="138013" y="16431"/>
                </a:lnTo>
                <a:lnTo>
                  <a:pt x="128676" y="10526"/>
                </a:lnTo>
                <a:lnTo>
                  <a:pt x="118001" y="5915"/>
                </a:lnTo>
                <a:lnTo>
                  <a:pt x="105824" y="2614"/>
                </a:lnTo>
                <a:lnTo>
                  <a:pt x="91978" y="637"/>
                </a:lnTo>
                <a:lnTo>
                  <a:pt x="76301" y="0"/>
                </a:lnTo>
                <a:close/>
              </a:path>
              <a:path w="216535" h="138429">
                <a:moveTo>
                  <a:pt x="148089" y="26182"/>
                </a:moveTo>
                <a:lnTo>
                  <a:pt x="80614" y="26182"/>
                </a:lnTo>
                <a:lnTo>
                  <a:pt x="81189" y="26183"/>
                </a:lnTo>
                <a:lnTo>
                  <a:pt x="94312" y="27036"/>
                </a:lnTo>
                <a:lnTo>
                  <a:pt x="129474" y="41910"/>
                </a:lnTo>
                <a:lnTo>
                  <a:pt x="139226" y="80063"/>
                </a:lnTo>
                <a:lnTo>
                  <a:pt x="134041" y="91650"/>
                </a:lnTo>
                <a:lnTo>
                  <a:pt x="91558" y="111796"/>
                </a:lnTo>
                <a:lnTo>
                  <a:pt x="75200" y="112425"/>
                </a:lnTo>
                <a:lnTo>
                  <a:pt x="134701" y="112425"/>
                </a:lnTo>
                <a:lnTo>
                  <a:pt x="160246" y="75764"/>
                </a:lnTo>
                <a:lnTo>
                  <a:pt x="161313" y="61644"/>
                </a:lnTo>
                <a:lnTo>
                  <a:pt x="159695" y="48768"/>
                </a:lnTo>
                <a:lnTo>
                  <a:pt x="155347" y="36998"/>
                </a:lnTo>
                <a:lnTo>
                  <a:pt x="148157" y="262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3994278" y="7986105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40">
                <a:moveTo>
                  <a:pt x="154376" y="0"/>
                </a:moveTo>
                <a:lnTo>
                  <a:pt x="0" y="0"/>
                </a:lnTo>
                <a:lnTo>
                  <a:pt x="0" y="25400"/>
                </a:lnTo>
                <a:lnTo>
                  <a:pt x="91007" y="25474"/>
                </a:lnTo>
                <a:lnTo>
                  <a:pt x="103782" y="27323"/>
                </a:lnTo>
                <a:lnTo>
                  <a:pt x="134916" y="61262"/>
                </a:lnTo>
                <a:lnTo>
                  <a:pt x="135511" y="77957"/>
                </a:lnTo>
                <a:lnTo>
                  <a:pt x="130490" y="88777"/>
                </a:lnTo>
                <a:lnTo>
                  <a:pt x="119190" y="99081"/>
                </a:lnTo>
                <a:lnTo>
                  <a:pt x="107462" y="102663"/>
                </a:lnTo>
                <a:lnTo>
                  <a:pt x="92569" y="103858"/>
                </a:lnTo>
                <a:lnTo>
                  <a:pt x="0" y="103858"/>
                </a:lnTo>
                <a:lnTo>
                  <a:pt x="0" y="129258"/>
                </a:lnTo>
                <a:lnTo>
                  <a:pt x="93416" y="129258"/>
                </a:lnTo>
                <a:lnTo>
                  <a:pt x="102323" y="128957"/>
                </a:lnTo>
                <a:lnTo>
                  <a:pt x="148729" y="107903"/>
                </a:lnTo>
                <a:lnTo>
                  <a:pt x="157666" y="67879"/>
                </a:lnTo>
                <a:lnTo>
                  <a:pt x="155039" y="56009"/>
                </a:lnTo>
                <a:lnTo>
                  <a:pt x="149343" y="43296"/>
                </a:lnTo>
                <a:lnTo>
                  <a:pt x="141400" y="33868"/>
                </a:lnTo>
                <a:lnTo>
                  <a:pt x="130669" y="25400"/>
                </a:lnTo>
                <a:lnTo>
                  <a:pt x="154376" y="25400"/>
                </a:lnTo>
                <a:lnTo>
                  <a:pt x="154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3950534" y="7856565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60" y="43745"/>
                </a:lnTo>
                <a:lnTo>
                  <a:pt x="171590" y="47130"/>
                </a:lnTo>
                <a:lnTo>
                  <a:pt x="168203" y="50518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3" y="77610"/>
                </a:lnTo>
                <a:lnTo>
                  <a:pt x="43743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0" y="77417"/>
                </a:lnTo>
                <a:lnTo>
                  <a:pt x="194114" y="54939"/>
                </a:lnTo>
                <a:lnTo>
                  <a:pt x="198120" y="25965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3" y="0"/>
                </a:lnTo>
                <a:lnTo>
                  <a:pt x="43743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3991351" y="7691183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09">
                <a:moveTo>
                  <a:pt x="86182" y="0"/>
                </a:moveTo>
                <a:lnTo>
                  <a:pt x="73764" y="0"/>
                </a:lnTo>
                <a:lnTo>
                  <a:pt x="65091" y="315"/>
                </a:lnTo>
                <a:lnTo>
                  <a:pt x="28392" y="11494"/>
                </a:lnTo>
                <a:lnTo>
                  <a:pt x="2527" y="47669"/>
                </a:lnTo>
                <a:lnTo>
                  <a:pt x="0" y="79468"/>
                </a:lnTo>
                <a:lnTo>
                  <a:pt x="2712" y="92202"/>
                </a:lnTo>
                <a:lnTo>
                  <a:pt x="23449" y="124424"/>
                </a:lnTo>
                <a:lnTo>
                  <a:pt x="69338" y="142322"/>
                </a:lnTo>
                <a:lnTo>
                  <a:pt x="84609" y="143052"/>
                </a:lnTo>
                <a:lnTo>
                  <a:pt x="97986" y="141898"/>
                </a:lnTo>
                <a:lnTo>
                  <a:pt x="142967" y="118185"/>
                </a:lnTo>
                <a:lnTo>
                  <a:pt x="144133" y="116558"/>
                </a:lnTo>
                <a:lnTo>
                  <a:pt x="86182" y="116558"/>
                </a:lnTo>
                <a:lnTo>
                  <a:pt x="86182" y="113526"/>
                </a:lnTo>
                <a:lnTo>
                  <a:pt x="53914" y="113526"/>
                </a:lnTo>
                <a:lnTo>
                  <a:pt x="42167" y="108515"/>
                </a:lnTo>
                <a:lnTo>
                  <a:pt x="32696" y="100878"/>
                </a:lnTo>
                <a:lnTo>
                  <a:pt x="26119" y="91404"/>
                </a:lnTo>
                <a:lnTo>
                  <a:pt x="22092" y="79468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399"/>
                </a:lnTo>
                <a:lnTo>
                  <a:pt x="86182" y="25399"/>
                </a:lnTo>
                <a:lnTo>
                  <a:pt x="86182" y="0"/>
                </a:lnTo>
                <a:close/>
              </a:path>
              <a:path w="161289" h="143509">
                <a:moveTo>
                  <a:pt x="149400" y="5927"/>
                </a:moveTo>
                <a:lnTo>
                  <a:pt x="125433" y="5966"/>
                </a:lnTo>
                <a:lnTo>
                  <a:pt x="130098" y="15378"/>
                </a:lnTo>
                <a:lnTo>
                  <a:pt x="134209" y="26762"/>
                </a:lnTo>
                <a:lnTo>
                  <a:pt x="138151" y="41892"/>
                </a:lnTo>
                <a:lnTo>
                  <a:pt x="139288" y="53755"/>
                </a:lnTo>
                <a:lnTo>
                  <a:pt x="139422" y="69579"/>
                </a:lnTo>
                <a:lnTo>
                  <a:pt x="136857" y="82003"/>
                </a:lnTo>
                <a:lnTo>
                  <a:pt x="100613" y="114514"/>
                </a:lnTo>
                <a:lnTo>
                  <a:pt x="86182" y="116558"/>
                </a:lnTo>
                <a:lnTo>
                  <a:pt x="144133" y="116558"/>
                </a:lnTo>
                <a:lnTo>
                  <a:pt x="160151" y="72468"/>
                </a:lnTo>
                <a:lnTo>
                  <a:pt x="160787" y="56180"/>
                </a:lnTo>
                <a:lnTo>
                  <a:pt x="159644" y="44130"/>
                </a:lnTo>
                <a:lnTo>
                  <a:pt x="157403" y="30069"/>
                </a:lnTo>
                <a:lnTo>
                  <a:pt x="154018" y="17838"/>
                </a:lnTo>
                <a:lnTo>
                  <a:pt x="149400" y="5927"/>
                </a:lnTo>
                <a:close/>
              </a:path>
              <a:path w="161289" h="143509">
                <a:moveTo>
                  <a:pt x="86182" y="25399"/>
                </a:moveTo>
                <a:lnTo>
                  <a:pt x="66426" y="25399"/>
                </a:lnTo>
                <a:lnTo>
                  <a:pt x="53914" y="113526"/>
                </a:lnTo>
                <a:lnTo>
                  <a:pt x="86182" y="113526"/>
                </a:lnTo>
                <a:lnTo>
                  <a:pt x="86182" y="253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3990609" y="7560232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4" h="90804">
                <a:moveTo>
                  <a:pt x="27376" y="0"/>
                </a:moveTo>
                <a:lnTo>
                  <a:pt x="1412" y="0"/>
                </a:lnTo>
                <a:lnTo>
                  <a:pt x="847" y="2821"/>
                </a:lnTo>
                <a:lnTo>
                  <a:pt x="283" y="7054"/>
                </a:lnTo>
                <a:lnTo>
                  <a:pt x="283" y="9312"/>
                </a:lnTo>
                <a:lnTo>
                  <a:pt x="0" y="11289"/>
                </a:lnTo>
                <a:lnTo>
                  <a:pt x="16854" y="57248"/>
                </a:lnTo>
                <a:lnTo>
                  <a:pt x="27658" y="64910"/>
                </a:lnTo>
                <a:lnTo>
                  <a:pt x="3669" y="64910"/>
                </a:lnTo>
                <a:lnTo>
                  <a:pt x="3669" y="90310"/>
                </a:lnTo>
                <a:lnTo>
                  <a:pt x="158045" y="90310"/>
                </a:lnTo>
                <a:lnTo>
                  <a:pt x="158045" y="64910"/>
                </a:lnTo>
                <a:lnTo>
                  <a:pt x="76740" y="64910"/>
                </a:lnTo>
                <a:lnTo>
                  <a:pt x="64305" y="64093"/>
                </a:lnTo>
                <a:lnTo>
                  <a:pt x="29679" y="45779"/>
                </a:lnTo>
                <a:lnTo>
                  <a:pt x="22578" y="20319"/>
                </a:lnTo>
                <a:lnTo>
                  <a:pt x="22578" y="16369"/>
                </a:lnTo>
                <a:lnTo>
                  <a:pt x="23143" y="12700"/>
                </a:lnTo>
                <a:lnTo>
                  <a:pt x="23707" y="9312"/>
                </a:lnTo>
                <a:lnTo>
                  <a:pt x="24554" y="5927"/>
                </a:lnTo>
                <a:lnTo>
                  <a:pt x="25683" y="2821"/>
                </a:lnTo>
                <a:lnTo>
                  <a:pt x="27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3990726" y="7427786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8" y="25201"/>
                </a:moveTo>
                <a:lnTo>
                  <a:pt x="124908" y="25201"/>
                </a:lnTo>
                <a:lnTo>
                  <a:pt x="130835" y="28588"/>
                </a:lnTo>
                <a:lnTo>
                  <a:pt x="137293" y="40042"/>
                </a:lnTo>
                <a:lnTo>
                  <a:pt x="139825" y="51317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9" y="93540"/>
                </a:lnTo>
                <a:lnTo>
                  <a:pt x="131768" y="105307"/>
                </a:lnTo>
                <a:lnTo>
                  <a:pt x="126037" y="117206"/>
                </a:lnTo>
                <a:lnTo>
                  <a:pt x="154581" y="109983"/>
                </a:lnTo>
                <a:lnTo>
                  <a:pt x="157522" y="98261"/>
                </a:lnTo>
                <a:lnTo>
                  <a:pt x="159999" y="84469"/>
                </a:lnTo>
                <a:lnTo>
                  <a:pt x="161163" y="72746"/>
                </a:lnTo>
                <a:lnTo>
                  <a:pt x="161525" y="58562"/>
                </a:lnTo>
                <a:lnTo>
                  <a:pt x="160326" y="45787"/>
                </a:lnTo>
                <a:lnTo>
                  <a:pt x="157350" y="33798"/>
                </a:lnTo>
                <a:lnTo>
                  <a:pt x="153528" y="25201"/>
                </a:lnTo>
                <a:close/>
              </a:path>
              <a:path w="161925" h="117475">
                <a:moveTo>
                  <a:pt x="32057" y="7421"/>
                </a:moveTo>
                <a:lnTo>
                  <a:pt x="8068" y="7421"/>
                </a:lnTo>
                <a:lnTo>
                  <a:pt x="7148" y="10081"/>
                </a:lnTo>
                <a:lnTo>
                  <a:pt x="4178" y="20799"/>
                </a:lnTo>
                <a:lnTo>
                  <a:pt x="1341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4" y="74220"/>
                </a:lnTo>
                <a:lnTo>
                  <a:pt x="20475" y="109096"/>
                </a:lnTo>
                <a:lnTo>
                  <a:pt x="46031" y="116073"/>
                </a:lnTo>
                <a:lnTo>
                  <a:pt x="57177" y="114514"/>
                </a:lnTo>
                <a:lnTo>
                  <a:pt x="67908" y="108951"/>
                </a:lnTo>
                <a:lnTo>
                  <a:pt x="79539" y="97654"/>
                </a:lnTo>
                <a:lnTo>
                  <a:pt x="82302" y="91524"/>
                </a:lnTo>
                <a:lnTo>
                  <a:pt x="36572" y="91524"/>
                </a:lnTo>
                <a:lnTo>
                  <a:pt x="30928" y="88419"/>
                </a:lnTo>
                <a:lnTo>
                  <a:pt x="25561" y="79669"/>
                </a:lnTo>
                <a:lnTo>
                  <a:pt x="22178" y="68530"/>
                </a:lnTo>
                <a:lnTo>
                  <a:pt x="21050" y="53706"/>
                </a:lnTo>
                <a:lnTo>
                  <a:pt x="21050" y="45521"/>
                </a:lnTo>
                <a:lnTo>
                  <a:pt x="22179" y="37619"/>
                </a:lnTo>
                <a:lnTo>
                  <a:pt x="23872" y="29717"/>
                </a:lnTo>
                <a:lnTo>
                  <a:pt x="25848" y="22097"/>
                </a:lnTo>
                <a:lnTo>
                  <a:pt x="28670" y="14759"/>
                </a:lnTo>
                <a:lnTo>
                  <a:pt x="32057" y="7421"/>
                </a:lnTo>
                <a:close/>
              </a:path>
              <a:path w="161925" h="117475">
                <a:moveTo>
                  <a:pt x="106463" y="0"/>
                </a:moveTo>
                <a:lnTo>
                  <a:pt x="73654" y="33898"/>
                </a:lnTo>
                <a:lnTo>
                  <a:pt x="66604" y="62219"/>
                </a:lnTo>
                <a:lnTo>
                  <a:pt x="62462" y="76120"/>
                </a:lnTo>
                <a:lnTo>
                  <a:pt x="58021" y="84750"/>
                </a:lnTo>
                <a:lnTo>
                  <a:pt x="54635" y="89266"/>
                </a:lnTo>
                <a:lnTo>
                  <a:pt x="50119" y="91524"/>
                </a:lnTo>
                <a:lnTo>
                  <a:pt x="82302" y="91524"/>
                </a:lnTo>
                <a:lnTo>
                  <a:pt x="84747" y="86101"/>
                </a:lnTo>
                <a:lnTo>
                  <a:pt x="88782" y="71486"/>
                </a:lnTo>
                <a:lnTo>
                  <a:pt x="92968" y="53370"/>
                </a:lnTo>
                <a:lnTo>
                  <a:pt x="97174" y="40198"/>
                </a:lnTo>
                <a:lnTo>
                  <a:pt x="101482" y="32257"/>
                </a:lnTo>
                <a:lnTo>
                  <a:pt x="105152" y="27741"/>
                </a:lnTo>
                <a:lnTo>
                  <a:pt x="110515" y="25201"/>
                </a:lnTo>
                <a:lnTo>
                  <a:pt x="153528" y="25201"/>
                </a:lnTo>
                <a:lnTo>
                  <a:pt x="152210" y="22235"/>
                </a:lnTo>
                <a:lnTo>
                  <a:pt x="144522" y="10739"/>
                </a:lnTo>
                <a:lnTo>
                  <a:pt x="135413" y="4416"/>
                </a:lnTo>
                <a:lnTo>
                  <a:pt x="123093" y="805"/>
                </a:lnTo>
                <a:lnTo>
                  <a:pt x="1064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3939544" y="7112063"/>
            <a:ext cx="212725" cy="193040"/>
          </a:xfrm>
          <a:custGeom>
            <a:avLst/>
            <a:gdLst/>
            <a:ahLst/>
            <a:cxnLst/>
            <a:rect l="l" t="t" r="r" b="b"/>
            <a:pathLst>
              <a:path w="212725" h="193040">
                <a:moveTo>
                  <a:pt x="121643" y="161149"/>
                </a:moveTo>
                <a:lnTo>
                  <a:pt x="77593" y="161149"/>
                </a:lnTo>
                <a:lnTo>
                  <a:pt x="87742" y="162333"/>
                </a:lnTo>
                <a:lnTo>
                  <a:pt x="96183" y="171406"/>
                </a:lnTo>
                <a:lnTo>
                  <a:pt x="139287" y="192648"/>
                </a:lnTo>
                <a:lnTo>
                  <a:pt x="155753" y="192928"/>
                </a:lnTo>
                <a:lnTo>
                  <a:pt x="167067" y="190169"/>
                </a:lnTo>
                <a:lnTo>
                  <a:pt x="178047" y="184865"/>
                </a:lnTo>
                <a:lnTo>
                  <a:pt x="188978" y="176575"/>
                </a:lnTo>
                <a:lnTo>
                  <a:pt x="198046" y="167058"/>
                </a:lnTo>
                <a:lnTo>
                  <a:pt x="142633" y="167058"/>
                </a:lnTo>
                <a:lnTo>
                  <a:pt x="131114" y="165208"/>
                </a:lnTo>
                <a:lnTo>
                  <a:pt x="121643" y="161149"/>
                </a:lnTo>
                <a:close/>
              </a:path>
              <a:path w="212725" h="193040">
                <a:moveTo>
                  <a:pt x="34696" y="68298"/>
                </a:moveTo>
                <a:lnTo>
                  <a:pt x="1611" y="94488"/>
                </a:lnTo>
                <a:lnTo>
                  <a:pt x="0" y="121072"/>
                </a:lnTo>
                <a:lnTo>
                  <a:pt x="2112" y="133811"/>
                </a:lnTo>
                <a:lnTo>
                  <a:pt x="35563" y="168559"/>
                </a:lnTo>
                <a:lnTo>
                  <a:pt x="49089" y="170180"/>
                </a:lnTo>
                <a:lnTo>
                  <a:pt x="54733" y="170180"/>
                </a:lnTo>
                <a:lnTo>
                  <a:pt x="60378" y="169050"/>
                </a:lnTo>
                <a:lnTo>
                  <a:pt x="71667" y="164536"/>
                </a:lnTo>
                <a:lnTo>
                  <a:pt x="77593" y="161149"/>
                </a:lnTo>
                <a:lnTo>
                  <a:pt x="121643" y="161149"/>
                </a:lnTo>
                <a:lnTo>
                  <a:pt x="118115" y="159636"/>
                </a:lnTo>
                <a:lnTo>
                  <a:pt x="108277" y="152550"/>
                </a:lnTo>
                <a:lnTo>
                  <a:pt x="99613" y="143932"/>
                </a:lnTo>
                <a:lnTo>
                  <a:pt x="40904" y="143932"/>
                </a:lnTo>
                <a:lnTo>
                  <a:pt x="34131" y="141110"/>
                </a:lnTo>
                <a:lnTo>
                  <a:pt x="29051" y="134901"/>
                </a:lnTo>
                <a:lnTo>
                  <a:pt x="23971" y="128976"/>
                </a:lnTo>
                <a:lnTo>
                  <a:pt x="21431" y="121072"/>
                </a:lnTo>
                <a:lnTo>
                  <a:pt x="21431" y="105269"/>
                </a:lnTo>
                <a:lnTo>
                  <a:pt x="22560" y="98778"/>
                </a:lnTo>
                <a:lnTo>
                  <a:pt x="27103" y="84042"/>
                </a:lnTo>
                <a:lnTo>
                  <a:pt x="30462" y="76481"/>
                </a:lnTo>
                <a:lnTo>
                  <a:pt x="34696" y="68298"/>
                </a:lnTo>
                <a:close/>
              </a:path>
              <a:path w="212725" h="193040">
                <a:moveTo>
                  <a:pt x="202271" y="74133"/>
                </a:moveTo>
                <a:lnTo>
                  <a:pt x="176848" y="74133"/>
                </a:lnTo>
                <a:lnTo>
                  <a:pt x="182884" y="84101"/>
                </a:lnTo>
                <a:lnTo>
                  <a:pt x="188520" y="98063"/>
                </a:lnTo>
                <a:lnTo>
                  <a:pt x="189977" y="109317"/>
                </a:lnTo>
                <a:lnTo>
                  <a:pt x="189872" y="126095"/>
                </a:lnTo>
                <a:lnTo>
                  <a:pt x="186419" y="136758"/>
                </a:lnTo>
                <a:lnTo>
                  <a:pt x="179419" y="147984"/>
                </a:lnTo>
                <a:lnTo>
                  <a:pt x="167889" y="160503"/>
                </a:lnTo>
                <a:lnTo>
                  <a:pt x="156344" y="165438"/>
                </a:lnTo>
                <a:lnTo>
                  <a:pt x="142633" y="167058"/>
                </a:lnTo>
                <a:lnTo>
                  <a:pt x="198046" y="167058"/>
                </a:lnTo>
                <a:lnTo>
                  <a:pt x="211942" y="129330"/>
                </a:lnTo>
                <a:lnTo>
                  <a:pt x="212685" y="113945"/>
                </a:lnTo>
                <a:lnTo>
                  <a:pt x="211510" y="103210"/>
                </a:lnTo>
                <a:lnTo>
                  <a:pt x="208566" y="90964"/>
                </a:lnTo>
                <a:lnTo>
                  <a:pt x="203320" y="75932"/>
                </a:lnTo>
                <a:lnTo>
                  <a:pt x="202271" y="74133"/>
                </a:lnTo>
                <a:close/>
              </a:path>
              <a:path w="212725" h="193040">
                <a:moveTo>
                  <a:pt x="98760" y="9596"/>
                </a:moveTo>
                <a:lnTo>
                  <a:pt x="106735" y="35979"/>
                </a:lnTo>
                <a:lnTo>
                  <a:pt x="118783" y="38143"/>
                </a:lnTo>
                <a:lnTo>
                  <a:pt x="132038" y="41818"/>
                </a:lnTo>
                <a:lnTo>
                  <a:pt x="143757" y="46925"/>
                </a:lnTo>
                <a:lnTo>
                  <a:pt x="154640" y="53340"/>
                </a:lnTo>
                <a:lnTo>
                  <a:pt x="82322" y="123962"/>
                </a:lnTo>
                <a:lnTo>
                  <a:pt x="71310" y="133979"/>
                </a:lnTo>
                <a:lnTo>
                  <a:pt x="62918" y="139981"/>
                </a:lnTo>
                <a:lnTo>
                  <a:pt x="58402" y="142803"/>
                </a:lnTo>
                <a:lnTo>
                  <a:pt x="53604" y="143932"/>
                </a:lnTo>
                <a:lnTo>
                  <a:pt x="99613" y="143932"/>
                </a:lnTo>
                <a:lnTo>
                  <a:pt x="98478" y="142803"/>
                </a:lnTo>
                <a:lnTo>
                  <a:pt x="176848" y="74133"/>
                </a:lnTo>
                <a:lnTo>
                  <a:pt x="202271" y="74133"/>
                </a:lnTo>
                <a:lnTo>
                  <a:pt x="196961" y="65021"/>
                </a:lnTo>
                <a:lnTo>
                  <a:pt x="188789" y="54469"/>
                </a:lnTo>
                <a:lnTo>
                  <a:pt x="206000" y="37735"/>
                </a:lnTo>
                <a:lnTo>
                  <a:pt x="168991" y="37735"/>
                </a:lnTo>
                <a:lnTo>
                  <a:pt x="123470" y="14630"/>
                </a:lnTo>
                <a:lnTo>
                  <a:pt x="111181" y="11447"/>
                </a:lnTo>
                <a:lnTo>
                  <a:pt x="98760" y="9596"/>
                </a:lnTo>
                <a:close/>
              </a:path>
              <a:path w="212725" h="193040">
                <a:moveTo>
                  <a:pt x="209109" y="0"/>
                </a:moveTo>
                <a:lnTo>
                  <a:pt x="168991" y="37735"/>
                </a:lnTo>
                <a:lnTo>
                  <a:pt x="206000" y="37735"/>
                </a:lnTo>
                <a:lnTo>
                  <a:pt x="209109" y="34712"/>
                </a:lnTo>
                <a:lnTo>
                  <a:pt x="2091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3942914" y="697230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279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3954626" y="6855459"/>
            <a:ext cx="0" cy="102870"/>
          </a:xfrm>
          <a:custGeom>
            <a:avLst/>
            <a:gdLst/>
            <a:ahLst/>
            <a:cxnLst/>
            <a:rect l="l" t="t" r="r" b="b"/>
            <a:pathLst>
              <a:path h="102870">
                <a:moveTo>
                  <a:pt x="0" y="0"/>
                </a:moveTo>
                <a:lnTo>
                  <a:pt x="0" y="102870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4039010" y="6860039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7930"/>
                </a:lnTo>
              </a:path>
            </a:pathLst>
          </a:custGeom>
          <a:ln w="234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136942" y="6853265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705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3934165" y="679597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3991363" y="6598136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09">
                <a:moveTo>
                  <a:pt x="86171" y="0"/>
                </a:moveTo>
                <a:lnTo>
                  <a:pt x="73753" y="0"/>
                </a:lnTo>
                <a:lnTo>
                  <a:pt x="65080" y="315"/>
                </a:lnTo>
                <a:lnTo>
                  <a:pt x="28381" y="11494"/>
                </a:lnTo>
                <a:lnTo>
                  <a:pt x="2515" y="47669"/>
                </a:lnTo>
                <a:lnTo>
                  <a:pt x="0" y="79522"/>
                </a:lnTo>
                <a:lnTo>
                  <a:pt x="2700" y="92202"/>
                </a:lnTo>
                <a:lnTo>
                  <a:pt x="23437" y="124424"/>
                </a:lnTo>
                <a:lnTo>
                  <a:pt x="69326" y="142322"/>
                </a:lnTo>
                <a:lnTo>
                  <a:pt x="84597" y="143052"/>
                </a:lnTo>
                <a:lnTo>
                  <a:pt x="97975" y="141898"/>
                </a:lnTo>
                <a:lnTo>
                  <a:pt x="142955" y="118186"/>
                </a:lnTo>
                <a:lnTo>
                  <a:pt x="144122" y="116558"/>
                </a:lnTo>
                <a:lnTo>
                  <a:pt x="86171" y="116558"/>
                </a:lnTo>
                <a:lnTo>
                  <a:pt x="86171" y="113527"/>
                </a:lnTo>
                <a:lnTo>
                  <a:pt x="53903" y="113527"/>
                </a:lnTo>
                <a:lnTo>
                  <a:pt x="42156" y="108516"/>
                </a:lnTo>
                <a:lnTo>
                  <a:pt x="32685" y="100878"/>
                </a:lnTo>
                <a:lnTo>
                  <a:pt x="26108" y="91405"/>
                </a:lnTo>
                <a:lnTo>
                  <a:pt x="22081" y="79468"/>
                </a:lnTo>
                <a:lnTo>
                  <a:pt x="20754" y="64690"/>
                </a:lnTo>
                <a:lnTo>
                  <a:pt x="22924" y="53755"/>
                </a:lnTo>
                <a:lnTo>
                  <a:pt x="29154" y="43054"/>
                </a:lnTo>
                <a:lnTo>
                  <a:pt x="40814" y="31618"/>
                </a:lnTo>
                <a:lnTo>
                  <a:pt x="52555" y="27120"/>
                </a:lnTo>
                <a:lnTo>
                  <a:pt x="66415" y="25400"/>
                </a:lnTo>
                <a:lnTo>
                  <a:pt x="86171" y="25400"/>
                </a:lnTo>
                <a:lnTo>
                  <a:pt x="86171" y="0"/>
                </a:lnTo>
                <a:close/>
              </a:path>
              <a:path w="161289" h="143509">
                <a:moveTo>
                  <a:pt x="149389" y="5927"/>
                </a:moveTo>
                <a:lnTo>
                  <a:pt x="125422" y="5966"/>
                </a:lnTo>
                <a:lnTo>
                  <a:pt x="130086" y="15378"/>
                </a:lnTo>
                <a:lnTo>
                  <a:pt x="134198" y="26762"/>
                </a:lnTo>
                <a:lnTo>
                  <a:pt x="138140" y="41893"/>
                </a:lnTo>
                <a:lnTo>
                  <a:pt x="139276" y="53755"/>
                </a:lnTo>
                <a:lnTo>
                  <a:pt x="139411" y="69579"/>
                </a:lnTo>
                <a:lnTo>
                  <a:pt x="136846" y="82003"/>
                </a:lnTo>
                <a:lnTo>
                  <a:pt x="100602" y="114514"/>
                </a:lnTo>
                <a:lnTo>
                  <a:pt x="86171" y="116558"/>
                </a:lnTo>
                <a:lnTo>
                  <a:pt x="144122" y="116558"/>
                </a:lnTo>
                <a:lnTo>
                  <a:pt x="160140" y="72468"/>
                </a:lnTo>
                <a:lnTo>
                  <a:pt x="160776" y="56180"/>
                </a:lnTo>
                <a:lnTo>
                  <a:pt x="159633" y="44131"/>
                </a:lnTo>
                <a:lnTo>
                  <a:pt x="157392" y="30069"/>
                </a:lnTo>
                <a:lnTo>
                  <a:pt x="154006" y="17838"/>
                </a:lnTo>
                <a:lnTo>
                  <a:pt x="149389" y="5927"/>
                </a:lnTo>
                <a:close/>
              </a:path>
              <a:path w="161289" h="143509">
                <a:moveTo>
                  <a:pt x="86171" y="25400"/>
                </a:moveTo>
                <a:lnTo>
                  <a:pt x="66415" y="25400"/>
                </a:lnTo>
                <a:lnTo>
                  <a:pt x="53903" y="113527"/>
                </a:lnTo>
                <a:lnTo>
                  <a:pt x="86171" y="113527"/>
                </a:lnTo>
                <a:lnTo>
                  <a:pt x="8617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3990631" y="6445454"/>
            <a:ext cx="161925" cy="122555"/>
          </a:xfrm>
          <a:custGeom>
            <a:avLst/>
            <a:gdLst/>
            <a:ahLst/>
            <a:cxnLst/>
            <a:rect l="l" t="t" r="r" b="b"/>
            <a:pathLst>
              <a:path w="161925" h="122554">
                <a:moveTo>
                  <a:pt x="33280" y="0"/>
                </a:moveTo>
                <a:lnTo>
                  <a:pt x="9573" y="0"/>
                </a:lnTo>
                <a:lnTo>
                  <a:pt x="6469" y="7056"/>
                </a:lnTo>
                <a:lnTo>
                  <a:pt x="4211" y="14392"/>
                </a:lnTo>
                <a:lnTo>
                  <a:pt x="824" y="29069"/>
                </a:lnTo>
                <a:lnTo>
                  <a:pt x="89" y="35685"/>
                </a:lnTo>
                <a:lnTo>
                  <a:pt x="0" y="46895"/>
                </a:lnTo>
                <a:lnTo>
                  <a:pt x="1137" y="60234"/>
                </a:lnTo>
                <a:lnTo>
                  <a:pt x="25531" y="104999"/>
                </a:lnTo>
                <a:lnTo>
                  <a:pt x="71552" y="121416"/>
                </a:lnTo>
                <a:lnTo>
                  <a:pt x="87973" y="122010"/>
                </a:lnTo>
                <a:lnTo>
                  <a:pt x="100536" y="120509"/>
                </a:lnTo>
                <a:lnTo>
                  <a:pt x="145873" y="95378"/>
                </a:lnTo>
                <a:lnTo>
                  <a:pt x="146326" y="94709"/>
                </a:lnTo>
                <a:lnTo>
                  <a:pt x="69223" y="94709"/>
                </a:lnTo>
                <a:lnTo>
                  <a:pt x="56637" y="92013"/>
                </a:lnTo>
                <a:lnTo>
                  <a:pt x="22924" y="57519"/>
                </a:lnTo>
                <a:lnTo>
                  <a:pt x="21426" y="43461"/>
                </a:lnTo>
                <a:lnTo>
                  <a:pt x="21496" y="35685"/>
                </a:lnTo>
                <a:lnTo>
                  <a:pt x="22555" y="29069"/>
                </a:lnTo>
                <a:lnTo>
                  <a:pt x="26506" y="14392"/>
                </a:lnTo>
                <a:lnTo>
                  <a:pt x="29329" y="7338"/>
                </a:lnTo>
                <a:lnTo>
                  <a:pt x="33280" y="0"/>
                </a:lnTo>
                <a:close/>
              </a:path>
              <a:path w="161925" h="122554">
                <a:moveTo>
                  <a:pt x="152095" y="0"/>
                </a:moveTo>
                <a:lnTo>
                  <a:pt x="129308" y="1193"/>
                </a:lnTo>
                <a:lnTo>
                  <a:pt x="134290" y="11929"/>
                </a:lnTo>
                <a:lnTo>
                  <a:pt x="138504" y="24994"/>
                </a:lnTo>
                <a:lnTo>
                  <a:pt x="139958" y="35685"/>
                </a:lnTo>
                <a:lnTo>
                  <a:pt x="140084" y="51358"/>
                </a:lnTo>
                <a:lnTo>
                  <a:pt x="137153" y="63483"/>
                </a:lnTo>
                <a:lnTo>
                  <a:pt x="101483" y="92634"/>
                </a:lnTo>
                <a:lnTo>
                  <a:pt x="69223" y="94709"/>
                </a:lnTo>
                <a:lnTo>
                  <a:pt x="146326" y="94709"/>
                </a:lnTo>
                <a:lnTo>
                  <a:pt x="152843" y="85076"/>
                </a:lnTo>
                <a:lnTo>
                  <a:pt x="157781" y="73438"/>
                </a:lnTo>
                <a:lnTo>
                  <a:pt x="160719" y="60496"/>
                </a:lnTo>
                <a:lnTo>
                  <a:pt x="161649" y="46895"/>
                </a:lnTo>
                <a:lnTo>
                  <a:pt x="161574" y="36689"/>
                </a:lnTo>
                <a:lnTo>
                  <a:pt x="160844" y="29632"/>
                </a:lnTo>
                <a:lnTo>
                  <a:pt x="159433" y="22012"/>
                </a:lnTo>
                <a:lnTo>
                  <a:pt x="158022" y="14676"/>
                </a:lnTo>
                <a:lnTo>
                  <a:pt x="155482" y="7338"/>
                </a:lnTo>
                <a:lnTo>
                  <a:pt x="152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3950534" y="6324099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2" y="0"/>
                </a:lnTo>
                <a:lnTo>
                  <a:pt x="176952" y="36687"/>
                </a:lnTo>
                <a:lnTo>
                  <a:pt x="175260" y="43743"/>
                </a:lnTo>
                <a:lnTo>
                  <a:pt x="171590" y="47130"/>
                </a:lnTo>
                <a:lnTo>
                  <a:pt x="168203" y="50516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3" y="77610"/>
                </a:lnTo>
                <a:lnTo>
                  <a:pt x="43743" y="96236"/>
                </a:lnTo>
                <a:lnTo>
                  <a:pt x="63500" y="96236"/>
                </a:lnTo>
                <a:lnTo>
                  <a:pt x="63500" y="77610"/>
                </a:lnTo>
                <a:lnTo>
                  <a:pt x="154561" y="77417"/>
                </a:lnTo>
                <a:lnTo>
                  <a:pt x="194114" y="54938"/>
                </a:lnTo>
                <a:lnTo>
                  <a:pt x="198120" y="25963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3" y="0"/>
                </a:lnTo>
                <a:lnTo>
                  <a:pt x="43743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3990609" y="6201332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4" h="90804">
                <a:moveTo>
                  <a:pt x="27376" y="0"/>
                </a:moveTo>
                <a:lnTo>
                  <a:pt x="1412" y="0"/>
                </a:lnTo>
                <a:lnTo>
                  <a:pt x="847" y="2821"/>
                </a:lnTo>
                <a:lnTo>
                  <a:pt x="283" y="7054"/>
                </a:lnTo>
                <a:lnTo>
                  <a:pt x="283" y="9312"/>
                </a:lnTo>
                <a:lnTo>
                  <a:pt x="0" y="11289"/>
                </a:lnTo>
                <a:lnTo>
                  <a:pt x="16854" y="57248"/>
                </a:lnTo>
                <a:lnTo>
                  <a:pt x="27658" y="64910"/>
                </a:lnTo>
                <a:lnTo>
                  <a:pt x="3669" y="64910"/>
                </a:lnTo>
                <a:lnTo>
                  <a:pt x="3669" y="90310"/>
                </a:lnTo>
                <a:lnTo>
                  <a:pt x="158045" y="90310"/>
                </a:lnTo>
                <a:lnTo>
                  <a:pt x="158045" y="64910"/>
                </a:lnTo>
                <a:lnTo>
                  <a:pt x="76740" y="64910"/>
                </a:lnTo>
                <a:lnTo>
                  <a:pt x="64305" y="64093"/>
                </a:lnTo>
                <a:lnTo>
                  <a:pt x="29679" y="45779"/>
                </a:lnTo>
                <a:lnTo>
                  <a:pt x="22578" y="20319"/>
                </a:lnTo>
                <a:lnTo>
                  <a:pt x="22578" y="16369"/>
                </a:lnTo>
                <a:lnTo>
                  <a:pt x="23143" y="12700"/>
                </a:lnTo>
                <a:lnTo>
                  <a:pt x="23707" y="9312"/>
                </a:lnTo>
                <a:lnTo>
                  <a:pt x="24554" y="5927"/>
                </a:lnTo>
                <a:lnTo>
                  <a:pt x="25683" y="2821"/>
                </a:lnTo>
                <a:lnTo>
                  <a:pt x="27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3990616" y="6044198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4" y="0"/>
                </a:moveTo>
                <a:lnTo>
                  <a:pt x="39093" y="8267"/>
                </a:lnTo>
                <a:lnTo>
                  <a:pt x="4439" y="43833"/>
                </a:lnTo>
                <a:lnTo>
                  <a:pt x="0" y="72018"/>
                </a:lnTo>
                <a:lnTo>
                  <a:pt x="1079" y="84538"/>
                </a:lnTo>
                <a:lnTo>
                  <a:pt x="29033" y="128599"/>
                </a:lnTo>
                <a:lnTo>
                  <a:pt x="76779" y="140696"/>
                </a:lnTo>
                <a:lnTo>
                  <a:pt x="94931" y="140928"/>
                </a:lnTo>
                <a:lnTo>
                  <a:pt x="108371" y="138701"/>
                </a:lnTo>
                <a:lnTo>
                  <a:pt x="120479" y="134904"/>
                </a:lnTo>
                <a:lnTo>
                  <a:pt x="131281" y="129513"/>
                </a:lnTo>
                <a:lnTo>
                  <a:pt x="140806" y="122504"/>
                </a:lnTo>
                <a:lnTo>
                  <a:pt x="148062" y="114724"/>
                </a:lnTo>
                <a:lnTo>
                  <a:pt x="76753" y="114724"/>
                </a:lnTo>
                <a:lnTo>
                  <a:pt x="64886" y="113444"/>
                </a:lnTo>
                <a:lnTo>
                  <a:pt x="29463" y="95249"/>
                </a:lnTo>
                <a:lnTo>
                  <a:pt x="21441" y="70773"/>
                </a:lnTo>
                <a:lnTo>
                  <a:pt x="21452" y="69692"/>
                </a:lnTo>
                <a:lnTo>
                  <a:pt x="40501" y="36579"/>
                </a:lnTo>
                <a:lnTo>
                  <a:pt x="91918" y="27257"/>
                </a:lnTo>
                <a:lnTo>
                  <a:pt x="147875" y="27257"/>
                </a:lnTo>
                <a:lnTo>
                  <a:pt x="147732" y="27033"/>
                </a:lnTo>
                <a:lnTo>
                  <a:pt x="106670" y="2773"/>
                </a:lnTo>
                <a:lnTo>
                  <a:pt x="92680" y="679"/>
                </a:lnTo>
                <a:lnTo>
                  <a:pt x="76684" y="0"/>
                </a:lnTo>
                <a:close/>
              </a:path>
              <a:path w="161925" h="140970">
                <a:moveTo>
                  <a:pt x="147875" y="27257"/>
                </a:moveTo>
                <a:lnTo>
                  <a:pt x="91918" y="27257"/>
                </a:lnTo>
                <a:lnTo>
                  <a:pt x="104724" y="29541"/>
                </a:lnTo>
                <a:lnTo>
                  <a:pt x="116292" y="33832"/>
                </a:lnTo>
                <a:lnTo>
                  <a:pt x="126929" y="40324"/>
                </a:lnTo>
                <a:lnTo>
                  <a:pt x="134540" y="49153"/>
                </a:lnTo>
                <a:lnTo>
                  <a:pt x="138958" y="60818"/>
                </a:lnTo>
                <a:lnTo>
                  <a:pt x="140229" y="76307"/>
                </a:lnTo>
                <a:lnTo>
                  <a:pt x="137133" y="87105"/>
                </a:lnTo>
                <a:lnTo>
                  <a:pt x="105967" y="111802"/>
                </a:lnTo>
                <a:lnTo>
                  <a:pt x="76753" y="114724"/>
                </a:lnTo>
                <a:lnTo>
                  <a:pt x="148062" y="114724"/>
                </a:lnTo>
                <a:lnTo>
                  <a:pt x="161347" y="62470"/>
                </a:lnTo>
                <a:lnTo>
                  <a:pt x="159068" y="49514"/>
                </a:lnTo>
                <a:lnTo>
                  <a:pt x="154574" y="37740"/>
                </a:lnTo>
                <a:lnTo>
                  <a:pt x="147875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3991069" y="5873672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39">
                <a:moveTo>
                  <a:pt x="157585" y="0"/>
                </a:moveTo>
                <a:lnTo>
                  <a:pt x="64452" y="0"/>
                </a:lnTo>
                <a:lnTo>
                  <a:pt x="55518" y="326"/>
                </a:lnTo>
                <a:lnTo>
                  <a:pt x="9019" y="21465"/>
                </a:lnTo>
                <a:lnTo>
                  <a:pt x="0" y="61470"/>
                </a:lnTo>
                <a:lnTo>
                  <a:pt x="2843" y="73341"/>
                </a:lnTo>
                <a:lnTo>
                  <a:pt x="8734" y="86026"/>
                </a:lnTo>
                <a:lnTo>
                  <a:pt x="16753" y="95625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5" y="129258"/>
                </a:lnTo>
                <a:lnTo>
                  <a:pt x="157585" y="103858"/>
                </a:lnTo>
                <a:lnTo>
                  <a:pt x="67284" y="103799"/>
                </a:lnTo>
                <a:lnTo>
                  <a:pt x="54523" y="101997"/>
                </a:lnTo>
                <a:lnTo>
                  <a:pt x="23010" y="68274"/>
                </a:lnTo>
                <a:lnTo>
                  <a:pt x="22333" y="51576"/>
                </a:lnTo>
                <a:lnTo>
                  <a:pt x="27349" y="40783"/>
                </a:lnTo>
                <a:lnTo>
                  <a:pt x="38719" y="30394"/>
                </a:lnTo>
                <a:lnTo>
                  <a:pt x="50433" y="26678"/>
                </a:lnTo>
                <a:lnTo>
                  <a:pt x="65298" y="25400"/>
                </a:lnTo>
                <a:lnTo>
                  <a:pt x="157585" y="25400"/>
                </a:lnTo>
                <a:lnTo>
                  <a:pt x="1575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3994278" y="5810454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>
                <a:moveTo>
                  <a:pt x="0" y="0"/>
                </a:moveTo>
                <a:lnTo>
                  <a:pt x="15437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3934165" y="5810454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3990631" y="5633501"/>
            <a:ext cx="161925" cy="122555"/>
          </a:xfrm>
          <a:custGeom>
            <a:avLst/>
            <a:gdLst/>
            <a:ahLst/>
            <a:cxnLst/>
            <a:rect l="l" t="t" r="r" b="b"/>
            <a:pathLst>
              <a:path w="161925" h="122554">
                <a:moveTo>
                  <a:pt x="33280" y="0"/>
                </a:moveTo>
                <a:lnTo>
                  <a:pt x="9573" y="0"/>
                </a:lnTo>
                <a:lnTo>
                  <a:pt x="6469" y="7054"/>
                </a:lnTo>
                <a:lnTo>
                  <a:pt x="4211" y="14392"/>
                </a:lnTo>
                <a:lnTo>
                  <a:pt x="824" y="29069"/>
                </a:lnTo>
                <a:lnTo>
                  <a:pt x="89" y="35684"/>
                </a:lnTo>
                <a:lnTo>
                  <a:pt x="0" y="46896"/>
                </a:lnTo>
                <a:lnTo>
                  <a:pt x="1137" y="60235"/>
                </a:lnTo>
                <a:lnTo>
                  <a:pt x="25532" y="104999"/>
                </a:lnTo>
                <a:lnTo>
                  <a:pt x="71553" y="121416"/>
                </a:lnTo>
                <a:lnTo>
                  <a:pt x="87974" y="122009"/>
                </a:lnTo>
                <a:lnTo>
                  <a:pt x="100537" y="120509"/>
                </a:lnTo>
                <a:lnTo>
                  <a:pt x="145874" y="95377"/>
                </a:lnTo>
                <a:lnTo>
                  <a:pt x="146326" y="94709"/>
                </a:lnTo>
                <a:lnTo>
                  <a:pt x="69224" y="94709"/>
                </a:lnTo>
                <a:lnTo>
                  <a:pt x="56637" y="92013"/>
                </a:lnTo>
                <a:lnTo>
                  <a:pt x="22924" y="57519"/>
                </a:lnTo>
                <a:lnTo>
                  <a:pt x="21426" y="43461"/>
                </a:lnTo>
                <a:lnTo>
                  <a:pt x="21496" y="35684"/>
                </a:lnTo>
                <a:lnTo>
                  <a:pt x="22555" y="29069"/>
                </a:lnTo>
                <a:lnTo>
                  <a:pt x="26506" y="14392"/>
                </a:lnTo>
                <a:lnTo>
                  <a:pt x="29329" y="7338"/>
                </a:lnTo>
                <a:lnTo>
                  <a:pt x="33280" y="0"/>
                </a:lnTo>
                <a:close/>
              </a:path>
              <a:path w="161925" h="122554">
                <a:moveTo>
                  <a:pt x="152095" y="0"/>
                </a:moveTo>
                <a:lnTo>
                  <a:pt x="129307" y="1193"/>
                </a:lnTo>
                <a:lnTo>
                  <a:pt x="134289" y="11929"/>
                </a:lnTo>
                <a:lnTo>
                  <a:pt x="138503" y="24993"/>
                </a:lnTo>
                <a:lnTo>
                  <a:pt x="139958" y="35684"/>
                </a:lnTo>
                <a:lnTo>
                  <a:pt x="140084" y="51357"/>
                </a:lnTo>
                <a:lnTo>
                  <a:pt x="137153" y="63482"/>
                </a:lnTo>
                <a:lnTo>
                  <a:pt x="101483" y="92634"/>
                </a:lnTo>
                <a:lnTo>
                  <a:pt x="69224" y="94709"/>
                </a:lnTo>
                <a:lnTo>
                  <a:pt x="146326" y="94709"/>
                </a:lnTo>
                <a:lnTo>
                  <a:pt x="152843" y="85075"/>
                </a:lnTo>
                <a:lnTo>
                  <a:pt x="157781" y="73437"/>
                </a:lnTo>
                <a:lnTo>
                  <a:pt x="160719" y="60495"/>
                </a:lnTo>
                <a:lnTo>
                  <a:pt x="161649" y="46896"/>
                </a:lnTo>
                <a:lnTo>
                  <a:pt x="161574" y="36689"/>
                </a:lnTo>
                <a:lnTo>
                  <a:pt x="160844" y="29632"/>
                </a:lnTo>
                <a:lnTo>
                  <a:pt x="159433" y="22012"/>
                </a:lnTo>
                <a:lnTo>
                  <a:pt x="158022" y="14674"/>
                </a:lnTo>
                <a:lnTo>
                  <a:pt x="155482" y="7338"/>
                </a:lnTo>
                <a:lnTo>
                  <a:pt x="152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3990726" y="5483557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9" y="25202"/>
                </a:moveTo>
                <a:lnTo>
                  <a:pt x="124908" y="25202"/>
                </a:lnTo>
                <a:lnTo>
                  <a:pt x="130835" y="28588"/>
                </a:lnTo>
                <a:lnTo>
                  <a:pt x="137293" y="40042"/>
                </a:lnTo>
                <a:lnTo>
                  <a:pt x="139825" y="51318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9" y="93540"/>
                </a:lnTo>
                <a:lnTo>
                  <a:pt x="131768" y="105307"/>
                </a:lnTo>
                <a:lnTo>
                  <a:pt x="126037" y="117206"/>
                </a:lnTo>
                <a:lnTo>
                  <a:pt x="154581" y="109983"/>
                </a:lnTo>
                <a:lnTo>
                  <a:pt x="157522" y="98262"/>
                </a:lnTo>
                <a:lnTo>
                  <a:pt x="159998" y="84470"/>
                </a:lnTo>
                <a:lnTo>
                  <a:pt x="161163" y="72746"/>
                </a:lnTo>
                <a:lnTo>
                  <a:pt x="161525" y="58562"/>
                </a:lnTo>
                <a:lnTo>
                  <a:pt x="160326" y="45788"/>
                </a:lnTo>
                <a:lnTo>
                  <a:pt x="157350" y="33798"/>
                </a:lnTo>
                <a:lnTo>
                  <a:pt x="153529" y="25202"/>
                </a:lnTo>
                <a:close/>
              </a:path>
              <a:path w="161925" h="117475">
                <a:moveTo>
                  <a:pt x="32057" y="7422"/>
                </a:moveTo>
                <a:lnTo>
                  <a:pt x="8068" y="7422"/>
                </a:lnTo>
                <a:lnTo>
                  <a:pt x="7148" y="10081"/>
                </a:lnTo>
                <a:lnTo>
                  <a:pt x="4178" y="20799"/>
                </a:lnTo>
                <a:lnTo>
                  <a:pt x="1341" y="35623"/>
                </a:lnTo>
                <a:lnTo>
                  <a:pt x="290" y="47168"/>
                </a:lnTo>
                <a:lnTo>
                  <a:pt x="0" y="62220"/>
                </a:lnTo>
                <a:lnTo>
                  <a:pt x="1404" y="74220"/>
                </a:lnTo>
                <a:lnTo>
                  <a:pt x="20474" y="109096"/>
                </a:lnTo>
                <a:lnTo>
                  <a:pt x="46031" y="116073"/>
                </a:lnTo>
                <a:lnTo>
                  <a:pt x="57177" y="114514"/>
                </a:lnTo>
                <a:lnTo>
                  <a:pt x="67908" y="108951"/>
                </a:lnTo>
                <a:lnTo>
                  <a:pt x="79539" y="97655"/>
                </a:lnTo>
                <a:lnTo>
                  <a:pt x="82302" y="91524"/>
                </a:lnTo>
                <a:lnTo>
                  <a:pt x="36572" y="91524"/>
                </a:lnTo>
                <a:lnTo>
                  <a:pt x="30928" y="88419"/>
                </a:lnTo>
                <a:lnTo>
                  <a:pt x="25561" y="79669"/>
                </a:lnTo>
                <a:lnTo>
                  <a:pt x="22178" y="68530"/>
                </a:lnTo>
                <a:lnTo>
                  <a:pt x="21050" y="53706"/>
                </a:lnTo>
                <a:lnTo>
                  <a:pt x="21050" y="45522"/>
                </a:lnTo>
                <a:lnTo>
                  <a:pt x="22179" y="37619"/>
                </a:lnTo>
                <a:lnTo>
                  <a:pt x="23872" y="29717"/>
                </a:lnTo>
                <a:lnTo>
                  <a:pt x="25848" y="22097"/>
                </a:lnTo>
                <a:lnTo>
                  <a:pt x="28670" y="14759"/>
                </a:lnTo>
                <a:lnTo>
                  <a:pt x="32057" y="7422"/>
                </a:lnTo>
                <a:close/>
              </a:path>
              <a:path w="161925" h="117475">
                <a:moveTo>
                  <a:pt x="106463" y="0"/>
                </a:moveTo>
                <a:lnTo>
                  <a:pt x="73655" y="33898"/>
                </a:lnTo>
                <a:lnTo>
                  <a:pt x="66604" y="62220"/>
                </a:lnTo>
                <a:lnTo>
                  <a:pt x="62462" y="76120"/>
                </a:lnTo>
                <a:lnTo>
                  <a:pt x="58021" y="84750"/>
                </a:lnTo>
                <a:lnTo>
                  <a:pt x="54635" y="89266"/>
                </a:lnTo>
                <a:lnTo>
                  <a:pt x="50119" y="91524"/>
                </a:lnTo>
                <a:lnTo>
                  <a:pt x="82302" y="91524"/>
                </a:lnTo>
                <a:lnTo>
                  <a:pt x="84747" y="86101"/>
                </a:lnTo>
                <a:lnTo>
                  <a:pt x="88782" y="71486"/>
                </a:lnTo>
                <a:lnTo>
                  <a:pt x="92968" y="53370"/>
                </a:lnTo>
                <a:lnTo>
                  <a:pt x="97174" y="40198"/>
                </a:lnTo>
                <a:lnTo>
                  <a:pt x="101482" y="32257"/>
                </a:lnTo>
                <a:lnTo>
                  <a:pt x="105152" y="27742"/>
                </a:lnTo>
                <a:lnTo>
                  <a:pt x="110515" y="25202"/>
                </a:lnTo>
                <a:lnTo>
                  <a:pt x="153529" y="25202"/>
                </a:lnTo>
                <a:lnTo>
                  <a:pt x="152210" y="22235"/>
                </a:lnTo>
                <a:lnTo>
                  <a:pt x="144522" y="10739"/>
                </a:lnTo>
                <a:lnTo>
                  <a:pt x="135413" y="4417"/>
                </a:lnTo>
                <a:lnTo>
                  <a:pt x="123093" y="805"/>
                </a:lnTo>
                <a:lnTo>
                  <a:pt x="1064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545790" y="5420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545790" y="5397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4545790" y="2531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4545790" y="2508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445266" y="648335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4456978" y="6379209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0"/>
                </a:moveTo>
                <a:lnTo>
                  <a:pt x="0" y="90169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4541080" y="6387422"/>
            <a:ext cx="0" cy="81915"/>
          </a:xfrm>
          <a:custGeom>
            <a:avLst/>
            <a:gdLst/>
            <a:ahLst/>
            <a:cxnLst/>
            <a:rect l="l" t="t" r="r" b="b"/>
            <a:pathLst>
              <a:path h="81914">
                <a:moveTo>
                  <a:pt x="0" y="0"/>
                </a:moveTo>
                <a:lnTo>
                  <a:pt x="0" y="81561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4496630" y="6323076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>
                <a:moveTo>
                  <a:pt x="0" y="0"/>
                </a:moveTo>
                <a:lnTo>
                  <a:pt x="15437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436517" y="6323076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4493421" y="6128906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39">
                <a:moveTo>
                  <a:pt x="157585" y="0"/>
                </a:moveTo>
                <a:lnTo>
                  <a:pt x="64451" y="0"/>
                </a:lnTo>
                <a:lnTo>
                  <a:pt x="55518" y="326"/>
                </a:lnTo>
                <a:lnTo>
                  <a:pt x="9019" y="21465"/>
                </a:lnTo>
                <a:lnTo>
                  <a:pt x="0" y="61470"/>
                </a:lnTo>
                <a:lnTo>
                  <a:pt x="2843" y="73342"/>
                </a:lnTo>
                <a:lnTo>
                  <a:pt x="8733" y="86026"/>
                </a:lnTo>
                <a:lnTo>
                  <a:pt x="16753" y="95625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5" y="129258"/>
                </a:lnTo>
                <a:lnTo>
                  <a:pt x="157585" y="103858"/>
                </a:lnTo>
                <a:lnTo>
                  <a:pt x="67284" y="103799"/>
                </a:lnTo>
                <a:lnTo>
                  <a:pt x="54523" y="101997"/>
                </a:lnTo>
                <a:lnTo>
                  <a:pt x="23010" y="68273"/>
                </a:lnTo>
                <a:lnTo>
                  <a:pt x="22333" y="51576"/>
                </a:lnTo>
                <a:lnTo>
                  <a:pt x="27348" y="40783"/>
                </a:lnTo>
                <a:lnTo>
                  <a:pt x="38719" y="30395"/>
                </a:lnTo>
                <a:lnTo>
                  <a:pt x="50433" y="26678"/>
                </a:lnTo>
                <a:lnTo>
                  <a:pt x="65298" y="25400"/>
                </a:lnTo>
                <a:lnTo>
                  <a:pt x="157585" y="25400"/>
                </a:lnTo>
                <a:lnTo>
                  <a:pt x="1575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4492996" y="5957597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89" h="130175">
                <a:moveTo>
                  <a:pt x="80399" y="25400"/>
                </a:moveTo>
                <a:lnTo>
                  <a:pt x="60643" y="25400"/>
                </a:lnTo>
                <a:lnTo>
                  <a:pt x="61148" y="69194"/>
                </a:lnTo>
                <a:lnTo>
                  <a:pt x="72909" y="109044"/>
                </a:lnTo>
                <a:lnTo>
                  <a:pt x="120957" y="129899"/>
                </a:lnTo>
                <a:lnTo>
                  <a:pt x="132099" y="126857"/>
                </a:lnTo>
                <a:lnTo>
                  <a:pt x="142997" y="120176"/>
                </a:lnTo>
                <a:lnTo>
                  <a:pt x="154343" y="108882"/>
                </a:lnTo>
                <a:lnTo>
                  <a:pt x="155994" y="104745"/>
                </a:lnTo>
                <a:lnTo>
                  <a:pt x="106889" y="104745"/>
                </a:lnTo>
                <a:lnTo>
                  <a:pt x="95104" y="100568"/>
                </a:lnTo>
                <a:lnTo>
                  <a:pt x="85939" y="90077"/>
                </a:lnTo>
                <a:lnTo>
                  <a:pt x="82918" y="80185"/>
                </a:lnTo>
                <a:lnTo>
                  <a:pt x="81043" y="67013"/>
                </a:lnTo>
                <a:lnTo>
                  <a:pt x="80509" y="53344"/>
                </a:lnTo>
                <a:lnTo>
                  <a:pt x="80399" y="25400"/>
                </a:lnTo>
                <a:close/>
              </a:path>
              <a:path w="161289" h="130175">
                <a:moveTo>
                  <a:pt x="158010" y="0"/>
                </a:moveTo>
                <a:lnTo>
                  <a:pt x="69955" y="0"/>
                </a:lnTo>
                <a:lnTo>
                  <a:pt x="60915" y="305"/>
                </a:lnTo>
                <a:lnTo>
                  <a:pt x="24495" y="11624"/>
                </a:lnTo>
                <a:lnTo>
                  <a:pt x="912" y="53344"/>
                </a:lnTo>
                <a:lnTo>
                  <a:pt x="0" y="69194"/>
                </a:lnTo>
                <a:lnTo>
                  <a:pt x="980" y="81046"/>
                </a:lnTo>
                <a:lnTo>
                  <a:pt x="3306" y="94796"/>
                </a:lnTo>
                <a:lnTo>
                  <a:pt x="6476" y="106814"/>
                </a:lnTo>
                <a:lnTo>
                  <a:pt x="10690" y="119098"/>
                </a:lnTo>
                <a:lnTo>
                  <a:pt x="33817" y="118522"/>
                </a:lnTo>
                <a:lnTo>
                  <a:pt x="28694" y="107078"/>
                </a:lnTo>
                <a:lnTo>
                  <a:pt x="24696" y="94689"/>
                </a:lnTo>
                <a:lnTo>
                  <a:pt x="22962" y="86096"/>
                </a:lnTo>
                <a:lnTo>
                  <a:pt x="22895" y="85476"/>
                </a:lnTo>
                <a:lnTo>
                  <a:pt x="22113" y="74174"/>
                </a:lnTo>
                <a:lnTo>
                  <a:pt x="22514" y="56796"/>
                </a:lnTo>
                <a:lnTo>
                  <a:pt x="26475" y="45006"/>
                </a:lnTo>
                <a:lnTo>
                  <a:pt x="33838" y="34030"/>
                </a:lnTo>
                <a:lnTo>
                  <a:pt x="44554" y="27580"/>
                </a:lnTo>
                <a:lnTo>
                  <a:pt x="58103" y="25400"/>
                </a:lnTo>
                <a:lnTo>
                  <a:pt x="158010" y="25400"/>
                </a:lnTo>
                <a:lnTo>
                  <a:pt x="158010" y="0"/>
                </a:lnTo>
                <a:close/>
              </a:path>
              <a:path w="161289" h="130175">
                <a:moveTo>
                  <a:pt x="134584" y="25400"/>
                </a:moveTo>
                <a:lnTo>
                  <a:pt x="80399" y="25400"/>
                </a:lnTo>
                <a:lnTo>
                  <a:pt x="91059" y="25534"/>
                </a:lnTo>
                <a:lnTo>
                  <a:pt x="104506" y="27480"/>
                </a:lnTo>
                <a:lnTo>
                  <a:pt x="139224" y="59618"/>
                </a:lnTo>
                <a:lnTo>
                  <a:pt x="140747" y="73779"/>
                </a:lnTo>
                <a:lnTo>
                  <a:pt x="140713" y="74174"/>
                </a:lnTo>
                <a:lnTo>
                  <a:pt x="138409" y="86668"/>
                </a:lnTo>
                <a:lnTo>
                  <a:pt x="131679" y="97548"/>
                </a:lnTo>
                <a:lnTo>
                  <a:pt x="122100" y="103117"/>
                </a:lnTo>
                <a:lnTo>
                  <a:pt x="106889" y="104745"/>
                </a:lnTo>
                <a:lnTo>
                  <a:pt x="155994" y="104745"/>
                </a:lnTo>
                <a:lnTo>
                  <a:pt x="158358" y="98818"/>
                </a:lnTo>
                <a:lnTo>
                  <a:pt x="160592" y="85476"/>
                </a:lnTo>
                <a:lnTo>
                  <a:pt x="161009" y="67848"/>
                </a:lnTo>
                <a:lnTo>
                  <a:pt x="158303" y="55747"/>
                </a:lnTo>
                <a:lnTo>
                  <a:pt x="153083" y="43355"/>
                </a:lnTo>
                <a:lnTo>
                  <a:pt x="145292" y="33681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4493421" y="5776976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39">
                <a:moveTo>
                  <a:pt x="157585" y="0"/>
                </a:moveTo>
                <a:lnTo>
                  <a:pt x="64451" y="0"/>
                </a:lnTo>
                <a:lnTo>
                  <a:pt x="55518" y="326"/>
                </a:lnTo>
                <a:lnTo>
                  <a:pt x="9019" y="21465"/>
                </a:lnTo>
                <a:lnTo>
                  <a:pt x="0" y="61470"/>
                </a:lnTo>
                <a:lnTo>
                  <a:pt x="2843" y="73341"/>
                </a:lnTo>
                <a:lnTo>
                  <a:pt x="8733" y="86026"/>
                </a:lnTo>
                <a:lnTo>
                  <a:pt x="16753" y="95625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5" y="129258"/>
                </a:lnTo>
                <a:lnTo>
                  <a:pt x="157585" y="103858"/>
                </a:lnTo>
                <a:lnTo>
                  <a:pt x="67284" y="103799"/>
                </a:lnTo>
                <a:lnTo>
                  <a:pt x="54523" y="101997"/>
                </a:lnTo>
                <a:lnTo>
                  <a:pt x="23010" y="68274"/>
                </a:lnTo>
                <a:lnTo>
                  <a:pt x="22333" y="51575"/>
                </a:lnTo>
                <a:lnTo>
                  <a:pt x="27348" y="40783"/>
                </a:lnTo>
                <a:lnTo>
                  <a:pt x="38719" y="30394"/>
                </a:lnTo>
                <a:lnTo>
                  <a:pt x="50432" y="26678"/>
                </a:lnTo>
                <a:lnTo>
                  <a:pt x="65298" y="25400"/>
                </a:lnTo>
                <a:lnTo>
                  <a:pt x="157585" y="25400"/>
                </a:lnTo>
                <a:lnTo>
                  <a:pt x="1575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4492983" y="5615263"/>
            <a:ext cx="161925" cy="122555"/>
          </a:xfrm>
          <a:custGeom>
            <a:avLst/>
            <a:gdLst/>
            <a:ahLst/>
            <a:cxnLst/>
            <a:rect l="l" t="t" r="r" b="b"/>
            <a:pathLst>
              <a:path w="161925" h="122554">
                <a:moveTo>
                  <a:pt x="33279" y="0"/>
                </a:moveTo>
                <a:lnTo>
                  <a:pt x="9573" y="0"/>
                </a:lnTo>
                <a:lnTo>
                  <a:pt x="6468" y="7054"/>
                </a:lnTo>
                <a:lnTo>
                  <a:pt x="4211" y="14392"/>
                </a:lnTo>
                <a:lnTo>
                  <a:pt x="824" y="29069"/>
                </a:lnTo>
                <a:lnTo>
                  <a:pt x="89" y="35685"/>
                </a:lnTo>
                <a:lnTo>
                  <a:pt x="0" y="46896"/>
                </a:lnTo>
                <a:lnTo>
                  <a:pt x="1137" y="60235"/>
                </a:lnTo>
                <a:lnTo>
                  <a:pt x="25531" y="104999"/>
                </a:lnTo>
                <a:lnTo>
                  <a:pt x="71552" y="121416"/>
                </a:lnTo>
                <a:lnTo>
                  <a:pt x="87974" y="122009"/>
                </a:lnTo>
                <a:lnTo>
                  <a:pt x="100537" y="120509"/>
                </a:lnTo>
                <a:lnTo>
                  <a:pt x="145873" y="95377"/>
                </a:lnTo>
                <a:lnTo>
                  <a:pt x="146325" y="94709"/>
                </a:lnTo>
                <a:lnTo>
                  <a:pt x="69223" y="94709"/>
                </a:lnTo>
                <a:lnTo>
                  <a:pt x="56637" y="92013"/>
                </a:lnTo>
                <a:lnTo>
                  <a:pt x="22924" y="57519"/>
                </a:lnTo>
                <a:lnTo>
                  <a:pt x="21426" y="43461"/>
                </a:lnTo>
                <a:lnTo>
                  <a:pt x="21496" y="35685"/>
                </a:lnTo>
                <a:lnTo>
                  <a:pt x="22555" y="29069"/>
                </a:lnTo>
                <a:lnTo>
                  <a:pt x="26506" y="14392"/>
                </a:lnTo>
                <a:lnTo>
                  <a:pt x="29328" y="7336"/>
                </a:lnTo>
                <a:lnTo>
                  <a:pt x="33279" y="0"/>
                </a:lnTo>
                <a:close/>
              </a:path>
              <a:path w="161925" h="122554">
                <a:moveTo>
                  <a:pt x="152095" y="0"/>
                </a:moveTo>
                <a:lnTo>
                  <a:pt x="129307" y="1193"/>
                </a:lnTo>
                <a:lnTo>
                  <a:pt x="134290" y="11929"/>
                </a:lnTo>
                <a:lnTo>
                  <a:pt x="138504" y="24994"/>
                </a:lnTo>
                <a:lnTo>
                  <a:pt x="139958" y="35685"/>
                </a:lnTo>
                <a:lnTo>
                  <a:pt x="140084" y="51358"/>
                </a:lnTo>
                <a:lnTo>
                  <a:pt x="137153" y="63483"/>
                </a:lnTo>
                <a:lnTo>
                  <a:pt x="101482" y="92634"/>
                </a:lnTo>
                <a:lnTo>
                  <a:pt x="69223" y="94709"/>
                </a:lnTo>
                <a:lnTo>
                  <a:pt x="146325" y="94709"/>
                </a:lnTo>
                <a:lnTo>
                  <a:pt x="152843" y="85075"/>
                </a:lnTo>
                <a:lnTo>
                  <a:pt x="157781" y="73436"/>
                </a:lnTo>
                <a:lnTo>
                  <a:pt x="160719" y="60495"/>
                </a:lnTo>
                <a:lnTo>
                  <a:pt x="161649" y="46896"/>
                </a:lnTo>
                <a:lnTo>
                  <a:pt x="161574" y="36689"/>
                </a:lnTo>
                <a:lnTo>
                  <a:pt x="160844" y="29632"/>
                </a:lnTo>
                <a:lnTo>
                  <a:pt x="159433" y="22012"/>
                </a:lnTo>
                <a:lnTo>
                  <a:pt x="158022" y="14674"/>
                </a:lnTo>
                <a:lnTo>
                  <a:pt x="155482" y="7336"/>
                </a:lnTo>
                <a:lnTo>
                  <a:pt x="152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493704" y="5439155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10">
                <a:moveTo>
                  <a:pt x="86182" y="0"/>
                </a:moveTo>
                <a:lnTo>
                  <a:pt x="73764" y="0"/>
                </a:lnTo>
                <a:lnTo>
                  <a:pt x="65091" y="315"/>
                </a:lnTo>
                <a:lnTo>
                  <a:pt x="28392" y="11494"/>
                </a:lnTo>
                <a:lnTo>
                  <a:pt x="2527" y="47669"/>
                </a:lnTo>
                <a:lnTo>
                  <a:pt x="0" y="79468"/>
                </a:lnTo>
                <a:lnTo>
                  <a:pt x="2712" y="92202"/>
                </a:lnTo>
                <a:lnTo>
                  <a:pt x="23449" y="124424"/>
                </a:lnTo>
                <a:lnTo>
                  <a:pt x="69337" y="142322"/>
                </a:lnTo>
                <a:lnTo>
                  <a:pt x="84609" y="143052"/>
                </a:lnTo>
                <a:lnTo>
                  <a:pt x="97986" y="141898"/>
                </a:lnTo>
                <a:lnTo>
                  <a:pt x="142967" y="118185"/>
                </a:lnTo>
                <a:lnTo>
                  <a:pt x="144133" y="116558"/>
                </a:lnTo>
                <a:lnTo>
                  <a:pt x="86182" y="116558"/>
                </a:lnTo>
                <a:lnTo>
                  <a:pt x="86182" y="113526"/>
                </a:lnTo>
                <a:lnTo>
                  <a:pt x="53915" y="113526"/>
                </a:lnTo>
                <a:lnTo>
                  <a:pt x="42167" y="108515"/>
                </a:lnTo>
                <a:lnTo>
                  <a:pt x="32696" y="100878"/>
                </a:lnTo>
                <a:lnTo>
                  <a:pt x="26119" y="91404"/>
                </a:lnTo>
                <a:lnTo>
                  <a:pt x="22092" y="79468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2" y="25400"/>
                </a:lnTo>
                <a:lnTo>
                  <a:pt x="86182" y="0"/>
                </a:lnTo>
                <a:close/>
              </a:path>
              <a:path w="161289" h="143510">
                <a:moveTo>
                  <a:pt x="149399" y="5927"/>
                </a:moveTo>
                <a:lnTo>
                  <a:pt x="125433" y="5966"/>
                </a:lnTo>
                <a:lnTo>
                  <a:pt x="130098" y="15378"/>
                </a:lnTo>
                <a:lnTo>
                  <a:pt x="134209" y="26762"/>
                </a:lnTo>
                <a:lnTo>
                  <a:pt x="138151" y="41893"/>
                </a:lnTo>
                <a:lnTo>
                  <a:pt x="139288" y="53755"/>
                </a:lnTo>
                <a:lnTo>
                  <a:pt x="139422" y="69579"/>
                </a:lnTo>
                <a:lnTo>
                  <a:pt x="136857" y="82003"/>
                </a:lnTo>
                <a:lnTo>
                  <a:pt x="100612" y="114514"/>
                </a:lnTo>
                <a:lnTo>
                  <a:pt x="86182" y="116558"/>
                </a:lnTo>
                <a:lnTo>
                  <a:pt x="144133" y="116558"/>
                </a:lnTo>
                <a:lnTo>
                  <a:pt x="160151" y="72468"/>
                </a:lnTo>
                <a:lnTo>
                  <a:pt x="160787" y="56180"/>
                </a:lnTo>
                <a:lnTo>
                  <a:pt x="159644" y="44130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89" h="143510">
                <a:moveTo>
                  <a:pt x="86182" y="25400"/>
                </a:moveTo>
                <a:lnTo>
                  <a:pt x="66426" y="25400"/>
                </a:lnTo>
                <a:lnTo>
                  <a:pt x="53915" y="113526"/>
                </a:lnTo>
                <a:lnTo>
                  <a:pt x="86182" y="113526"/>
                </a:lnTo>
                <a:lnTo>
                  <a:pt x="86182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5020802" y="5420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5020802" y="5397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020802" y="2531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5020802" y="2508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920278" y="741045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279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931990" y="7306309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0"/>
                </a:moveTo>
                <a:lnTo>
                  <a:pt x="0" y="90170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5016092" y="7315227"/>
            <a:ext cx="0" cy="81915"/>
          </a:xfrm>
          <a:custGeom>
            <a:avLst/>
            <a:gdLst/>
            <a:ahLst/>
            <a:cxnLst/>
            <a:rect l="l" t="t" r="r" b="b"/>
            <a:pathLst>
              <a:path h="81915">
                <a:moveTo>
                  <a:pt x="0" y="0"/>
                </a:moveTo>
                <a:lnTo>
                  <a:pt x="0" y="81561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967980" y="7132977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5" y="0"/>
                </a:moveTo>
                <a:lnTo>
                  <a:pt x="39092" y="8266"/>
                </a:lnTo>
                <a:lnTo>
                  <a:pt x="4439" y="43832"/>
                </a:lnTo>
                <a:lnTo>
                  <a:pt x="0" y="72016"/>
                </a:lnTo>
                <a:lnTo>
                  <a:pt x="1079" y="84537"/>
                </a:lnTo>
                <a:lnTo>
                  <a:pt x="29032" y="128598"/>
                </a:lnTo>
                <a:lnTo>
                  <a:pt x="76779" y="140695"/>
                </a:lnTo>
                <a:lnTo>
                  <a:pt x="94930" y="140927"/>
                </a:lnTo>
                <a:lnTo>
                  <a:pt x="108370" y="138700"/>
                </a:lnTo>
                <a:lnTo>
                  <a:pt x="120478" y="134904"/>
                </a:lnTo>
                <a:lnTo>
                  <a:pt x="131281" y="129513"/>
                </a:lnTo>
                <a:lnTo>
                  <a:pt x="140806" y="122505"/>
                </a:lnTo>
                <a:lnTo>
                  <a:pt x="148064" y="114723"/>
                </a:lnTo>
                <a:lnTo>
                  <a:pt x="76752" y="114723"/>
                </a:lnTo>
                <a:lnTo>
                  <a:pt x="64886" y="113443"/>
                </a:lnTo>
                <a:lnTo>
                  <a:pt x="29461" y="95248"/>
                </a:lnTo>
                <a:lnTo>
                  <a:pt x="21441" y="70772"/>
                </a:lnTo>
                <a:lnTo>
                  <a:pt x="21452" y="69691"/>
                </a:lnTo>
                <a:lnTo>
                  <a:pt x="40501" y="36578"/>
                </a:lnTo>
                <a:lnTo>
                  <a:pt x="91918" y="27257"/>
                </a:lnTo>
                <a:lnTo>
                  <a:pt x="147875" y="27257"/>
                </a:lnTo>
                <a:lnTo>
                  <a:pt x="147732" y="27034"/>
                </a:lnTo>
                <a:lnTo>
                  <a:pt x="106670" y="2773"/>
                </a:lnTo>
                <a:lnTo>
                  <a:pt x="92681" y="679"/>
                </a:lnTo>
                <a:lnTo>
                  <a:pt x="76685" y="0"/>
                </a:lnTo>
                <a:close/>
              </a:path>
              <a:path w="161925" h="140970">
                <a:moveTo>
                  <a:pt x="147875" y="27257"/>
                </a:moveTo>
                <a:lnTo>
                  <a:pt x="91918" y="27257"/>
                </a:lnTo>
                <a:lnTo>
                  <a:pt x="104724" y="29541"/>
                </a:lnTo>
                <a:lnTo>
                  <a:pt x="116291" y="33832"/>
                </a:lnTo>
                <a:lnTo>
                  <a:pt x="126929" y="40323"/>
                </a:lnTo>
                <a:lnTo>
                  <a:pt x="134540" y="49153"/>
                </a:lnTo>
                <a:lnTo>
                  <a:pt x="138958" y="60818"/>
                </a:lnTo>
                <a:lnTo>
                  <a:pt x="140229" y="76306"/>
                </a:lnTo>
                <a:lnTo>
                  <a:pt x="137133" y="87104"/>
                </a:lnTo>
                <a:lnTo>
                  <a:pt x="105967" y="111801"/>
                </a:lnTo>
                <a:lnTo>
                  <a:pt x="76752" y="114723"/>
                </a:lnTo>
                <a:lnTo>
                  <a:pt x="148064" y="114723"/>
                </a:lnTo>
                <a:lnTo>
                  <a:pt x="161347" y="62470"/>
                </a:lnTo>
                <a:lnTo>
                  <a:pt x="159069" y="49514"/>
                </a:lnTo>
                <a:lnTo>
                  <a:pt x="154574" y="37740"/>
                </a:lnTo>
                <a:lnTo>
                  <a:pt x="147875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967980" y="6960257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5" y="0"/>
                </a:moveTo>
                <a:lnTo>
                  <a:pt x="39092" y="8266"/>
                </a:lnTo>
                <a:lnTo>
                  <a:pt x="4439" y="43832"/>
                </a:lnTo>
                <a:lnTo>
                  <a:pt x="0" y="72016"/>
                </a:lnTo>
                <a:lnTo>
                  <a:pt x="1079" y="84537"/>
                </a:lnTo>
                <a:lnTo>
                  <a:pt x="29032" y="128598"/>
                </a:lnTo>
                <a:lnTo>
                  <a:pt x="76779" y="140695"/>
                </a:lnTo>
                <a:lnTo>
                  <a:pt x="94930" y="140927"/>
                </a:lnTo>
                <a:lnTo>
                  <a:pt x="108370" y="138700"/>
                </a:lnTo>
                <a:lnTo>
                  <a:pt x="120478" y="134904"/>
                </a:lnTo>
                <a:lnTo>
                  <a:pt x="131281" y="129513"/>
                </a:lnTo>
                <a:lnTo>
                  <a:pt x="140806" y="122505"/>
                </a:lnTo>
                <a:lnTo>
                  <a:pt x="148064" y="114723"/>
                </a:lnTo>
                <a:lnTo>
                  <a:pt x="76752" y="114723"/>
                </a:lnTo>
                <a:lnTo>
                  <a:pt x="64886" y="113443"/>
                </a:lnTo>
                <a:lnTo>
                  <a:pt x="29461" y="95248"/>
                </a:lnTo>
                <a:lnTo>
                  <a:pt x="21441" y="70772"/>
                </a:lnTo>
                <a:lnTo>
                  <a:pt x="21452" y="69691"/>
                </a:lnTo>
                <a:lnTo>
                  <a:pt x="40501" y="36578"/>
                </a:lnTo>
                <a:lnTo>
                  <a:pt x="91918" y="27257"/>
                </a:lnTo>
                <a:lnTo>
                  <a:pt x="147875" y="27257"/>
                </a:lnTo>
                <a:lnTo>
                  <a:pt x="147732" y="27034"/>
                </a:lnTo>
                <a:lnTo>
                  <a:pt x="106670" y="2773"/>
                </a:lnTo>
                <a:lnTo>
                  <a:pt x="92681" y="679"/>
                </a:lnTo>
                <a:lnTo>
                  <a:pt x="76685" y="0"/>
                </a:lnTo>
                <a:close/>
              </a:path>
              <a:path w="161925" h="140970">
                <a:moveTo>
                  <a:pt x="147875" y="27257"/>
                </a:moveTo>
                <a:lnTo>
                  <a:pt x="91918" y="27257"/>
                </a:lnTo>
                <a:lnTo>
                  <a:pt x="104724" y="29541"/>
                </a:lnTo>
                <a:lnTo>
                  <a:pt x="116291" y="33832"/>
                </a:lnTo>
                <a:lnTo>
                  <a:pt x="126929" y="40323"/>
                </a:lnTo>
                <a:lnTo>
                  <a:pt x="134540" y="49153"/>
                </a:lnTo>
                <a:lnTo>
                  <a:pt x="138958" y="60818"/>
                </a:lnTo>
                <a:lnTo>
                  <a:pt x="140229" y="76306"/>
                </a:lnTo>
                <a:lnTo>
                  <a:pt x="137133" y="87104"/>
                </a:lnTo>
                <a:lnTo>
                  <a:pt x="105967" y="111801"/>
                </a:lnTo>
                <a:lnTo>
                  <a:pt x="76752" y="114723"/>
                </a:lnTo>
                <a:lnTo>
                  <a:pt x="148064" y="114723"/>
                </a:lnTo>
                <a:lnTo>
                  <a:pt x="161347" y="62470"/>
                </a:lnTo>
                <a:lnTo>
                  <a:pt x="159069" y="49514"/>
                </a:lnTo>
                <a:lnTo>
                  <a:pt x="154574" y="37740"/>
                </a:lnTo>
                <a:lnTo>
                  <a:pt x="147875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4911529" y="6791142"/>
            <a:ext cx="217804" cy="138430"/>
          </a:xfrm>
          <a:custGeom>
            <a:avLst/>
            <a:gdLst/>
            <a:ahLst/>
            <a:cxnLst/>
            <a:rect l="l" t="t" r="r" b="b"/>
            <a:pathLst>
              <a:path w="217804" h="138429">
                <a:moveTo>
                  <a:pt x="191345" y="25400"/>
                </a:moveTo>
                <a:lnTo>
                  <a:pt x="83538" y="25400"/>
                </a:lnTo>
                <a:lnTo>
                  <a:pt x="77179" y="29738"/>
                </a:lnTo>
                <a:lnTo>
                  <a:pt x="68696" y="38263"/>
                </a:lnTo>
                <a:lnTo>
                  <a:pt x="60901" y="50519"/>
                </a:lnTo>
                <a:lnTo>
                  <a:pt x="57561" y="62184"/>
                </a:lnTo>
                <a:lnTo>
                  <a:pt x="56460" y="76287"/>
                </a:lnTo>
                <a:lnTo>
                  <a:pt x="58125" y="89164"/>
                </a:lnTo>
                <a:lnTo>
                  <a:pt x="79917" y="121421"/>
                </a:lnTo>
                <a:lnTo>
                  <a:pt x="125937" y="137330"/>
                </a:lnTo>
                <a:lnTo>
                  <a:pt x="141530" y="137950"/>
                </a:lnTo>
                <a:lnTo>
                  <a:pt x="154558" y="136912"/>
                </a:lnTo>
                <a:lnTo>
                  <a:pt x="201096" y="116094"/>
                </a:lnTo>
                <a:lnTo>
                  <a:pt x="204632" y="111760"/>
                </a:lnTo>
                <a:lnTo>
                  <a:pt x="136163" y="111754"/>
                </a:lnTo>
                <a:lnTo>
                  <a:pt x="123296" y="110874"/>
                </a:lnTo>
                <a:lnTo>
                  <a:pt x="88035" y="95557"/>
                </a:lnTo>
                <a:lnTo>
                  <a:pt x="79341" y="56590"/>
                </a:lnTo>
                <a:lnTo>
                  <a:pt x="85181" y="45526"/>
                </a:lnTo>
                <a:lnTo>
                  <a:pt x="128899" y="26195"/>
                </a:lnTo>
                <a:lnTo>
                  <a:pt x="146247" y="25714"/>
                </a:lnTo>
                <a:lnTo>
                  <a:pt x="191776" y="25714"/>
                </a:lnTo>
                <a:lnTo>
                  <a:pt x="191345" y="25400"/>
                </a:lnTo>
                <a:close/>
              </a:path>
              <a:path w="217804" h="138429">
                <a:moveTo>
                  <a:pt x="191776" y="25714"/>
                </a:moveTo>
                <a:lnTo>
                  <a:pt x="146247" y="25714"/>
                </a:lnTo>
                <a:lnTo>
                  <a:pt x="159833" y="27693"/>
                </a:lnTo>
                <a:lnTo>
                  <a:pt x="171575" y="31459"/>
                </a:lnTo>
                <a:lnTo>
                  <a:pt x="181477" y="36977"/>
                </a:lnTo>
                <a:lnTo>
                  <a:pt x="190332" y="45847"/>
                </a:lnTo>
                <a:lnTo>
                  <a:pt x="195532" y="57146"/>
                </a:lnTo>
                <a:lnTo>
                  <a:pt x="197182" y="71608"/>
                </a:lnTo>
                <a:lnTo>
                  <a:pt x="194684" y="83105"/>
                </a:lnTo>
                <a:lnTo>
                  <a:pt x="164968" y="108273"/>
                </a:lnTo>
                <a:lnTo>
                  <a:pt x="137441" y="111760"/>
                </a:lnTo>
                <a:lnTo>
                  <a:pt x="204632" y="111760"/>
                </a:lnTo>
                <a:lnTo>
                  <a:pt x="208546" y="106961"/>
                </a:lnTo>
                <a:lnTo>
                  <a:pt x="213828" y="96106"/>
                </a:lnTo>
                <a:lnTo>
                  <a:pt x="216918" y="83051"/>
                </a:lnTo>
                <a:lnTo>
                  <a:pt x="217793" y="67319"/>
                </a:lnTo>
                <a:lnTo>
                  <a:pt x="215308" y="55209"/>
                </a:lnTo>
                <a:lnTo>
                  <a:pt x="210088" y="42925"/>
                </a:lnTo>
                <a:lnTo>
                  <a:pt x="202205" y="33335"/>
                </a:lnTo>
                <a:lnTo>
                  <a:pt x="191776" y="25714"/>
                </a:lnTo>
                <a:close/>
              </a:path>
              <a:path w="217804" h="138429">
                <a:moveTo>
                  <a:pt x="214489" y="0"/>
                </a:moveTo>
                <a:lnTo>
                  <a:pt x="0" y="0"/>
                </a:lnTo>
                <a:lnTo>
                  <a:pt x="0" y="25400"/>
                </a:lnTo>
                <a:lnTo>
                  <a:pt x="214489" y="25400"/>
                </a:lnTo>
                <a:lnTo>
                  <a:pt x="2144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4916908" y="6464327"/>
            <a:ext cx="212725" cy="193040"/>
          </a:xfrm>
          <a:custGeom>
            <a:avLst/>
            <a:gdLst/>
            <a:ahLst/>
            <a:cxnLst/>
            <a:rect l="l" t="t" r="r" b="b"/>
            <a:pathLst>
              <a:path w="212725" h="193040">
                <a:moveTo>
                  <a:pt x="121643" y="161149"/>
                </a:moveTo>
                <a:lnTo>
                  <a:pt x="77593" y="161149"/>
                </a:lnTo>
                <a:lnTo>
                  <a:pt x="87742" y="162333"/>
                </a:lnTo>
                <a:lnTo>
                  <a:pt x="96183" y="171406"/>
                </a:lnTo>
                <a:lnTo>
                  <a:pt x="139286" y="192649"/>
                </a:lnTo>
                <a:lnTo>
                  <a:pt x="155753" y="192929"/>
                </a:lnTo>
                <a:lnTo>
                  <a:pt x="167067" y="190170"/>
                </a:lnTo>
                <a:lnTo>
                  <a:pt x="178047" y="184866"/>
                </a:lnTo>
                <a:lnTo>
                  <a:pt x="188978" y="176575"/>
                </a:lnTo>
                <a:lnTo>
                  <a:pt x="198046" y="167058"/>
                </a:lnTo>
                <a:lnTo>
                  <a:pt x="142634" y="167058"/>
                </a:lnTo>
                <a:lnTo>
                  <a:pt x="131115" y="165208"/>
                </a:lnTo>
                <a:lnTo>
                  <a:pt x="121643" y="161149"/>
                </a:lnTo>
                <a:close/>
              </a:path>
              <a:path w="212725" h="193040">
                <a:moveTo>
                  <a:pt x="34695" y="68298"/>
                </a:moveTo>
                <a:lnTo>
                  <a:pt x="1611" y="94489"/>
                </a:lnTo>
                <a:lnTo>
                  <a:pt x="0" y="121074"/>
                </a:lnTo>
                <a:lnTo>
                  <a:pt x="2112" y="133812"/>
                </a:lnTo>
                <a:lnTo>
                  <a:pt x="35563" y="168559"/>
                </a:lnTo>
                <a:lnTo>
                  <a:pt x="49089" y="170179"/>
                </a:lnTo>
                <a:lnTo>
                  <a:pt x="54733" y="170179"/>
                </a:lnTo>
                <a:lnTo>
                  <a:pt x="60378" y="169050"/>
                </a:lnTo>
                <a:lnTo>
                  <a:pt x="71666" y="164536"/>
                </a:lnTo>
                <a:lnTo>
                  <a:pt x="77593" y="161149"/>
                </a:lnTo>
                <a:lnTo>
                  <a:pt x="121643" y="161149"/>
                </a:lnTo>
                <a:lnTo>
                  <a:pt x="118115" y="159637"/>
                </a:lnTo>
                <a:lnTo>
                  <a:pt x="108276" y="152551"/>
                </a:lnTo>
                <a:lnTo>
                  <a:pt x="99613" y="143934"/>
                </a:lnTo>
                <a:lnTo>
                  <a:pt x="40904" y="143934"/>
                </a:lnTo>
                <a:lnTo>
                  <a:pt x="34131" y="141110"/>
                </a:lnTo>
                <a:lnTo>
                  <a:pt x="29051" y="134901"/>
                </a:lnTo>
                <a:lnTo>
                  <a:pt x="23971" y="128976"/>
                </a:lnTo>
                <a:lnTo>
                  <a:pt x="21431" y="121074"/>
                </a:lnTo>
                <a:lnTo>
                  <a:pt x="21431" y="105269"/>
                </a:lnTo>
                <a:lnTo>
                  <a:pt x="22560" y="98778"/>
                </a:lnTo>
                <a:lnTo>
                  <a:pt x="27101" y="84043"/>
                </a:lnTo>
                <a:lnTo>
                  <a:pt x="30462" y="76481"/>
                </a:lnTo>
                <a:lnTo>
                  <a:pt x="34695" y="68298"/>
                </a:lnTo>
                <a:close/>
              </a:path>
              <a:path w="212725" h="193040">
                <a:moveTo>
                  <a:pt x="202271" y="74134"/>
                </a:moveTo>
                <a:lnTo>
                  <a:pt x="176847" y="74134"/>
                </a:lnTo>
                <a:lnTo>
                  <a:pt x="182884" y="84101"/>
                </a:lnTo>
                <a:lnTo>
                  <a:pt x="188520" y="98063"/>
                </a:lnTo>
                <a:lnTo>
                  <a:pt x="189977" y="109318"/>
                </a:lnTo>
                <a:lnTo>
                  <a:pt x="189872" y="126095"/>
                </a:lnTo>
                <a:lnTo>
                  <a:pt x="186419" y="136758"/>
                </a:lnTo>
                <a:lnTo>
                  <a:pt x="179419" y="147985"/>
                </a:lnTo>
                <a:lnTo>
                  <a:pt x="167889" y="160503"/>
                </a:lnTo>
                <a:lnTo>
                  <a:pt x="156344" y="165438"/>
                </a:lnTo>
                <a:lnTo>
                  <a:pt x="142634" y="167058"/>
                </a:lnTo>
                <a:lnTo>
                  <a:pt x="198046" y="167058"/>
                </a:lnTo>
                <a:lnTo>
                  <a:pt x="211942" y="129330"/>
                </a:lnTo>
                <a:lnTo>
                  <a:pt x="212685" y="113946"/>
                </a:lnTo>
                <a:lnTo>
                  <a:pt x="211510" y="103211"/>
                </a:lnTo>
                <a:lnTo>
                  <a:pt x="208566" y="90965"/>
                </a:lnTo>
                <a:lnTo>
                  <a:pt x="203320" y="75933"/>
                </a:lnTo>
                <a:lnTo>
                  <a:pt x="202271" y="74134"/>
                </a:lnTo>
                <a:close/>
              </a:path>
              <a:path w="212725" h="193040">
                <a:moveTo>
                  <a:pt x="98760" y="9596"/>
                </a:moveTo>
                <a:lnTo>
                  <a:pt x="106735" y="35979"/>
                </a:lnTo>
                <a:lnTo>
                  <a:pt x="118783" y="38143"/>
                </a:lnTo>
                <a:lnTo>
                  <a:pt x="132038" y="41819"/>
                </a:lnTo>
                <a:lnTo>
                  <a:pt x="143758" y="46926"/>
                </a:lnTo>
                <a:lnTo>
                  <a:pt x="154640" y="53339"/>
                </a:lnTo>
                <a:lnTo>
                  <a:pt x="82322" y="123961"/>
                </a:lnTo>
                <a:lnTo>
                  <a:pt x="71310" y="133978"/>
                </a:lnTo>
                <a:lnTo>
                  <a:pt x="62918" y="139981"/>
                </a:lnTo>
                <a:lnTo>
                  <a:pt x="58402" y="142805"/>
                </a:lnTo>
                <a:lnTo>
                  <a:pt x="53604" y="143934"/>
                </a:lnTo>
                <a:lnTo>
                  <a:pt x="99613" y="143934"/>
                </a:lnTo>
                <a:lnTo>
                  <a:pt x="98478" y="142805"/>
                </a:lnTo>
                <a:lnTo>
                  <a:pt x="176847" y="74134"/>
                </a:lnTo>
                <a:lnTo>
                  <a:pt x="202271" y="74134"/>
                </a:lnTo>
                <a:lnTo>
                  <a:pt x="196960" y="65022"/>
                </a:lnTo>
                <a:lnTo>
                  <a:pt x="188789" y="54469"/>
                </a:lnTo>
                <a:lnTo>
                  <a:pt x="206001" y="37735"/>
                </a:lnTo>
                <a:lnTo>
                  <a:pt x="168991" y="37735"/>
                </a:lnTo>
                <a:lnTo>
                  <a:pt x="123470" y="14630"/>
                </a:lnTo>
                <a:lnTo>
                  <a:pt x="111180" y="11447"/>
                </a:lnTo>
                <a:lnTo>
                  <a:pt x="98760" y="9596"/>
                </a:lnTo>
                <a:close/>
              </a:path>
              <a:path w="212725" h="193040">
                <a:moveTo>
                  <a:pt x="209109" y="0"/>
                </a:moveTo>
                <a:lnTo>
                  <a:pt x="168991" y="37735"/>
                </a:lnTo>
                <a:lnTo>
                  <a:pt x="206001" y="37735"/>
                </a:lnTo>
                <a:lnTo>
                  <a:pt x="209109" y="34714"/>
                </a:lnTo>
                <a:lnTo>
                  <a:pt x="2091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920278" y="6165438"/>
            <a:ext cx="205740" cy="173355"/>
          </a:xfrm>
          <a:custGeom>
            <a:avLst/>
            <a:gdLst/>
            <a:ahLst/>
            <a:cxnLst/>
            <a:rect l="l" t="t" r="r" b="b"/>
            <a:pathLst>
              <a:path w="205739" h="173354">
                <a:moveTo>
                  <a:pt x="92704" y="0"/>
                </a:moveTo>
                <a:lnTo>
                  <a:pt x="52873" y="8381"/>
                </a:lnTo>
                <a:lnTo>
                  <a:pt x="17395" y="37744"/>
                </a:lnTo>
                <a:lnTo>
                  <a:pt x="1957" y="84638"/>
                </a:lnTo>
                <a:lnTo>
                  <a:pt x="0" y="115445"/>
                </a:lnTo>
                <a:lnTo>
                  <a:pt x="0" y="172736"/>
                </a:lnTo>
                <a:lnTo>
                  <a:pt x="205739" y="172736"/>
                </a:lnTo>
                <a:lnTo>
                  <a:pt x="205711" y="144796"/>
                </a:lnTo>
                <a:lnTo>
                  <a:pt x="22860" y="144796"/>
                </a:lnTo>
                <a:lnTo>
                  <a:pt x="22918" y="106660"/>
                </a:lnTo>
                <a:lnTo>
                  <a:pt x="30697" y="66783"/>
                </a:lnTo>
                <a:lnTo>
                  <a:pt x="62572" y="35729"/>
                </a:lnTo>
                <a:lnTo>
                  <a:pt x="105125" y="29102"/>
                </a:lnTo>
                <a:lnTo>
                  <a:pt x="181477" y="29102"/>
                </a:lnTo>
                <a:lnTo>
                  <a:pt x="178816" y="25719"/>
                </a:lnTo>
                <a:lnTo>
                  <a:pt x="139688" y="4613"/>
                </a:lnTo>
                <a:lnTo>
                  <a:pt x="110363" y="444"/>
                </a:lnTo>
                <a:lnTo>
                  <a:pt x="92704" y="0"/>
                </a:lnTo>
                <a:close/>
              </a:path>
              <a:path w="205739" h="173354">
                <a:moveTo>
                  <a:pt x="181477" y="29102"/>
                </a:moveTo>
                <a:lnTo>
                  <a:pt x="105125" y="29102"/>
                </a:lnTo>
                <a:lnTo>
                  <a:pt x="120169" y="30104"/>
                </a:lnTo>
                <a:lnTo>
                  <a:pt x="133605" y="32664"/>
                </a:lnTo>
                <a:lnTo>
                  <a:pt x="171325" y="58775"/>
                </a:lnTo>
                <a:lnTo>
                  <a:pt x="182170" y="95570"/>
                </a:lnTo>
                <a:lnTo>
                  <a:pt x="182880" y="144796"/>
                </a:lnTo>
                <a:lnTo>
                  <a:pt x="205711" y="144796"/>
                </a:lnTo>
                <a:lnTo>
                  <a:pt x="204869" y="94379"/>
                </a:lnTo>
                <a:lnTo>
                  <a:pt x="196601" y="55500"/>
                </a:lnTo>
                <a:lnTo>
                  <a:pt x="185861" y="34677"/>
                </a:lnTo>
                <a:lnTo>
                  <a:pt x="181477" y="291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967973" y="6032527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4" h="90804">
                <a:moveTo>
                  <a:pt x="27376" y="0"/>
                </a:moveTo>
                <a:lnTo>
                  <a:pt x="1410" y="0"/>
                </a:lnTo>
                <a:lnTo>
                  <a:pt x="847" y="2821"/>
                </a:lnTo>
                <a:lnTo>
                  <a:pt x="281" y="7056"/>
                </a:lnTo>
                <a:lnTo>
                  <a:pt x="281" y="9314"/>
                </a:lnTo>
                <a:lnTo>
                  <a:pt x="0" y="11289"/>
                </a:lnTo>
                <a:lnTo>
                  <a:pt x="16854" y="57248"/>
                </a:lnTo>
                <a:lnTo>
                  <a:pt x="27658" y="64910"/>
                </a:lnTo>
                <a:lnTo>
                  <a:pt x="3669" y="64910"/>
                </a:lnTo>
                <a:lnTo>
                  <a:pt x="3669" y="90310"/>
                </a:lnTo>
                <a:lnTo>
                  <a:pt x="158045" y="90310"/>
                </a:lnTo>
                <a:lnTo>
                  <a:pt x="158045" y="64910"/>
                </a:lnTo>
                <a:lnTo>
                  <a:pt x="76740" y="64910"/>
                </a:lnTo>
                <a:lnTo>
                  <a:pt x="64304" y="64093"/>
                </a:lnTo>
                <a:lnTo>
                  <a:pt x="29679" y="45779"/>
                </a:lnTo>
                <a:lnTo>
                  <a:pt x="22578" y="20319"/>
                </a:lnTo>
                <a:lnTo>
                  <a:pt x="22578" y="16369"/>
                </a:lnTo>
                <a:lnTo>
                  <a:pt x="23141" y="12700"/>
                </a:lnTo>
                <a:lnTo>
                  <a:pt x="23707" y="9314"/>
                </a:lnTo>
                <a:lnTo>
                  <a:pt x="24554" y="5927"/>
                </a:lnTo>
                <a:lnTo>
                  <a:pt x="25681" y="2821"/>
                </a:lnTo>
                <a:lnTo>
                  <a:pt x="27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4971642" y="5993298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>
                <a:moveTo>
                  <a:pt x="0" y="0"/>
                </a:moveTo>
                <a:lnTo>
                  <a:pt x="15437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4911529" y="5993298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4968433" y="5799129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39">
                <a:moveTo>
                  <a:pt x="157585" y="0"/>
                </a:moveTo>
                <a:lnTo>
                  <a:pt x="64451" y="0"/>
                </a:lnTo>
                <a:lnTo>
                  <a:pt x="55518" y="326"/>
                </a:lnTo>
                <a:lnTo>
                  <a:pt x="9019" y="21465"/>
                </a:lnTo>
                <a:lnTo>
                  <a:pt x="0" y="61470"/>
                </a:lnTo>
                <a:lnTo>
                  <a:pt x="2843" y="73342"/>
                </a:lnTo>
                <a:lnTo>
                  <a:pt x="8733" y="86026"/>
                </a:lnTo>
                <a:lnTo>
                  <a:pt x="16753" y="95626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5" y="129258"/>
                </a:lnTo>
                <a:lnTo>
                  <a:pt x="157585" y="103858"/>
                </a:lnTo>
                <a:lnTo>
                  <a:pt x="67284" y="103799"/>
                </a:lnTo>
                <a:lnTo>
                  <a:pt x="54523" y="101997"/>
                </a:lnTo>
                <a:lnTo>
                  <a:pt x="23010" y="68274"/>
                </a:lnTo>
                <a:lnTo>
                  <a:pt x="22333" y="51576"/>
                </a:lnTo>
                <a:lnTo>
                  <a:pt x="27348" y="40784"/>
                </a:lnTo>
                <a:lnTo>
                  <a:pt x="38719" y="30395"/>
                </a:lnTo>
                <a:lnTo>
                  <a:pt x="50433" y="26678"/>
                </a:lnTo>
                <a:lnTo>
                  <a:pt x="65298" y="25400"/>
                </a:lnTo>
                <a:lnTo>
                  <a:pt x="157585" y="25400"/>
                </a:lnTo>
                <a:lnTo>
                  <a:pt x="1575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911529" y="5612582"/>
            <a:ext cx="214629" cy="137160"/>
          </a:xfrm>
          <a:custGeom>
            <a:avLst/>
            <a:gdLst/>
            <a:ahLst/>
            <a:cxnLst/>
            <a:rect l="l" t="t" r="r" b="b"/>
            <a:pathLst>
              <a:path w="214629" h="137160">
                <a:moveTo>
                  <a:pt x="214489" y="111476"/>
                </a:moveTo>
                <a:lnTo>
                  <a:pt x="0" y="111476"/>
                </a:lnTo>
                <a:lnTo>
                  <a:pt x="0" y="136876"/>
                </a:lnTo>
                <a:lnTo>
                  <a:pt x="214489" y="136876"/>
                </a:lnTo>
                <a:lnTo>
                  <a:pt x="214489" y="111476"/>
                </a:lnTo>
                <a:close/>
              </a:path>
              <a:path w="214629" h="137160">
                <a:moveTo>
                  <a:pt x="60112" y="3385"/>
                </a:moveTo>
                <a:lnTo>
                  <a:pt x="60112" y="35841"/>
                </a:lnTo>
                <a:lnTo>
                  <a:pt x="126718" y="111476"/>
                </a:lnTo>
                <a:lnTo>
                  <a:pt x="139134" y="111476"/>
                </a:lnTo>
                <a:lnTo>
                  <a:pt x="164342" y="85230"/>
                </a:lnTo>
                <a:lnTo>
                  <a:pt x="132361" y="85230"/>
                </a:lnTo>
                <a:lnTo>
                  <a:pt x="60112" y="3385"/>
                </a:lnTo>
                <a:close/>
              </a:path>
              <a:path w="214629" h="137160">
                <a:moveTo>
                  <a:pt x="214489" y="0"/>
                </a:moveTo>
                <a:lnTo>
                  <a:pt x="132361" y="85230"/>
                </a:lnTo>
                <a:lnTo>
                  <a:pt x="164342" y="85230"/>
                </a:lnTo>
                <a:lnTo>
                  <a:pt x="214489" y="33019"/>
                </a:lnTo>
                <a:lnTo>
                  <a:pt x="2144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4968090" y="5479288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8" y="25201"/>
                </a:moveTo>
                <a:lnTo>
                  <a:pt x="124908" y="25201"/>
                </a:lnTo>
                <a:lnTo>
                  <a:pt x="130833" y="28588"/>
                </a:lnTo>
                <a:lnTo>
                  <a:pt x="137292" y="40042"/>
                </a:lnTo>
                <a:lnTo>
                  <a:pt x="139825" y="51317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8" y="93540"/>
                </a:lnTo>
                <a:lnTo>
                  <a:pt x="131768" y="105307"/>
                </a:lnTo>
                <a:lnTo>
                  <a:pt x="126037" y="117206"/>
                </a:lnTo>
                <a:lnTo>
                  <a:pt x="154581" y="109982"/>
                </a:lnTo>
                <a:lnTo>
                  <a:pt x="157522" y="98261"/>
                </a:lnTo>
                <a:lnTo>
                  <a:pt x="159999" y="84469"/>
                </a:lnTo>
                <a:lnTo>
                  <a:pt x="161163" y="72746"/>
                </a:lnTo>
                <a:lnTo>
                  <a:pt x="161525" y="58562"/>
                </a:lnTo>
                <a:lnTo>
                  <a:pt x="160326" y="45787"/>
                </a:lnTo>
                <a:lnTo>
                  <a:pt x="157349" y="33798"/>
                </a:lnTo>
                <a:lnTo>
                  <a:pt x="153528" y="25201"/>
                </a:lnTo>
                <a:close/>
              </a:path>
              <a:path w="161925" h="117475">
                <a:moveTo>
                  <a:pt x="32057" y="7421"/>
                </a:moveTo>
                <a:lnTo>
                  <a:pt x="8068" y="7421"/>
                </a:lnTo>
                <a:lnTo>
                  <a:pt x="7148" y="10081"/>
                </a:lnTo>
                <a:lnTo>
                  <a:pt x="4178" y="20799"/>
                </a:lnTo>
                <a:lnTo>
                  <a:pt x="1341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20"/>
                </a:lnTo>
                <a:lnTo>
                  <a:pt x="20475" y="109096"/>
                </a:lnTo>
                <a:lnTo>
                  <a:pt x="46031" y="116073"/>
                </a:lnTo>
                <a:lnTo>
                  <a:pt x="57177" y="114514"/>
                </a:lnTo>
                <a:lnTo>
                  <a:pt x="67908" y="108951"/>
                </a:lnTo>
                <a:lnTo>
                  <a:pt x="79538" y="97654"/>
                </a:lnTo>
                <a:lnTo>
                  <a:pt x="82302" y="91524"/>
                </a:lnTo>
                <a:lnTo>
                  <a:pt x="36572" y="91524"/>
                </a:lnTo>
                <a:lnTo>
                  <a:pt x="30928" y="88419"/>
                </a:lnTo>
                <a:lnTo>
                  <a:pt x="25561" y="79669"/>
                </a:lnTo>
                <a:lnTo>
                  <a:pt x="22177" y="68530"/>
                </a:lnTo>
                <a:lnTo>
                  <a:pt x="21050" y="53706"/>
                </a:lnTo>
                <a:lnTo>
                  <a:pt x="21050" y="45521"/>
                </a:lnTo>
                <a:lnTo>
                  <a:pt x="22179" y="37619"/>
                </a:lnTo>
                <a:lnTo>
                  <a:pt x="23872" y="29717"/>
                </a:lnTo>
                <a:lnTo>
                  <a:pt x="25848" y="22097"/>
                </a:lnTo>
                <a:lnTo>
                  <a:pt x="28670" y="14759"/>
                </a:lnTo>
                <a:lnTo>
                  <a:pt x="32057" y="7421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4" y="62219"/>
                </a:lnTo>
                <a:lnTo>
                  <a:pt x="62461" y="76120"/>
                </a:lnTo>
                <a:lnTo>
                  <a:pt x="58021" y="84750"/>
                </a:lnTo>
                <a:lnTo>
                  <a:pt x="54633" y="89266"/>
                </a:lnTo>
                <a:lnTo>
                  <a:pt x="50119" y="91524"/>
                </a:lnTo>
                <a:lnTo>
                  <a:pt x="82302" y="91524"/>
                </a:lnTo>
                <a:lnTo>
                  <a:pt x="84747" y="86101"/>
                </a:lnTo>
                <a:lnTo>
                  <a:pt x="88783" y="71486"/>
                </a:lnTo>
                <a:lnTo>
                  <a:pt x="92967" y="53370"/>
                </a:lnTo>
                <a:lnTo>
                  <a:pt x="97173" y="40198"/>
                </a:lnTo>
                <a:lnTo>
                  <a:pt x="101483" y="32257"/>
                </a:lnTo>
                <a:lnTo>
                  <a:pt x="105152" y="27741"/>
                </a:lnTo>
                <a:lnTo>
                  <a:pt x="110513" y="25201"/>
                </a:lnTo>
                <a:lnTo>
                  <a:pt x="153528" y="25201"/>
                </a:lnTo>
                <a:lnTo>
                  <a:pt x="152209" y="22235"/>
                </a:lnTo>
                <a:lnTo>
                  <a:pt x="144521" y="10738"/>
                </a:lnTo>
                <a:lnTo>
                  <a:pt x="135412" y="4416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5495813" y="5420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5495813" y="5397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5495813" y="2531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5495813" y="2508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389664" y="6250332"/>
            <a:ext cx="212725" cy="180340"/>
          </a:xfrm>
          <a:custGeom>
            <a:avLst/>
            <a:gdLst/>
            <a:ahLst/>
            <a:cxnLst/>
            <a:rect l="l" t="t" r="r" b="b"/>
            <a:pathLst>
              <a:path w="212725" h="180339">
                <a:moveTo>
                  <a:pt x="48593" y="5361"/>
                </a:moveTo>
                <a:lnTo>
                  <a:pt x="8608" y="26613"/>
                </a:lnTo>
                <a:lnTo>
                  <a:pt x="58" y="71798"/>
                </a:lnTo>
                <a:lnTo>
                  <a:pt x="0" y="89441"/>
                </a:lnTo>
                <a:lnTo>
                  <a:pt x="1803" y="102291"/>
                </a:lnTo>
                <a:lnTo>
                  <a:pt x="23933" y="147646"/>
                </a:lnTo>
                <a:lnTo>
                  <a:pt x="65890" y="174304"/>
                </a:lnTo>
                <a:lnTo>
                  <a:pt x="108055" y="179766"/>
                </a:lnTo>
                <a:lnTo>
                  <a:pt x="121651" y="179066"/>
                </a:lnTo>
                <a:lnTo>
                  <a:pt x="169330" y="163424"/>
                </a:lnTo>
                <a:lnTo>
                  <a:pt x="186268" y="150189"/>
                </a:lnTo>
                <a:lnTo>
                  <a:pt x="97211" y="150189"/>
                </a:lnTo>
                <a:lnTo>
                  <a:pt x="83793" y="148752"/>
                </a:lnTo>
                <a:lnTo>
                  <a:pt x="38775" y="126785"/>
                </a:lnTo>
                <a:lnTo>
                  <a:pt x="23388" y="80924"/>
                </a:lnTo>
                <a:lnTo>
                  <a:pt x="23034" y="62829"/>
                </a:lnTo>
                <a:lnTo>
                  <a:pt x="25312" y="50351"/>
                </a:lnTo>
                <a:lnTo>
                  <a:pt x="29203" y="38169"/>
                </a:lnTo>
                <a:lnTo>
                  <a:pt x="34365" y="26862"/>
                </a:lnTo>
                <a:lnTo>
                  <a:pt x="40828" y="15926"/>
                </a:lnTo>
                <a:lnTo>
                  <a:pt x="48593" y="5361"/>
                </a:lnTo>
                <a:close/>
              </a:path>
              <a:path w="212725" h="180339">
                <a:moveTo>
                  <a:pt x="204202" y="27658"/>
                </a:moveTo>
                <a:lnTo>
                  <a:pt x="179544" y="27658"/>
                </a:lnTo>
                <a:lnTo>
                  <a:pt x="180103" y="28624"/>
                </a:lnTo>
                <a:lnTo>
                  <a:pt x="184558" y="38646"/>
                </a:lnTo>
                <a:lnTo>
                  <a:pt x="188286" y="52973"/>
                </a:lnTo>
                <a:lnTo>
                  <a:pt x="189544" y="64412"/>
                </a:lnTo>
                <a:lnTo>
                  <a:pt x="189904" y="79487"/>
                </a:lnTo>
                <a:lnTo>
                  <a:pt x="188601" y="92710"/>
                </a:lnTo>
                <a:lnTo>
                  <a:pt x="162437" y="136678"/>
                </a:lnTo>
                <a:lnTo>
                  <a:pt x="114752" y="149746"/>
                </a:lnTo>
                <a:lnTo>
                  <a:pt x="97211" y="150189"/>
                </a:lnTo>
                <a:lnTo>
                  <a:pt x="186268" y="150189"/>
                </a:lnTo>
                <a:lnTo>
                  <a:pt x="207014" y="115034"/>
                </a:lnTo>
                <a:lnTo>
                  <a:pt x="212478" y="71798"/>
                </a:lnTo>
                <a:lnTo>
                  <a:pt x="211533" y="59124"/>
                </a:lnTo>
                <a:lnTo>
                  <a:pt x="209563" y="46714"/>
                </a:lnTo>
                <a:lnTo>
                  <a:pt x="206520" y="34176"/>
                </a:lnTo>
                <a:lnTo>
                  <a:pt x="204202" y="27658"/>
                </a:lnTo>
                <a:close/>
              </a:path>
              <a:path w="212725" h="180339">
                <a:moveTo>
                  <a:pt x="189704" y="0"/>
                </a:moveTo>
                <a:lnTo>
                  <a:pt x="101369" y="0"/>
                </a:lnTo>
                <a:lnTo>
                  <a:pt x="101369" y="73096"/>
                </a:lnTo>
                <a:lnTo>
                  <a:pt x="124229" y="73096"/>
                </a:lnTo>
                <a:lnTo>
                  <a:pt x="124229" y="27658"/>
                </a:lnTo>
                <a:lnTo>
                  <a:pt x="204202" y="27658"/>
                </a:lnTo>
                <a:lnTo>
                  <a:pt x="202220" y="22084"/>
                </a:lnTo>
                <a:lnTo>
                  <a:pt x="196634" y="10692"/>
                </a:lnTo>
                <a:lnTo>
                  <a:pt x="1897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5440551" y="6079871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89" h="130175">
                <a:moveTo>
                  <a:pt x="80397" y="25400"/>
                </a:moveTo>
                <a:lnTo>
                  <a:pt x="60643" y="25400"/>
                </a:lnTo>
                <a:lnTo>
                  <a:pt x="61148" y="69193"/>
                </a:lnTo>
                <a:lnTo>
                  <a:pt x="72909" y="109044"/>
                </a:lnTo>
                <a:lnTo>
                  <a:pt x="120957" y="129899"/>
                </a:lnTo>
                <a:lnTo>
                  <a:pt x="132099" y="126857"/>
                </a:lnTo>
                <a:lnTo>
                  <a:pt x="142997" y="120176"/>
                </a:lnTo>
                <a:lnTo>
                  <a:pt x="154343" y="108882"/>
                </a:lnTo>
                <a:lnTo>
                  <a:pt x="155993" y="104745"/>
                </a:lnTo>
                <a:lnTo>
                  <a:pt x="106889" y="104745"/>
                </a:lnTo>
                <a:lnTo>
                  <a:pt x="95104" y="100568"/>
                </a:lnTo>
                <a:lnTo>
                  <a:pt x="85939" y="90077"/>
                </a:lnTo>
                <a:lnTo>
                  <a:pt x="82918" y="80185"/>
                </a:lnTo>
                <a:lnTo>
                  <a:pt x="81042" y="67013"/>
                </a:lnTo>
                <a:lnTo>
                  <a:pt x="80508" y="53344"/>
                </a:lnTo>
                <a:lnTo>
                  <a:pt x="80397" y="25400"/>
                </a:lnTo>
                <a:close/>
              </a:path>
              <a:path w="161289" h="130175">
                <a:moveTo>
                  <a:pt x="158008" y="0"/>
                </a:moveTo>
                <a:lnTo>
                  <a:pt x="69955" y="0"/>
                </a:lnTo>
                <a:lnTo>
                  <a:pt x="60914" y="305"/>
                </a:lnTo>
                <a:lnTo>
                  <a:pt x="24495" y="11624"/>
                </a:lnTo>
                <a:lnTo>
                  <a:pt x="912" y="53344"/>
                </a:lnTo>
                <a:lnTo>
                  <a:pt x="0" y="69193"/>
                </a:lnTo>
                <a:lnTo>
                  <a:pt x="980" y="81046"/>
                </a:lnTo>
                <a:lnTo>
                  <a:pt x="3306" y="94796"/>
                </a:lnTo>
                <a:lnTo>
                  <a:pt x="6475" y="106814"/>
                </a:lnTo>
                <a:lnTo>
                  <a:pt x="10688" y="119098"/>
                </a:lnTo>
                <a:lnTo>
                  <a:pt x="33817" y="118522"/>
                </a:lnTo>
                <a:lnTo>
                  <a:pt x="28694" y="107078"/>
                </a:lnTo>
                <a:lnTo>
                  <a:pt x="24695" y="94689"/>
                </a:lnTo>
                <a:lnTo>
                  <a:pt x="22961" y="86095"/>
                </a:lnTo>
                <a:lnTo>
                  <a:pt x="22895" y="85475"/>
                </a:lnTo>
                <a:lnTo>
                  <a:pt x="22113" y="74174"/>
                </a:lnTo>
                <a:lnTo>
                  <a:pt x="22514" y="56796"/>
                </a:lnTo>
                <a:lnTo>
                  <a:pt x="26474" y="45006"/>
                </a:lnTo>
                <a:lnTo>
                  <a:pt x="33838" y="34029"/>
                </a:lnTo>
                <a:lnTo>
                  <a:pt x="44554" y="27579"/>
                </a:lnTo>
                <a:lnTo>
                  <a:pt x="58103" y="25400"/>
                </a:lnTo>
                <a:lnTo>
                  <a:pt x="158008" y="25400"/>
                </a:lnTo>
                <a:lnTo>
                  <a:pt x="158008" y="0"/>
                </a:lnTo>
                <a:close/>
              </a:path>
              <a:path w="161289" h="130175">
                <a:moveTo>
                  <a:pt x="134584" y="25400"/>
                </a:moveTo>
                <a:lnTo>
                  <a:pt x="80397" y="25400"/>
                </a:lnTo>
                <a:lnTo>
                  <a:pt x="91058" y="25534"/>
                </a:lnTo>
                <a:lnTo>
                  <a:pt x="104505" y="27479"/>
                </a:lnTo>
                <a:lnTo>
                  <a:pt x="139224" y="59618"/>
                </a:lnTo>
                <a:lnTo>
                  <a:pt x="140747" y="73779"/>
                </a:lnTo>
                <a:lnTo>
                  <a:pt x="140713" y="74174"/>
                </a:lnTo>
                <a:lnTo>
                  <a:pt x="138409" y="86668"/>
                </a:lnTo>
                <a:lnTo>
                  <a:pt x="131679" y="97548"/>
                </a:lnTo>
                <a:lnTo>
                  <a:pt x="122100" y="103117"/>
                </a:lnTo>
                <a:lnTo>
                  <a:pt x="106889" y="104745"/>
                </a:lnTo>
                <a:lnTo>
                  <a:pt x="155993" y="104745"/>
                </a:lnTo>
                <a:lnTo>
                  <a:pt x="158357" y="98818"/>
                </a:lnTo>
                <a:lnTo>
                  <a:pt x="160591" y="85475"/>
                </a:lnTo>
                <a:lnTo>
                  <a:pt x="161007" y="67848"/>
                </a:lnTo>
                <a:lnTo>
                  <a:pt x="158302" y="55746"/>
                </a:lnTo>
                <a:lnTo>
                  <a:pt x="153083" y="43355"/>
                </a:lnTo>
                <a:lnTo>
                  <a:pt x="145292" y="33680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5440531" y="5803293"/>
            <a:ext cx="158115" cy="225425"/>
          </a:xfrm>
          <a:custGeom>
            <a:avLst/>
            <a:gdLst/>
            <a:ahLst/>
            <a:cxnLst/>
            <a:rect l="l" t="t" r="r" b="b"/>
            <a:pathLst>
              <a:path w="158114" h="225425">
                <a:moveTo>
                  <a:pt x="158028" y="0"/>
                </a:moveTo>
                <a:lnTo>
                  <a:pt x="61910" y="32"/>
                </a:lnTo>
                <a:lnTo>
                  <a:pt x="24439" y="8880"/>
                </a:lnTo>
                <a:lnTo>
                  <a:pt x="0" y="51746"/>
                </a:lnTo>
                <a:lnTo>
                  <a:pt x="1296" y="63017"/>
                </a:lnTo>
                <a:lnTo>
                  <a:pt x="5291" y="74644"/>
                </a:lnTo>
                <a:lnTo>
                  <a:pt x="12844" y="87857"/>
                </a:lnTo>
                <a:lnTo>
                  <a:pt x="21838" y="96552"/>
                </a:lnTo>
                <a:lnTo>
                  <a:pt x="33286" y="104139"/>
                </a:lnTo>
                <a:lnTo>
                  <a:pt x="32457" y="104450"/>
                </a:lnTo>
                <a:lnTo>
                  <a:pt x="3903" y="129957"/>
                </a:lnTo>
                <a:lnTo>
                  <a:pt x="397" y="157969"/>
                </a:lnTo>
                <a:lnTo>
                  <a:pt x="3066" y="169963"/>
                </a:lnTo>
                <a:lnTo>
                  <a:pt x="8803" y="182300"/>
                </a:lnTo>
                <a:lnTo>
                  <a:pt x="16903" y="191772"/>
                </a:lnTo>
                <a:lnTo>
                  <a:pt x="27643" y="199814"/>
                </a:lnTo>
                <a:lnTo>
                  <a:pt x="3653" y="199814"/>
                </a:lnTo>
                <a:lnTo>
                  <a:pt x="3653" y="225214"/>
                </a:lnTo>
                <a:lnTo>
                  <a:pt x="158028" y="225214"/>
                </a:lnTo>
                <a:lnTo>
                  <a:pt x="158028" y="199814"/>
                </a:lnTo>
                <a:lnTo>
                  <a:pt x="69858" y="199809"/>
                </a:lnTo>
                <a:lnTo>
                  <a:pt x="56289" y="198420"/>
                </a:lnTo>
                <a:lnTo>
                  <a:pt x="23528" y="166888"/>
                </a:lnTo>
                <a:lnTo>
                  <a:pt x="22579" y="150811"/>
                </a:lnTo>
                <a:lnTo>
                  <a:pt x="27421" y="140015"/>
                </a:lnTo>
                <a:lnTo>
                  <a:pt x="38965" y="129809"/>
                </a:lnTo>
                <a:lnTo>
                  <a:pt x="50814" y="126462"/>
                </a:lnTo>
                <a:lnTo>
                  <a:pt x="65743" y="125307"/>
                </a:lnTo>
                <a:lnTo>
                  <a:pt x="158028" y="125307"/>
                </a:lnTo>
                <a:lnTo>
                  <a:pt x="158028" y="99907"/>
                </a:lnTo>
                <a:lnTo>
                  <a:pt x="69807" y="99901"/>
                </a:lnTo>
                <a:lnTo>
                  <a:pt x="27352" y="78713"/>
                </a:lnTo>
                <a:lnTo>
                  <a:pt x="22547" y="50826"/>
                </a:lnTo>
                <a:lnTo>
                  <a:pt x="27363" y="40088"/>
                </a:lnTo>
                <a:lnTo>
                  <a:pt x="38965" y="29901"/>
                </a:lnTo>
                <a:lnTo>
                  <a:pt x="50814" y="26554"/>
                </a:lnTo>
                <a:lnTo>
                  <a:pt x="65743" y="25400"/>
                </a:lnTo>
                <a:lnTo>
                  <a:pt x="158028" y="25400"/>
                </a:lnTo>
                <a:lnTo>
                  <a:pt x="1580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5441258" y="5620694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10">
                <a:moveTo>
                  <a:pt x="86181" y="0"/>
                </a:moveTo>
                <a:lnTo>
                  <a:pt x="73763" y="0"/>
                </a:lnTo>
                <a:lnTo>
                  <a:pt x="65092" y="314"/>
                </a:lnTo>
                <a:lnTo>
                  <a:pt x="28392" y="11494"/>
                </a:lnTo>
                <a:lnTo>
                  <a:pt x="2527" y="47668"/>
                </a:lnTo>
                <a:lnTo>
                  <a:pt x="0" y="79468"/>
                </a:lnTo>
                <a:lnTo>
                  <a:pt x="2711" y="92202"/>
                </a:lnTo>
                <a:lnTo>
                  <a:pt x="23448" y="124424"/>
                </a:lnTo>
                <a:lnTo>
                  <a:pt x="69336" y="142322"/>
                </a:lnTo>
                <a:lnTo>
                  <a:pt x="84608" y="143052"/>
                </a:lnTo>
                <a:lnTo>
                  <a:pt x="97985" y="141899"/>
                </a:lnTo>
                <a:lnTo>
                  <a:pt x="142966" y="118186"/>
                </a:lnTo>
                <a:lnTo>
                  <a:pt x="144132" y="116558"/>
                </a:lnTo>
                <a:lnTo>
                  <a:pt x="86181" y="116558"/>
                </a:lnTo>
                <a:lnTo>
                  <a:pt x="86181" y="113528"/>
                </a:lnTo>
                <a:lnTo>
                  <a:pt x="53913" y="113528"/>
                </a:lnTo>
                <a:lnTo>
                  <a:pt x="42166" y="108516"/>
                </a:lnTo>
                <a:lnTo>
                  <a:pt x="32695" y="100879"/>
                </a:lnTo>
                <a:lnTo>
                  <a:pt x="26119" y="91405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6" y="53755"/>
                </a:lnTo>
                <a:lnTo>
                  <a:pt x="29165" y="43055"/>
                </a:lnTo>
                <a:lnTo>
                  <a:pt x="40826" y="31618"/>
                </a:lnTo>
                <a:lnTo>
                  <a:pt x="52567" y="27120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89" h="143510">
                <a:moveTo>
                  <a:pt x="149399" y="5927"/>
                </a:moveTo>
                <a:lnTo>
                  <a:pt x="125433" y="5967"/>
                </a:lnTo>
                <a:lnTo>
                  <a:pt x="130097" y="15379"/>
                </a:lnTo>
                <a:lnTo>
                  <a:pt x="134208" y="26763"/>
                </a:lnTo>
                <a:lnTo>
                  <a:pt x="138151" y="41893"/>
                </a:lnTo>
                <a:lnTo>
                  <a:pt x="139287" y="53755"/>
                </a:lnTo>
                <a:lnTo>
                  <a:pt x="139421" y="69580"/>
                </a:lnTo>
                <a:lnTo>
                  <a:pt x="136856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2" y="116558"/>
                </a:lnTo>
                <a:lnTo>
                  <a:pt x="160150" y="72469"/>
                </a:lnTo>
                <a:lnTo>
                  <a:pt x="160786" y="56180"/>
                </a:lnTo>
                <a:lnTo>
                  <a:pt x="159643" y="44131"/>
                </a:lnTo>
                <a:lnTo>
                  <a:pt x="157403" y="30069"/>
                </a:lnTo>
                <a:lnTo>
                  <a:pt x="154017" y="17839"/>
                </a:lnTo>
                <a:lnTo>
                  <a:pt x="149399" y="5927"/>
                </a:lnTo>
                <a:close/>
              </a:path>
              <a:path w="161289" h="143510">
                <a:moveTo>
                  <a:pt x="86181" y="25400"/>
                </a:moveTo>
                <a:lnTo>
                  <a:pt x="66426" y="25400"/>
                </a:lnTo>
                <a:lnTo>
                  <a:pt x="53913" y="113528"/>
                </a:lnTo>
                <a:lnTo>
                  <a:pt x="86181" y="113528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440633" y="5473291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7" y="25200"/>
                </a:moveTo>
                <a:lnTo>
                  <a:pt x="124906" y="25200"/>
                </a:lnTo>
                <a:lnTo>
                  <a:pt x="130833" y="28588"/>
                </a:lnTo>
                <a:lnTo>
                  <a:pt x="137292" y="40042"/>
                </a:lnTo>
                <a:lnTo>
                  <a:pt x="139825" y="51317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7" y="93540"/>
                </a:lnTo>
                <a:lnTo>
                  <a:pt x="131767" y="105307"/>
                </a:lnTo>
                <a:lnTo>
                  <a:pt x="126035" y="117206"/>
                </a:lnTo>
                <a:lnTo>
                  <a:pt x="154580" y="109982"/>
                </a:lnTo>
                <a:lnTo>
                  <a:pt x="157521" y="98261"/>
                </a:lnTo>
                <a:lnTo>
                  <a:pt x="159997" y="84469"/>
                </a:lnTo>
                <a:lnTo>
                  <a:pt x="161161" y="72746"/>
                </a:lnTo>
                <a:lnTo>
                  <a:pt x="161524" y="58562"/>
                </a:lnTo>
                <a:lnTo>
                  <a:pt x="160325" y="45787"/>
                </a:lnTo>
                <a:lnTo>
                  <a:pt x="157349" y="33798"/>
                </a:lnTo>
                <a:lnTo>
                  <a:pt x="153527" y="25200"/>
                </a:lnTo>
                <a:close/>
              </a:path>
              <a:path w="161925" h="117475">
                <a:moveTo>
                  <a:pt x="32055" y="7420"/>
                </a:moveTo>
                <a:lnTo>
                  <a:pt x="8066" y="7420"/>
                </a:lnTo>
                <a:lnTo>
                  <a:pt x="7146" y="10080"/>
                </a:lnTo>
                <a:lnTo>
                  <a:pt x="4177" y="20799"/>
                </a:lnTo>
                <a:lnTo>
                  <a:pt x="1340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19"/>
                </a:lnTo>
                <a:lnTo>
                  <a:pt x="20474" y="109096"/>
                </a:lnTo>
                <a:lnTo>
                  <a:pt x="46031" y="116073"/>
                </a:lnTo>
                <a:lnTo>
                  <a:pt x="57176" y="114514"/>
                </a:lnTo>
                <a:lnTo>
                  <a:pt x="67907" y="108951"/>
                </a:lnTo>
                <a:lnTo>
                  <a:pt x="79538" y="97654"/>
                </a:lnTo>
                <a:lnTo>
                  <a:pt x="82302" y="91522"/>
                </a:lnTo>
                <a:lnTo>
                  <a:pt x="36572" y="91522"/>
                </a:lnTo>
                <a:lnTo>
                  <a:pt x="30926" y="88419"/>
                </a:lnTo>
                <a:lnTo>
                  <a:pt x="25560" y="79669"/>
                </a:lnTo>
                <a:lnTo>
                  <a:pt x="22176" y="68530"/>
                </a:lnTo>
                <a:lnTo>
                  <a:pt x="21048" y="53706"/>
                </a:lnTo>
                <a:lnTo>
                  <a:pt x="21048" y="45520"/>
                </a:lnTo>
                <a:lnTo>
                  <a:pt x="22177" y="37619"/>
                </a:lnTo>
                <a:lnTo>
                  <a:pt x="23872" y="29717"/>
                </a:lnTo>
                <a:lnTo>
                  <a:pt x="25846" y="22097"/>
                </a:lnTo>
                <a:lnTo>
                  <a:pt x="28668" y="14759"/>
                </a:lnTo>
                <a:lnTo>
                  <a:pt x="32055" y="7420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3" y="62219"/>
                </a:lnTo>
                <a:lnTo>
                  <a:pt x="62461" y="76119"/>
                </a:lnTo>
                <a:lnTo>
                  <a:pt x="58021" y="84750"/>
                </a:lnTo>
                <a:lnTo>
                  <a:pt x="54633" y="89266"/>
                </a:lnTo>
                <a:lnTo>
                  <a:pt x="50117" y="91522"/>
                </a:lnTo>
                <a:lnTo>
                  <a:pt x="82302" y="91522"/>
                </a:lnTo>
                <a:lnTo>
                  <a:pt x="84746" y="86101"/>
                </a:lnTo>
                <a:lnTo>
                  <a:pt x="88783" y="71486"/>
                </a:lnTo>
                <a:lnTo>
                  <a:pt x="92967" y="53369"/>
                </a:lnTo>
                <a:lnTo>
                  <a:pt x="97173" y="40196"/>
                </a:lnTo>
                <a:lnTo>
                  <a:pt x="101483" y="32257"/>
                </a:lnTo>
                <a:lnTo>
                  <a:pt x="105152" y="27740"/>
                </a:lnTo>
                <a:lnTo>
                  <a:pt x="110513" y="25200"/>
                </a:lnTo>
                <a:lnTo>
                  <a:pt x="153527" y="25200"/>
                </a:lnTo>
                <a:lnTo>
                  <a:pt x="152209" y="22235"/>
                </a:lnTo>
                <a:lnTo>
                  <a:pt x="144521" y="10739"/>
                </a:lnTo>
                <a:lnTo>
                  <a:pt x="135412" y="4417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5970825" y="5420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5970825" y="5397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5970825" y="2531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970825" y="2508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870301" y="7987199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5966398" y="7872193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034"/>
                </a:lnTo>
              </a:path>
            </a:pathLst>
          </a:custGeom>
          <a:ln w="234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5870301" y="785822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5918004" y="7659461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4" y="0"/>
                </a:moveTo>
                <a:lnTo>
                  <a:pt x="39092" y="8267"/>
                </a:lnTo>
                <a:lnTo>
                  <a:pt x="4439" y="43833"/>
                </a:lnTo>
                <a:lnTo>
                  <a:pt x="0" y="72018"/>
                </a:lnTo>
                <a:lnTo>
                  <a:pt x="1079" y="84538"/>
                </a:lnTo>
                <a:lnTo>
                  <a:pt x="29033" y="128599"/>
                </a:lnTo>
                <a:lnTo>
                  <a:pt x="76779" y="140696"/>
                </a:lnTo>
                <a:lnTo>
                  <a:pt x="94931" y="140928"/>
                </a:lnTo>
                <a:lnTo>
                  <a:pt x="108371" y="138701"/>
                </a:lnTo>
                <a:lnTo>
                  <a:pt x="120479" y="134904"/>
                </a:lnTo>
                <a:lnTo>
                  <a:pt x="131281" y="129513"/>
                </a:lnTo>
                <a:lnTo>
                  <a:pt x="140806" y="122504"/>
                </a:lnTo>
                <a:lnTo>
                  <a:pt x="148063" y="114724"/>
                </a:lnTo>
                <a:lnTo>
                  <a:pt x="76752" y="114724"/>
                </a:lnTo>
                <a:lnTo>
                  <a:pt x="64886" y="113444"/>
                </a:lnTo>
                <a:lnTo>
                  <a:pt x="29462" y="95249"/>
                </a:lnTo>
                <a:lnTo>
                  <a:pt x="21441" y="70773"/>
                </a:lnTo>
                <a:lnTo>
                  <a:pt x="21452" y="69692"/>
                </a:lnTo>
                <a:lnTo>
                  <a:pt x="40501" y="36579"/>
                </a:lnTo>
                <a:lnTo>
                  <a:pt x="91918" y="27257"/>
                </a:lnTo>
                <a:lnTo>
                  <a:pt x="147875" y="27257"/>
                </a:lnTo>
                <a:lnTo>
                  <a:pt x="147732" y="27033"/>
                </a:lnTo>
                <a:lnTo>
                  <a:pt x="106670" y="2773"/>
                </a:lnTo>
                <a:lnTo>
                  <a:pt x="92680" y="679"/>
                </a:lnTo>
                <a:lnTo>
                  <a:pt x="76684" y="0"/>
                </a:lnTo>
                <a:close/>
              </a:path>
              <a:path w="161925" h="140970">
                <a:moveTo>
                  <a:pt x="147875" y="27257"/>
                </a:moveTo>
                <a:lnTo>
                  <a:pt x="91918" y="27257"/>
                </a:lnTo>
                <a:lnTo>
                  <a:pt x="104724" y="29541"/>
                </a:lnTo>
                <a:lnTo>
                  <a:pt x="116291" y="33832"/>
                </a:lnTo>
                <a:lnTo>
                  <a:pt x="126929" y="40325"/>
                </a:lnTo>
                <a:lnTo>
                  <a:pt x="134540" y="49153"/>
                </a:lnTo>
                <a:lnTo>
                  <a:pt x="138958" y="60819"/>
                </a:lnTo>
                <a:lnTo>
                  <a:pt x="140229" y="76307"/>
                </a:lnTo>
                <a:lnTo>
                  <a:pt x="137133" y="87105"/>
                </a:lnTo>
                <a:lnTo>
                  <a:pt x="105967" y="111802"/>
                </a:lnTo>
                <a:lnTo>
                  <a:pt x="76752" y="114724"/>
                </a:lnTo>
                <a:lnTo>
                  <a:pt x="148063" y="114724"/>
                </a:lnTo>
                <a:lnTo>
                  <a:pt x="161347" y="62470"/>
                </a:lnTo>
                <a:lnTo>
                  <a:pt x="159068" y="49514"/>
                </a:lnTo>
                <a:lnTo>
                  <a:pt x="154574" y="37740"/>
                </a:lnTo>
                <a:lnTo>
                  <a:pt x="147875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5861553" y="7480251"/>
            <a:ext cx="218440" cy="138430"/>
          </a:xfrm>
          <a:custGeom>
            <a:avLst/>
            <a:gdLst/>
            <a:ahLst/>
            <a:cxnLst/>
            <a:rect l="l" t="t" r="r" b="b"/>
            <a:pathLst>
              <a:path w="218439" h="138429">
                <a:moveTo>
                  <a:pt x="133129" y="0"/>
                </a:moveTo>
                <a:lnTo>
                  <a:pt x="84908" y="13960"/>
                </a:lnTo>
                <a:lnTo>
                  <a:pt x="57717" y="55051"/>
                </a:lnTo>
                <a:lnTo>
                  <a:pt x="56827" y="70809"/>
                </a:lnTo>
                <a:lnTo>
                  <a:pt x="59381" y="82960"/>
                </a:lnTo>
                <a:lnTo>
                  <a:pt x="64789" y="95152"/>
                </a:lnTo>
                <a:lnTo>
                  <a:pt x="72821" y="104778"/>
                </a:lnTo>
                <a:lnTo>
                  <a:pt x="83538" y="112542"/>
                </a:lnTo>
                <a:lnTo>
                  <a:pt x="0" y="112542"/>
                </a:lnTo>
                <a:lnTo>
                  <a:pt x="0" y="137942"/>
                </a:lnTo>
                <a:lnTo>
                  <a:pt x="214489" y="137942"/>
                </a:lnTo>
                <a:lnTo>
                  <a:pt x="214489" y="112542"/>
                </a:lnTo>
                <a:lnTo>
                  <a:pt x="214017" y="112425"/>
                </a:lnTo>
                <a:lnTo>
                  <a:pt x="132027" y="112425"/>
                </a:lnTo>
                <a:lnTo>
                  <a:pt x="120337" y="111072"/>
                </a:lnTo>
                <a:lnTo>
                  <a:pt x="84802" y="92351"/>
                </a:lnTo>
                <a:lnTo>
                  <a:pt x="77693" y="66587"/>
                </a:lnTo>
                <a:lnTo>
                  <a:pt x="80235" y="55246"/>
                </a:lnTo>
                <a:lnTo>
                  <a:pt x="109975" y="29867"/>
                </a:lnTo>
                <a:lnTo>
                  <a:pt x="137441" y="26182"/>
                </a:lnTo>
                <a:lnTo>
                  <a:pt x="204917" y="26182"/>
                </a:lnTo>
                <a:lnTo>
                  <a:pt x="194841" y="16431"/>
                </a:lnTo>
                <a:lnTo>
                  <a:pt x="185504" y="10526"/>
                </a:lnTo>
                <a:lnTo>
                  <a:pt x="174829" y="5915"/>
                </a:lnTo>
                <a:lnTo>
                  <a:pt x="162651" y="2614"/>
                </a:lnTo>
                <a:lnTo>
                  <a:pt x="148806" y="637"/>
                </a:lnTo>
                <a:lnTo>
                  <a:pt x="133129" y="0"/>
                </a:lnTo>
                <a:close/>
              </a:path>
              <a:path w="218439" h="138429">
                <a:moveTo>
                  <a:pt x="204917" y="26182"/>
                </a:moveTo>
                <a:lnTo>
                  <a:pt x="137441" y="26182"/>
                </a:lnTo>
                <a:lnTo>
                  <a:pt x="138017" y="26183"/>
                </a:lnTo>
                <a:lnTo>
                  <a:pt x="151140" y="27036"/>
                </a:lnTo>
                <a:lnTo>
                  <a:pt x="186302" y="41910"/>
                </a:lnTo>
                <a:lnTo>
                  <a:pt x="196054" y="80064"/>
                </a:lnTo>
                <a:lnTo>
                  <a:pt x="190868" y="91650"/>
                </a:lnTo>
                <a:lnTo>
                  <a:pt x="148385" y="111796"/>
                </a:lnTo>
                <a:lnTo>
                  <a:pt x="132027" y="112425"/>
                </a:lnTo>
                <a:lnTo>
                  <a:pt x="214017" y="112425"/>
                </a:lnTo>
                <a:lnTo>
                  <a:pt x="197794" y="108413"/>
                </a:lnTo>
                <a:lnTo>
                  <a:pt x="206339" y="99938"/>
                </a:lnTo>
                <a:lnTo>
                  <a:pt x="213911" y="87523"/>
                </a:lnTo>
                <a:lnTo>
                  <a:pt x="217074" y="75764"/>
                </a:lnTo>
                <a:lnTo>
                  <a:pt x="218141" y="61643"/>
                </a:lnTo>
                <a:lnTo>
                  <a:pt x="216523" y="48768"/>
                </a:lnTo>
                <a:lnTo>
                  <a:pt x="212175" y="36998"/>
                </a:lnTo>
                <a:lnTo>
                  <a:pt x="204985" y="262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5861553" y="7301040"/>
            <a:ext cx="218440" cy="138430"/>
          </a:xfrm>
          <a:custGeom>
            <a:avLst/>
            <a:gdLst/>
            <a:ahLst/>
            <a:cxnLst/>
            <a:rect l="l" t="t" r="r" b="b"/>
            <a:pathLst>
              <a:path w="218439" h="138429">
                <a:moveTo>
                  <a:pt x="133129" y="0"/>
                </a:moveTo>
                <a:lnTo>
                  <a:pt x="84908" y="13960"/>
                </a:lnTo>
                <a:lnTo>
                  <a:pt x="57717" y="55050"/>
                </a:lnTo>
                <a:lnTo>
                  <a:pt x="56827" y="70809"/>
                </a:lnTo>
                <a:lnTo>
                  <a:pt x="59381" y="82960"/>
                </a:lnTo>
                <a:lnTo>
                  <a:pt x="64789" y="95152"/>
                </a:lnTo>
                <a:lnTo>
                  <a:pt x="72821" y="104778"/>
                </a:lnTo>
                <a:lnTo>
                  <a:pt x="83538" y="112542"/>
                </a:lnTo>
                <a:lnTo>
                  <a:pt x="0" y="112542"/>
                </a:lnTo>
                <a:lnTo>
                  <a:pt x="0" y="137942"/>
                </a:lnTo>
                <a:lnTo>
                  <a:pt x="214489" y="137942"/>
                </a:lnTo>
                <a:lnTo>
                  <a:pt x="214489" y="112542"/>
                </a:lnTo>
                <a:lnTo>
                  <a:pt x="214017" y="112425"/>
                </a:lnTo>
                <a:lnTo>
                  <a:pt x="132027" y="112425"/>
                </a:lnTo>
                <a:lnTo>
                  <a:pt x="120337" y="111072"/>
                </a:lnTo>
                <a:lnTo>
                  <a:pt x="84802" y="92351"/>
                </a:lnTo>
                <a:lnTo>
                  <a:pt x="77693" y="66587"/>
                </a:lnTo>
                <a:lnTo>
                  <a:pt x="80235" y="55246"/>
                </a:lnTo>
                <a:lnTo>
                  <a:pt x="109975" y="29867"/>
                </a:lnTo>
                <a:lnTo>
                  <a:pt x="137441" y="26182"/>
                </a:lnTo>
                <a:lnTo>
                  <a:pt x="204917" y="26182"/>
                </a:lnTo>
                <a:lnTo>
                  <a:pt x="194841" y="16431"/>
                </a:lnTo>
                <a:lnTo>
                  <a:pt x="185504" y="10526"/>
                </a:lnTo>
                <a:lnTo>
                  <a:pt x="174829" y="5915"/>
                </a:lnTo>
                <a:lnTo>
                  <a:pt x="162651" y="2614"/>
                </a:lnTo>
                <a:lnTo>
                  <a:pt x="148806" y="637"/>
                </a:lnTo>
                <a:lnTo>
                  <a:pt x="133129" y="0"/>
                </a:lnTo>
                <a:close/>
              </a:path>
              <a:path w="218439" h="138429">
                <a:moveTo>
                  <a:pt x="204917" y="26182"/>
                </a:moveTo>
                <a:lnTo>
                  <a:pt x="137441" y="26182"/>
                </a:lnTo>
                <a:lnTo>
                  <a:pt x="138017" y="26183"/>
                </a:lnTo>
                <a:lnTo>
                  <a:pt x="151140" y="27036"/>
                </a:lnTo>
                <a:lnTo>
                  <a:pt x="186302" y="41910"/>
                </a:lnTo>
                <a:lnTo>
                  <a:pt x="196054" y="80064"/>
                </a:lnTo>
                <a:lnTo>
                  <a:pt x="190868" y="91650"/>
                </a:lnTo>
                <a:lnTo>
                  <a:pt x="148385" y="111796"/>
                </a:lnTo>
                <a:lnTo>
                  <a:pt x="132027" y="112425"/>
                </a:lnTo>
                <a:lnTo>
                  <a:pt x="214017" y="112425"/>
                </a:lnTo>
                <a:lnTo>
                  <a:pt x="197794" y="108413"/>
                </a:lnTo>
                <a:lnTo>
                  <a:pt x="206339" y="99937"/>
                </a:lnTo>
                <a:lnTo>
                  <a:pt x="213911" y="87523"/>
                </a:lnTo>
                <a:lnTo>
                  <a:pt x="217074" y="75763"/>
                </a:lnTo>
                <a:lnTo>
                  <a:pt x="218141" y="61644"/>
                </a:lnTo>
                <a:lnTo>
                  <a:pt x="216523" y="48768"/>
                </a:lnTo>
                <a:lnTo>
                  <a:pt x="212175" y="36998"/>
                </a:lnTo>
                <a:lnTo>
                  <a:pt x="204985" y="262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5921665" y="7246225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>
                <a:moveTo>
                  <a:pt x="0" y="0"/>
                </a:moveTo>
                <a:lnTo>
                  <a:pt x="15437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5861553" y="7246225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5918739" y="7048386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09">
                <a:moveTo>
                  <a:pt x="86182" y="0"/>
                </a:moveTo>
                <a:lnTo>
                  <a:pt x="73764" y="0"/>
                </a:lnTo>
                <a:lnTo>
                  <a:pt x="65091" y="315"/>
                </a:lnTo>
                <a:lnTo>
                  <a:pt x="28392" y="11494"/>
                </a:lnTo>
                <a:lnTo>
                  <a:pt x="2527" y="47669"/>
                </a:lnTo>
                <a:lnTo>
                  <a:pt x="0" y="79468"/>
                </a:lnTo>
                <a:lnTo>
                  <a:pt x="2712" y="92202"/>
                </a:lnTo>
                <a:lnTo>
                  <a:pt x="23449" y="124424"/>
                </a:lnTo>
                <a:lnTo>
                  <a:pt x="69337" y="142322"/>
                </a:lnTo>
                <a:lnTo>
                  <a:pt x="84609" y="143052"/>
                </a:lnTo>
                <a:lnTo>
                  <a:pt x="97986" y="141898"/>
                </a:lnTo>
                <a:lnTo>
                  <a:pt x="142967" y="118186"/>
                </a:lnTo>
                <a:lnTo>
                  <a:pt x="144133" y="116558"/>
                </a:lnTo>
                <a:lnTo>
                  <a:pt x="86182" y="116558"/>
                </a:lnTo>
                <a:lnTo>
                  <a:pt x="86182" y="113526"/>
                </a:lnTo>
                <a:lnTo>
                  <a:pt x="53915" y="113526"/>
                </a:lnTo>
                <a:lnTo>
                  <a:pt x="42167" y="108515"/>
                </a:lnTo>
                <a:lnTo>
                  <a:pt x="32696" y="100878"/>
                </a:lnTo>
                <a:lnTo>
                  <a:pt x="26119" y="91404"/>
                </a:lnTo>
                <a:lnTo>
                  <a:pt x="22092" y="79468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2" y="25400"/>
                </a:lnTo>
                <a:lnTo>
                  <a:pt x="86182" y="0"/>
                </a:lnTo>
                <a:close/>
              </a:path>
              <a:path w="161289" h="143509">
                <a:moveTo>
                  <a:pt x="149399" y="5927"/>
                </a:moveTo>
                <a:lnTo>
                  <a:pt x="125433" y="5966"/>
                </a:lnTo>
                <a:lnTo>
                  <a:pt x="130097" y="15378"/>
                </a:lnTo>
                <a:lnTo>
                  <a:pt x="134209" y="26762"/>
                </a:lnTo>
                <a:lnTo>
                  <a:pt x="138151" y="41892"/>
                </a:lnTo>
                <a:lnTo>
                  <a:pt x="139288" y="53755"/>
                </a:lnTo>
                <a:lnTo>
                  <a:pt x="139423" y="69579"/>
                </a:lnTo>
                <a:lnTo>
                  <a:pt x="136857" y="82002"/>
                </a:lnTo>
                <a:lnTo>
                  <a:pt x="100612" y="114514"/>
                </a:lnTo>
                <a:lnTo>
                  <a:pt x="86182" y="116558"/>
                </a:lnTo>
                <a:lnTo>
                  <a:pt x="144133" y="116558"/>
                </a:lnTo>
                <a:lnTo>
                  <a:pt x="160151" y="72468"/>
                </a:lnTo>
                <a:lnTo>
                  <a:pt x="160787" y="56180"/>
                </a:lnTo>
                <a:lnTo>
                  <a:pt x="159644" y="44130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89" h="143509">
                <a:moveTo>
                  <a:pt x="86182" y="25400"/>
                </a:moveTo>
                <a:lnTo>
                  <a:pt x="66426" y="25400"/>
                </a:lnTo>
                <a:lnTo>
                  <a:pt x="53915" y="113526"/>
                </a:lnTo>
                <a:lnTo>
                  <a:pt x="86182" y="113526"/>
                </a:lnTo>
                <a:lnTo>
                  <a:pt x="86182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5918113" y="6900983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8" y="25201"/>
                </a:moveTo>
                <a:lnTo>
                  <a:pt x="124908" y="25201"/>
                </a:lnTo>
                <a:lnTo>
                  <a:pt x="130834" y="28589"/>
                </a:lnTo>
                <a:lnTo>
                  <a:pt x="137293" y="40043"/>
                </a:lnTo>
                <a:lnTo>
                  <a:pt x="139825" y="51318"/>
                </a:lnTo>
                <a:lnTo>
                  <a:pt x="140577" y="67692"/>
                </a:lnTo>
                <a:lnTo>
                  <a:pt x="139218" y="79452"/>
                </a:lnTo>
                <a:lnTo>
                  <a:pt x="135958" y="93540"/>
                </a:lnTo>
                <a:lnTo>
                  <a:pt x="131768" y="105307"/>
                </a:lnTo>
                <a:lnTo>
                  <a:pt x="126037" y="117205"/>
                </a:lnTo>
                <a:lnTo>
                  <a:pt x="154581" y="109983"/>
                </a:lnTo>
                <a:lnTo>
                  <a:pt x="157522" y="98261"/>
                </a:lnTo>
                <a:lnTo>
                  <a:pt x="159999" y="84469"/>
                </a:lnTo>
                <a:lnTo>
                  <a:pt x="161163" y="72745"/>
                </a:lnTo>
                <a:lnTo>
                  <a:pt x="161525" y="58562"/>
                </a:lnTo>
                <a:lnTo>
                  <a:pt x="160326" y="45787"/>
                </a:lnTo>
                <a:lnTo>
                  <a:pt x="157349" y="33798"/>
                </a:lnTo>
                <a:lnTo>
                  <a:pt x="153528" y="25201"/>
                </a:lnTo>
                <a:close/>
              </a:path>
              <a:path w="161925" h="117475">
                <a:moveTo>
                  <a:pt x="32057" y="7421"/>
                </a:moveTo>
                <a:lnTo>
                  <a:pt x="8068" y="7421"/>
                </a:lnTo>
                <a:lnTo>
                  <a:pt x="7148" y="10080"/>
                </a:lnTo>
                <a:lnTo>
                  <a:pt x="4178" y="20799"/>
                </a:lnTo>
                <a:lnTo>
                  <a:pt x="1341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19"/>
                </a:lnTo>
                <a:lnTo>
                  <a:pt x="20474" y="109095"/>
                </a:lnTo>
                <a:lnTo>
                  <a:pt x="46031" y="116072"/>
                </a:lnTo>
                <a:lnTo>
                  <a:pt x="57177" y="114514"/>
                </a:lnTo>
                <a:lnTo>
                  <a:pt x="67908" y="108952"/>
                </a:lnTo>
                <a:lnTo>
                  <a:pt x="79538" y="97654"/>
                </a:lnTo>
                <a:lnTo>
                  <a:pt x="82302" y="91523"/>
                </a:lnTo>
                <a:lnTo>
                  <a:pt x="36572" y="91523"/>
                </a:lnTo>
                <a:lnTo>
                  <a:pt x="30928" y="88420"/>
                </a:lnTo>
                <a:lnTo>
                  <a:pt x="25560" y="79669"/>
                </a:lnTo>
                <a:lnTo>
                  <a:pt x="22177" y="68529"/>
                </a:lnTo>
                <a:lnTo>
                  <a:pt x="21050" y="53705"/>
                </a:lnTo>
                <a:lnTo>
                  <a:pt x="21050" y="45521"/>
                </a:lnTo>
                <a:lnTo>
                  <a:pt x="22179" y="37620"/>
                </a:lnTo>
                <a:lnTo>
                  <a:pt x="23872" y="29716"/>
                </a:lnTo>
                <a:lnTo>
                  <a:pt x="25848" y="22096"/>
                </a:lnTo>
                <a:lnTo>
                  <a:pt x="28670" y="14760"/>
                </a:lnTo>
                <a:lnTo>
                  <a:pt x="32057" y="7421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4" y="62219"/>
                </a:lnTo>
                <a:lnTo>
                  <a:pt x="62461" y="76120"/>
                </a:lnTo>
                <a:lnTo>
                  <a:pt x="58021" y="84751"/>
                </a:lnTo>
                <a:lnTo>
                  <a:pt x="54634" y="89265"/>
                </a:lnTo>
                <a:lnTo>
                  <a:pt x="50119" y="91523"/>
                </a:lnTo>
                <a:lnTo>
                  <a:pt x="82302" y="91523"/>
                </a:lnTo>
                <a:lnTo>
                  <a:pt x="84747" y="86101"/>
                </a:lnTo>
                <a:lnTo>
                  <a:pt x="88783" y="71485"/>
                </a:lnTo>
                <a:lnTo>
                  <a:pt x="92967" y="53370"/>
                </a:lnTo>
                <a:lnTo>
                  <a:pt x="97173" y="40197"/>
                </a:lnTo>
                <a:lnTo>
                  <a:pt x="101483" y="32256"/>
                </a:lnTo>
                <a:lnTo>
                  <a:pt x="105152" y="27741"/>
                </a:lnTo>
                <a:lnTo>
                  <a:pt x="110514" y="25201"/>
                </a:lnTo>
                <a:lnTo>
                  <a:pt x="153528" y="25201"/>
                </a:lnTo>
                <a:lnTo>
                  <a:pt x="152209" y="22235"/>
                </a:lnTo>
                <a:lnTo>
                  <a:pt x="144520" y="10739"/>
                </a:lnTo>
                <a:lnTo>
                  <a:pt x="135411" y="4417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5866932" y="6585260"/>
            <a:ext cx="212725" cy="193040"/>
          </a:xfrm>
          <a:custGeom>
            <a:avLst/>
            <a:gdLst/>
            <a:ahLst/>
            <a:cxnLst/>
            <a:rect l="l" t="t" r="r" b="b"/>
            <a:pathLst>
              <a:path w="212725" h="193040">
                <a:moveTo>
                  <a:pt x="121643" y="161149"/>
                </a:moveTo>
                <a:lnTo>
                  <a:pt x="77593" y="161149"/>
                </a:lnTo>
                <a:lnTo>
                  <a:pt x="87742" y="162334"/>
                </a:lnTo>
                <a:lnTo>
                  <a:pt x="96183" y="171407"/>
                </a:lnTo>
                <a:lnTo>
                  <a:pt x="139286" y="192649"/>
                </a:lnTo>
                <a:lnTo>
                  <a:pt x="155753" y="192930"/>
                </a:lnTo>
                <a:lnTo>
                  <a:pt x="167067" y="190170"/>
                </a:lnTo>
                <a:lnTo>
                  <a:pt x="178047" y="184866"/>
                </a:lnTo>
                <a:lnTo>
                  <a:pt x="188978" y="176576"/>
                </a:lnTo>
                <a:lnTo>
                  <a:pt x="198046" y="167058"/>
                </a:lnTo>
                <a:lnTo>
                  <a:pt x="142634" y="167058"/>
                </a:lnTo>
                <a:lnTo>
                  <a:pt x="131115" y="165208"/>
                </a:lnTo>
                <a:lnTo>
                  <a:pt x="121643" y="161149"/>
                </a:lnTo>
                <a:close/>
              </a:path>
              <a:path w="212725" h="193040">
                <a:moveTo>
                  <a:pt x="34695" y="68298"/>
                </a:moveTo>
                <a:lnTo>
                  <a:pt x="1611" y="94489"/>
                </a:lnTo>
                <a:lnTo>
                  <a:pt x="0" y="121074"/>
                </a:lnTo>
                <a:lnTo>
                  <a:pt x="2112" y="133812"/>
                </a:lnTo>
                <a:lnTo>
                  <a:pt x="35563" y="168559"/>
                </a:lnTo>
                <a:lnTo>
                  <a:pt x="49089" y="170179"/>
                </a:lnTo>
                <a:lnTo>
                  <a:pt x="54733" y="170179"/>
                </a:lnTo>
                <a:lnTo>
                  <a:pt x="60378" y="169052"/>
                </a:lnTo>
                <a:lnTo>
                  <a:pt x="71666" y="164536"/>
                </a:lnTo>
                <a:lnTo>
                  <a:pt x="77593" y="161149"/>
                </a:lnTo>
                <a:lnTo>
                  <a:pt x="121643" y="161149"/>
                </a:lnTo>
                <a:lnTo>
                  <a:pt x="118115" y="159637"/>
                </a:lnTo>
                <a:lnTo>
                  <a:pt x="108276" y="152551"/>
                </a:lnTo>
                <a:lnTo>
                  <a:pt x="99613" y="143934"/>
                </a:lnTo>
                <a:lnTo>
                  <a:pt x="40904" y="143934"/>
                </a:lnTo>
                <a:lnTo>
                  <a:pt x="34131" y="141112"/>
                </a:lnTo>
                <a:lnTo>
                  <a:pt x="29051" y="134903"/>
                </a:lnTo>
                <a:lnTo>
                  <a:pt x="23971" y="128976"/>
                </a:lnTo>
                <a:lnTo>
                  <a:pt x="21431" y="121074"/>
                </a:lnTo>
                <a:lnTo>
                  <a:pt x="21431" y="105269"/>
                </a:lnTo>
                <a:lnTo>
                  <a:pt x="22560" y="98778"/>
                </a:lnTo>
                <a:lnTo>
                  <a:pt x="27102" y="84043"/>
                </a:lnTo>
                <a:lnTo>
                  <a:pt x="30462" y="76483"/>
                </a:lnTo>
                <a:lnTo>
                  <a:pt x="34695" y="68298"/>
                </a:lnTo>
                <a:close/>
              </a:path>
              <a:path w="212725" h="193040">
                <a:moveTo>
                  <a:pt x="202271" y="74134"/>
                </a:moveTo>
                <a:lnTo>
                  <a:pt x="176847" y="74134"/>
                </a:lnTo>
                <a:lnTo>
                  <a:pt x="182884" y="84103"/>
                </a:lnTo>
                <a:lnTo>
                  <a:pt x="188520" y="98063"/>
                </a:lnTo>
                <a:lnTo>
                  <a:pt x="189977" y="109318"/>
                </a:lnTo>
                <a:lnTo>
                  <a:pt x="189873" y="126095"/>
                </a:lnTo>
                <a:lnTo>
                  <a:pt x="186419" y="136758"/>
                </a:lnTo>
                <a:lnTo>
                  <a:pt x="179419" y="147984"/>
                </a:lnTo>
                <a:lnTo>
                  <a:pt x="167889" y="160503"/>
                </a:lnTo>
                <a:lnTo>
                  <a:pt x="156344" y="165438"/>
                </a:lnTo>
                <a:lnTo>
                  <a:pt x="142634" y="167058"/>
                </a:lnTo>
                <a:lnTo>
                  <a:pt x="198046" y="167058"/>
                </a:lnTo>
                <a:lnTo>
                  <a:pt x="211942" y="129330"/>
                </a:lnTo>
                <a:lnTo>
                  <a:pt x="212685" y="113946"/>
                </a:lnTo>
                <a:lnTo>
                  <a:pt x="211510" y="103210"/>
                </a:lnTo>
                <a:lnTo>
                  <a:pt x="208566" y="90964"/>
                </a:lnTo>
                <a:lnTo>
                  <a:pt x="203320" y="75933"/>
                </a:lnTo>
                <a:lnTo>
                  <a:pt x="202271" y="74134"/>
                </a:lnTo>
                <a:close/>
              </a:path>
              <a:path w="212725" h="193040">
                <a:moveTo>
                  <a:pt x="98760" y="9596"/>
                </a:moveTo>
                <a:lnTo>
                  <a:pt x="106735" y="35980"/>
                </a:lnTo>
                <a:lnTo>
                  <a:pt x="118783" y="38144"/>
                </a:lnTo>
                <a:lnTo>
                  <a:pt x="132038" y="41819"/>
                </a:lnTo>
                <a:lnTo>
                  <a:pt x="143758" y="46926"/>
                </a:lnTo>
                <a:lnTo>
                  <a:pt x="154640" y="53339"/>
                </a:lnTo>
                <a:lnTo>
                  <a:pt x="82322" y="123962"/>
                </a:lnTo>
                <a:lnTo>
                  <a:pt x="71310" y="133979"/>
                </a:lnTo>
                <a:lnTo>
                  <a:pt x="62918" y="139983"/>
                </a:lnTo>
                <a:lnTo>
                  <a:pt x="58402" y="142805"/>
                </a:lnTo>
                <a:lnTo>
                  <a:pt x="53604" y="143934"/>
                </a:lnTo>
                <a:lnTo>
                  <a:pt x="99613" y="143934"/>
                </a:lnTo>
                <a:lnTo>
                  <a:pt x="98478" y="142805"/>
                </a:lnTo>
                <a:lnTo>
                  <a:pt x="176847" y="74134"/>
                </a:lnTo>
                <a:lnTo>
                  <a:pt x="202271" y="74134"/>
                </a:lnTo>
                <a:lnTo>
                  <a:pt x="196960" y="65022"/>
                </a:lnTo>
                <a:lnTo>
                  <a:pt x="188789" y="54469"/>
                </a:lnTo>
                <a:lnTo>
                  <a:pt x="206001" y="37736"/>
                </a:lnTo>
                <a:lnTo>
                  <a:pt x="168990" y="37736"/>
                </a:lnTo>
                <a:lnTo>
                  <a:pt x="123470" y="14630"/>
                </a:lnTo>
                <a:lnTo>
                  <a:pt x="111180" y="11447"/>
                </a:lnTo>
                <a:lnTo>
                  <a:pt x="98760" y="9596"/>
                </a:lnTo>
                <a:close/>
              </a:path>
              <a:path w="212725" h="193040">
                <a:moveTo>
                  <a:pt x="209109" y="0"/>
                </a:moveTo>
                <a:lnTo>
                  <a:pt x="168990" y="37736"/>
                </a:lnTo>
                <a:lnTo>
                  <a:pt x="206001" y="37736"/>
                </a:lnTo>
                <a:lnTo>
                  <a:pt x="209109" y="34714"/>
                </a:lnTo>
                <a:lnTo>
                  <a:pt x="2091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870301" y="644525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6064329" y="6330950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100329"/>
                </a:lnTo>
              </a:path>
            </a:pathLst>
          </a:custGeom>
          <a:ln w="234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5918750" y="6170957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10">
                <a:moveTo>
                  <a:pt x="86171" y="0"/>
                </a:moveTo>
                <a:lnTo>
                  <a:pt x="73753" y="0"/>
                </a:lnTo>
                <a:lnTo>
                  <a:pt x="65079" y="315"/>
                </a:lnTo>
                <a:lnTo>
                  <a:pt x="28381" y="11494"/>
                </a:lnTo>
                <a:lnTo>
                  <a:pt x="2515" y="47669"/>
                </a:lnTo>
                <a:lnTo>
                  <a:pt x="0" y="79522"/>
                </a:lnTo>
                <a:lnTo>
                  <a:pt x="2700" y="92202"/>
                </a:lnTo>
                <a:lnTo>
                  <a:pt x="23437" y="124424"/>
                </a:lnTo>
                <a:lnTo>
                  <a:pt x="69326" y="142322"/>
                </a:lnTo>
                <a:lnTo>
                  <a:pt x="84597" y="143052"/>
                </a:lnTo>
                <a:lnTo>
                  <a:pt x="97975" y="141898"/>
                </a:lnTo>
                <a:lnTo>
                  <a:pt x="142956" y="118186"/>
                </a:lnTo>
                <a:lnTo>
                  <a:pt x="144122" y="116558"/>
                </a:lnTo>
                <a:lnTo>
                  <a:pt x="86171" y="116558"/>
                </a:lnTo>
                <a:lnTo>
                  <a:pt x="86171" y="113526"/>
                </a:lnTo>
                <a:lnTo>
                  <a:pt x="53903" y="113526"/>
                </a:lnTo>
                <a:lnTo>
                  <a:pt x="42156" y="108515"/>
                </a:lnTo>
                <a:lnTo>
                  <a:pt x="32685" y="100878"/>
                </a:lnTo>
                <a:lnTo>
                  <a:pt x="26108" y="91404"/>
                </a:lnTo>
                <a:lnTo>
                  <a:pt x="22081" y="79468"/>
                </a:lnTo>
                <a:lnTo>
                  <a:pt x="20755" y="64690"/>
                </a:lnTo>
                <a:lnTo>
                  <a:pt x="22923" y="53755"/>
                </a:lnTo>
                <a:lnTo>
                  <a:pt x="29153" y="43054"/>
                </a:lnTo>
                <a:lnTo>
                  <a:pt x="40815" y="31617"/>
                </a:lnTo>
                <a:lnTo>
                  <a:pt x="52555" y="27120"/>
                </a:lnTo>
                <a:lnTo>
                  <a:pt x="66415" y="25400"/>
                </a:lnTo>
                <a:lnTo>
                  <a:pt x="86171" y="25400"/>
                </a:lnTo>
                <a:lnTo>
                  <a:pt x="86171" y="0"/>
                </a:lnTo>
                <a:close/>
              </a:path>
              <a:path w="161289" h="143510">
                <a:moveTo>
                  <a:pt x="149388" y="5927"/>
                </a:moveTo>
                <a:lnTo>
                  <a:pt x="125422" y="5966"/>
                </a:lnTo>
                <a:lnTo>
                  <a:pt x="130086" y="15379"/>
                </a:lnTo>
                <a:lnTo>
                  <a:pt x="134197" y="26762"/>
                </a:lnTo>
                <a:lnTo>
                  <a:pt x="138139" y="41893"/>
                </a:lnTo>
                <a:lnTo>
                  <a:pt x="139276" y="53755"/>
                </a:lnTo>
                <a:lnTo>
                  <a:pt x="139411" y="69579"/>
                </a:lnTo>
                <a:lnTo>
                  <a:pt x="136845" y="82003"/>
                </a:lnTo>
                <a:lnTo>
                  <a:pt x="100601" y="114514"/>
                </a:lnTo>
                <a:lnTo>
                  <a:pt x="86171" y="116558"/>
                </a:lnTo>
                <a:lnTo>
                  <a:pt x="144122" y="116558"/>
                </a:lnTo>
                <a:lnTo>
                  <a:pt x="160140" y="72468"/>
                </a:lnTo>
                <a:lnTo>
                  <a:pt x="160776" y="56180"/>
                </a:lnTo>
                <a:lnTo>
                  <a:pt x="159633" y="44130"/>
                </a:lnTo>
                <a:lnTo>
                  <a:pt x="157391" y="30069"/>
                </a:lnTo>
                <a:lnTo>
                  <a:pt x="154006" y="17838"/>
                </a:lnTo>
                <a:lnTo>
                  <a:pt x="149388" y="5927"/>
                </a:lnTo>
                <a:close/>
              </a:path>
              <a:path w="161289" h="143510">
                <a:moveTo>
                  <a:pt x="86171" y="25400"/>
                </a:moveTo>
                <a:lnTo>
                  <a:pt x="66415" y="25400"/>
                </a:lnTo>
                <a:lnTo>
                  <a:pt x="53903" y="113526"/>
                </a:lnTo>
                <a:lnTo>
                  <a:pt x="86171" y="113526"/>
                </a:lnTo>
                <a:lnTo>
                  <a:pt x="8617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5921665" y="6116771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>
                <a:moveTo>
                  <a:pt x="0" y="0"/>
                </a:moveTo>
                <a:lnTo>
                  <a:pt x="15437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5861553" y="6116771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5918113" y="5945096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8" y="25201"/>
                </a:moveTo>
                <a:lnTo>
                  <a:pt x="124908" y="25201"/>
                </a:lnTo>
                <a:lnTo>
                  <a:pt x="130833" y="28588"/>
                </a:lnTo>
                <a:lnTo>
                  <a:pt x="137292" y="40042"/>
                </a:lnTo>
                <a:lnTo>
                  <a:pt x="139825" y="51317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8" y="93540"/>
                </a:lnTo>
                <a:lnTo>
                  <a:pt x="131768" y="105307"/>
                </a:lnTo>
                <a:lnTo>
                  <a:pt x="126037" y="117206"/>
                </a:lnTo>
                <a:lnTo>
                  <a:pt x="154581" y="109982"/>
                </a:lnTo>
                <a:lnTo>
                  <a:pt x="157522" y="98261"/>
                </a:lnTo>
                <a:lnTo>
                  <a:pt x="159998" y="84469"/>
                </a:lnTo>
                <a:lnTo>
                  <a:pt x="161163" y="72746"/>
                </a:lnTo>
                <a:lnTo>
                  <a:pt x="161525" y="58561"/>
                </a:lnTo>
                <a:lnTo>
                  <a:pt x="160326" y="45786"/>
                </a:lnTo>
                <a:lnTo>
                  <a:pt x="157349" y="33797"/>
                </a:lnTo>
                <a:lnTo>
                  <a:pt x="153528" y="25201"/>
                </a:lnTo>
                <a:close/>
              </a:path>
              <a:path w="161925" h="117475">
                <a:moveTo>
                  <a:pt x="32057" y="7421"/>
                </a:moveTo>
                <a:lnTo>
                  <a:pt x="8068" y="7421"/>
                </a:lnTo>
                <a:lnTo>
                  <a:pt x="7148" y="10081"/>
                </a:lnTo>
                <a:lnTo>
                  <a:pt x="4178" y="20799"/>
                </a:lnTo>
                <a:lnTo>
                  <a:pt x="1341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20"/>
                </a:lnTo>
                <a:lnTo>
                  <a:pt x="20475" y="109096"/>
                </a:lnTo>
                <a:lnTo>
                  <a:pt x="46031" y="116073"/>
                </a:lnTo>
                <a:lnTo>
                  <a:pt x="57177" y="114514"/>
                </a:lnTo>
                <a:lnTo>
                  <a:pt x="67908" y="108951"/>
                </a:lnTo>
                <a:lnTo>
                  <a:pt x="79538" y="97654"/>
                </a:lnTo>
                <a:lnTo>
                  <a:pt x="82302" y="91522"/>
                </a:lnTo>
                <a:lnTo>
                  <a:pt x="36572" y="91522"/>
                </a:lnTo>
                <a:lnTo>
                  <a:pt x="30928" y="88419"/>
                </a:lnTo>
                <a:lnTo>
                  <a:pt x="25561" y="79669"/>
                </a:lnTo>
                <a:lnTo>
                  <a:pt x="22177" y="68530"/>
                </a:lnTo>
                <a:lnTo>
                  <a:pt x="21050" y="53706"/>
                </a:lnTo>
                <a:lnTo>
                  <a:pt x="21050" y="45521"/>
                </a:lnTo>
                <a:lnTo>
                  <a:pt x="22179" y="37619"/>
                </a:lnTo>
                <a:lnTo>
                  <a:pt x="23872" y="29717"/>
                </a:lnTo>
                <a:lnTo>
                  <a:pt x="25848" y="22097"/>
                </a:lnTo>
                <a:lnTo>
                  <a:pt x="28670" y="14759"/>
                </a:lnTo>
                <a:lnTo>
                  <a:pt x="32057" y="7421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4" y="62219"/>
                </a:lnTo>
                <a:lnTo>
                  <a:pt x="62461" y="76119"/>
                </a:lnTo>
                <a:lnTo>
                  <a:pt x="58021" y="84750"/>
                </a:lnTo>
                <a:lnTo>
                  <a:pt x="54633" y="89266"/>
                </a:lnTo>
                <a:lnTo>
                  <a:pt x="50119" y="91522"/>
                </a:lnTo>
                <a:lnTo>
                  <a:pt x="82302" y="91522"/>
                </a:lnTo>
                <a:lnTo>
                  <a:pt x="84747" y="86101"/>
                </a:lnTo>
                <a:lnTo>
                  <a:pt x="88783" y="71486"/>
                </a:lnTo>
                <a:lnTo>
                  <a:pt x="92967" y="53369"/>
                </a:lnTo>
                <a:lnTo>
                  <a:pt x="97173" y="40197"/>
                </a:lnTo>
                <a:lnTo>
                  <a:pt x="101483" y="32257"/>
                </a:lnTo>
                <a:lnTo>
                  <a:pt x="105152" y="27741"/>
                </a:lnTo>
                <a:lnTo>
                  <a:pt x="110513" y="25201"/>
                </a:lnTo>
                <a:lnTo>
                  <a:pt x="153528" y="25201"/>
                </a:lnTo>
                <a:lnTo>
                  <a:pt x="152209" y="22235"/>
                </a:lnTo>
                <a:lnTo>
                  <a:pt x="144521" y="10738"/>
                </a:lnTo>
                <a:lnTo>
                  <a:pt x="135412" y="4416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5921665" y="5777257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39">
                <a:moveTo>
                  <a:pt x="154376" y="0"/>
                </a:moveTo>
                <a:lnTo>
                  <a:pt x="0" y="0"/>
                </a:lnTo>
                <a:lnTo>
                  <a:pt x="0" y="25400"/>
                </a:lnTo>
                <a:lnTo>
                  <a:pt x="91007" y="25473"/>
                </a:lnTo>
                <a:lnTo>
                  <a:pt x="103781" y="27323"/>
                </a:lnTo>
                <a:lnTo>
                  <a:pt x="134915" y="61262"/>
                </a:lnTo>
                <a:lnTo>
                  <a:pt x="135510" y="77956"/>
                </a:lnTo>
                <a:lnTo>
                  <a:pt x="130490" y="88776"/>
                </a:lnTo>
                <a:lnTo>
                  <a:pt x="119190" y="99081"/>
                </a:lnTo>
                <a:lnTo>
                  <a:pt x="107462" y="102663"/>
                </a:lnTo>
                <a:lnTo>
                  <a:pt x="92569" y="103858"/>
                </a:lnTo>
                <a:lnTo>
                  <a:pt x="0" y="103858"/>
                </a:lnTo>
                <a:lnTo>
                  <a:pt x="0" y="129258"/>
                </a:lnTo>
                <a:lnTo>
                  <a:pt x="93416" y="129258"/>
                </a:lnTo>
                <a:lnTo>
                  <a:pt x="102322" y="128957"/>
                </a:lnTo>
                <a:lnTo>
                  <a:pt x="148728" y="107903"/>
                </a:lnTo>
                <a:lnTo>
                  <a:pt x="157666" y="67880"/>
                </a:lnTo>
                <a:lnTo>
                  <a:pt x="155039" y="56010"/>
                </a:lnTo>
                <a:lnTo>
                  <a:pt x="149342" y="43297"/>
                </a:lnTo>
                <a:lnTo>
                  <a:pt x="141400" y="33868"/>
                </a:lnTo>
                <a:lnTo>
                  <a:pt x="130669" y="25400"/>
                </a:lnTo>
                <a:lnTo>
                  <a:pt x="154376" y="25400"/>
                </a:lnTo>
                <a:lnTo>
                  <a:pt x="154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917996" y="5635583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4" h="90804">
                <a:moveTo>
                  <a:pt x="27376" y="0"/>
                </a:moveTo>
                <a:lnTo>
                  <a:pt x="1410" y="0"/>
                </a:lnTo>
                <a:lnTo>
                  <a:pt x="847" y="2821"/>
                </a:lnTo>
                <a:lnTo>
                  <a:pt x="281" y="7054"/>
                </a:lnTo>
                <a:lnTo>
                  <a:pt x="281" y="9312"/>
                </a:lnTo>
                <a:lnTo>
                  <a:pt x="0" y="11289"/>
                </a:lnTo>
                <a:lnTo>
                  <a:pt x="16854" y="57248"/>
                </a:lnTo>
                <a:lnTo>
                  <a:pt x="27658" y="64910"/>
                </a:lnTo>
                <a:lnTo>
                  <a:pt x="3669" y="64910"/>
                </a:lnTo>
                <a:lnTo>
                  <a:pt x="3669" y="90310"/>
                </a:lnTo>
                <a:lnTo>
                  <a:pt x="158045" y="90310"/>
                </a:lnTo>
                <a:lnTo>
                  <a:pt x="158045" y="64910"/>
                </a:lnTo>
                <a:lnTo>
                  <a:pt x="76740" y="64910"/>
                </a:lnTo>
                <a:lnTo>
                  <a:pt x="64304" y="64093"/>
                </a:lnTo>
                <a:lnTo>
                  <a:pt x="29679" y="45779"/>
                </a:lnTo>
                <a:lnTo>
                  <a:pt x="22578" y="20320"/>
                </a:lnTo>
                <a:lnTo>
                  <a:pt x="22578" y="16369"/>
                </a:lnTo>
                <a:lnTo>
                  <a:pt x="23141" y="12700"/>
                </a:lnTo>
                <a:lnTo>
                  <a:pt x="23707" y="9312"/>
                </a:lnTo>
                <a:lnTo>
                  <a:pt x="24554" y="5925"/>
                </a:lnTo>
                <a:lnTo>
                  <a:pt x="25681" y="2821"/>
                </a:lnTo>
                <a:lnTo>
                  <a:pt x="27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5918739" y="5476974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10">
                <a:moveTo>
                  <a:pt x="86182" y="0"/>
                </a:moveTo>
                <a:lnTo>
                  <a:pt x="73764" y="0"/>
                </a:lnTo>
                <a:lnTo>
                  <a:pt x="65092" y="315"/>
                </a:lnTo>
                <a:lnTo>
                  <a:pt x="28393" y="11493"/>
                </a:lnTo>
                <a:lnTo>
                  <a:pt x="2527" y="47668"/>
                </a:lnTo>
                <a:lnTo>
                  <a:pt x="0" y="79467"/>
                </a:lnTo>
                <a:lnTo>
                  <a:pt x="2712" y="92201"/>
                </a:lnTo>
                <a:lnTo>
                  <a:pt x="23449" y="124422"/>
                </a:lnTo>
                <a:lnTo>
                  <a:pt x="69337" y="142321"/>
                </a:lnTo>
                <a:lnTo>
                  <a:pt x="84609" y="143051"/>
                </a:lnTo>
                <a:lnTo>
                  <a:pt x="97986" y="141897"/>
                </a:lnTo>
                <a:lnTo>
                  <a:pt x="142967" y="118185"/>
                </a:lnTo>
                <a:lnTo>
                  <a:pt x="144133" y="116558"/>
                </a:lnTo>
                <a:lnTo>
                  <a:pt x="86182" y="116558"/>
                </a:lnTo>
                <a:lnTo>
                  <a:pt x="86182" y="113526"/>
                </a:lnTo>
                <a:lnTo>
                  <a:pt x="53915" y="113526"/>
                </a:lnTo>
                <a:lnTo>
                  <a:pt x="42168" y="108515"/>
                </a:lnTo>
                <a:lnTo>
                  <a:pt x="32697" y="100877"/>
                </a:lnTo>
                <a:lnTo>
                  <a:pt x="26119" y="91405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2" y="25400"/>
                </a:lnTo>
                <a:lnTo>
                  <a:pt x="86182" y="0"/>
                </a:lnTo>
                <a:close/>
              </a:path>
              <a:path w="161289" h="143510">
                <a:moveTo>
                  <a:pt x="149399" y="5925"/>
                </a:moveTo>
                <a:lnTo>
                  <a:pt x="125434" y="5966"/>
                </a:lnTo>
                <a:lnTo>
                  <a:pt x="130098" y="15379"/>
                </a:lnTo>
                <a:lnTo>
                  <a:pt x="134209" y="26762"/>
                </a:lnTo>
                <a:lnTo>
                  <a:pt x="138151" y="41893"/>
                </a:lnTo>
                <a:lnTo>
                  <a:pt x="139288" y="53755"/>
                </a:lnTo>
                <a:lnTo>
                  <a:pt x="139423" y="69579"/>
                </a:lnTo>
                <a:lnTo>
                  <a:pt x="136857" y="82003"/>
                </a:lnTo>
                <a:lnTo>
                  <a:pt x="100613" y="114514"/>
                </a:lnTo>
                <a:lnTo>
                  <a:pt x="86182" y="116558"/>
                </a:lnTo>
                <a:lnTo>
                  <a:pt x="144133" y="116558"/>
                </a:lnTo>
                <a:lnTo>
                  <a:pt x="160151" y="72468"/>
                </a:lnTo>
                <a:lnTo>
                  <a:pt x="160787" y="56179"/>
                </a:lnTo>
                <a:lnTo>
                  <a:pt x="159644" y="44130"/>
                </a:lnTo>
                <a:lnTo>
                  <a:pt x="157403" y="30068"/>
                </a:lnTo>
                <a:lnTo>
                  <a:pt x="154018" y="17838"/>
                </a:lnTo>
                <a:lnTo>
                  <a:pt x="149399" y="5925"/>
                </a:lnTo>
                <a:close/>
              </a:path>
              <a:path w="161289" h="143510">
                <a:moveTo>
                  <a:pt x="86182" y="25400"/>
                </a:moveTo>
                <a:lnTo>
                  <a:pt x="66426" y="25400"/>
                </a:lnTo>
                <a:lnTo>
                  <a:pt x="53915" y="113526"/>
                </a:lnTo>
                <a:lnTo>
                  <a:pt x="86182" y="113526"/>
                </a:lnTo>
                <a:lnTo>
                  <a:pt x="86182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6445837" y="5420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6445837" y="5397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6445837" y="2531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6445837" y="2508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6345313" y="768945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279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6441410" y="7574449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036"/>
                </a:lnTo>
              </a:path>
            </a:pathLst>
          </a:custGeom>
          <a:ln w="234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6345313" y="7560478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6393016" y="7361718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4" y="0"/>
                </a:moveTo>
                <a:lnTo>
                  <a:pt x="39093" y="8267"/>
                </a:lnTo>
                <a:lnTo>
                  <a:pt x="4439" y="43833"/>
                </a:lnTo>
                <a:lnTo>
                  <a:pt x="0" y="72017"/>
                </a:lnTo>
                <a:lnTo>
                  <a:pt x="1079" y="84537"/>
                </a:lnTo>
                <a:lnTo>
                  <a:pt x="29033" y="128599"/>
                </a:lnTo>
                <a:lnTo>
                  <a:pt x="76779" y="140695"/>
                </a:lnTo>
                <a:lnTo>
                  <a:pt x="94930" y="140927"/>
                </a:lnTo>
                <a:lnTo>
                  <a:pt x="108371" y="138700"/>
                </a:lnTo>
                <a:lnTo>
                  <a:pt x="120479" y="134903"/>
                </a:lnTo>
                <a:lnTo>
                  <a:pt x="131281" y="129513"/>
                </a:lnTo>
                <a:lnTo>
                  <a:pt x="140807" y="122504"/>
                </a:lnTo>
                <a:lnTo>
                  <a:pt x="148064" y="114723"/>
                </a:lnTo>
                <a:lnTo>
                  <a:pt x="76753" y="114723"/>
                </a:lnTo>
                <a:lnTo>
                  <a:pt x="64886" y="113443"/>
                </a:lnTo>
                <a:lnTo>
                  <a:pt x="29462" y="95248"/>
                </a:lnTo>
                <a:lnTo>
                  <a:pt x="21441" y="70773"/>
                </a:lnTo>
                <a:lnTo>
                  <a:pt x="21452" y="69691"/>
                </a:lnTo>
                <a:lnTo>
                  <a:pt x="40501" y="36578"/>
                </a:lnTo>
                <a:lnTo>
                  <a:pt x="91918" y="27257"/>
                </a:lnTo>
                <a:lnTo>
                  <a:pt x="147875" y="27257"/>
                </a:lnTo>
                <a:lnTo>
                  <a:pt x="147732" y="27033"/>
                </a:lnTo>
                <a:lnTo>
                  <a:pt x="106670" y="2773"/>
                </a:lnTo>
                <a:lnTo>
                  <a:pt x="92680" y="679"/>
                </a:lnTo>
                <a:lnTo>
                  <a:pt x="76684" y="0"/>
                </a:lnTo>
                <a:close/>
              </a:path>
              <a:path w="161925" h="140970">
                <a:moveTo>
                  <a:pt x="147875" y="27257"/>
                </a:moveTo>
                <a:lnTo>
                  <a:pt x="91918" y="27257"/>
                </a:lnTo>
                <a:lnTo>
                  <a:pt x="104724" y="29541"/>
                </a:lnTo>
                <a:lnTo>
                  <a:pt x="116292" y="33832"/>
                </a:lnTo>
                <a:lnTo>
                  <a:pt x="126930" y="40323"/>
                </a:lnTo>
                <a:lnTo>
                  <a:pt x="134540" y="49152"/>
                </a:lnTo>
                <a:lnTo>
                  <a:pt x="138958" y="60818"/>
                </a:lnTo>
                <a:lnTo>
                  <a:pt x="140230" y="76306"/>
                </a:lnTo>
                <a:lnTo>
                  <a:pt x="137133" y="87104"/>
                </a:lnTo>
                <a:lnTo>
                  <a:pt x="105967" y="111801"/>
                </a:lnTo>
                <a:lnTo>
                  <a:pt x="76753" y="114723"/>
                </a:lnTo>
                <a:lnTo>
                  <a:pt x="148064" y="114723"/>
                </a:lnTo>
                <a:lnTo>
                  <a:pt x="161347" y="62469"/>
                </a:lnTo>
                <a:lnTo>
                  <a:pt x="159068" y="49513"/>
                </a:lnTo>
                <a:lnTo>
                  <a:pt x="154574" y="37740"/>
                </a:lnTo>
                <a:lnTo>
                  <a:pt x="147875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6393023" y="7095235"/>
            <a:ext cx="158115" cy="225425"/>
          </a:xfrm>
          <a:custGeom>
            <a:avLst/>
            <a:gdLst/>
            <a:ahLst/>
            <a:cxnLst/>
            <a:rect l="l" t="t" r="r" b="b"/>
            <a:pathLst>
              <a:path w="158115" h="225425">
                <a:moveTo>
                  <a:pt x="158030" y="0"/>
                </a:moveTo>
                <a:lnTo>
                  <a:pt x="61910" y="32"/>
                </a:lnTo>
                <a:lnTo>
                  <a:pt x="24439" y="8880"/>
                </a:lnTo>
                <a:lnTo>
                  <a:pt x="0" y="51746"/>
                </a:lnTo>
                <a:lnTo>
                  <a:pt x="1296" y="63017"/>
                </a:lnTo>
                <a:lnTo>
                  <a:pt x="5291" y="74644"/>
                </a:lnTo>
                <a:lnTo>
                  <a:pt x="12845" y="87857"/>
                </a:lnTo>
                <a:lnTo>
                  <a:pt x="21839" y="96552"/>
                </a:lnTo>
                <a:lnTo>
                  <a:pt x="33288" y="104139"/>
                </a:lnTo>
                <a:lnTo>
                  <a:pt x="32458" y="104450"/>
                </a:lnTo>
                <a:lnTo>
                  <a:pt x="3904" y="129956"/>
                </a:lnTo>
                <a:lnTo>
                  <a:pt x="397" y="157967"/>
                </a:lnTo>
                <a:lnTo>
                  <a:pt x="3066" y="169962"/>
                </a:lnTo>
                <a:lnTo>
                  <a:pt x="8803" y="182298"/>
                </a:lnTo>
                <a:lnTo>
                  <a:pt x="16903" y="191771"/>
                </a:lnTo>
                <a:lnTo>
                  <a:pt x="27643" y="199812"/>
                </a:lnTo>
                <a:lnTo>
                  <a:pt x="3653" y="199812"/>
                </a:lnTo>
                <a:lnTo>
                  <a:pt x="3653" y="225212"/>
                </a:lnTo>
                <a:lnTo>
                  <a:pt x="158030" y="225212"/>
                </a:lnTo>
                <a:lnTo>
                  <a:pt x="158030" y="199812"/>
                </a:lnTo>
                <a:lnTo>
                  <a:pt x="69860" y="199807"/>
                </a:lnTo>
                <a:lnTo>
                  <a:pt x="56290" y="198419"/>
                </a:lnTo>
                <a:lnTo>
                  <a:pt x="23529" y="166888"/>
                </a:lnTo>
                <a:lnTo>
                  <a:pt x="22580" y="150811"/>
                </a:lnTo>
                <a:lnTo>
                  <a:pt x="27422" y="140015"/>
                </a:lnTo>
                <a:lnTo>
                  <a:pt x="38966" y="129809"/>
                </a:lnTo>
                <a:lnTo>
                  <a:pt x="50815" y="126462"/>
                </a:lnTo>
                <a:lnTo>
                  <a:pt x="65743" y="125307"/>
                </a:lnTo>
                <a:lnTo>
                  <a:pt x="158030" y="125307"/>
                </a:lnTo>
                <a:lnTo>
                  <a:pt x="158030" y="99907"/>
                </a:lnTo>
                <a:lnTo>
                  <a:pt x="69808" y="99901"/>
                </a:lnTo>
                <a:lnTo>
                  <a:pt x="27353" y="78713"/>
                </a:lnTo>
                <a:lnTo>
                  <a:pt x="22548" y="50826"/>
                </a:lnTo>
                <a:lnTo>
                  <a:pt x="27364" y="40088"/>
                </a:lnTo>
                <a:lnTo>
                  <a:pt x="38966" y="29901"/>
                </a:lnTo>
                <a:lnTo>
                  <a:pt x="50815" y="26554"/>
                </a:lnTo>
                <a:lnTo>
                  <a:pt x="65743" y="25399"/>
                </a:lnTo>
                <a:lnTo>
                  <a:pt x="158030" y="25399"/>
                </a:lnTo>
                <a:lnTo>
                  <a:pt x="1580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6393762" y="6912637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09">
                <a:moveTo>
                  <a:pt x="86171" y="0"/>
                </a:moveTo>
                <a:lnTo>
                  <a:pt x="73753" y="0"/>
                </a:lnTo>
                <a:lnTo>
                  <a:pt x="65079" y="315"/>
                </a:lnTo>
                <a:lnTo>
                  <a:pt x="28381" y="11494"/>
                </a:lnTo>
                <a:lnTo>
                  <a:pt x="2515" y="47669"/>
                </a:lnTo>
                <a:lnTo>
                  <a:pt x="0" y="79522"/>
                </a:lnTo>
                <a:lnTo>
                  <a:pt x="2700" y="92202"/>
                </a:lnTo>
                <a:lnTo>
                  <a:pt x="23437" y="124424"/>
                </a:lnTo>
                <a:lnTo>
                  <a:pt x="69326" y="142322"/>
                </a:lnTo>
                <a:lnTo>
                  <a:pt x="84597" y="143052"/>
                </a:lnTo>
                <a:lnTo>
                  <a:pt x="97975" y="141898"/>
                </a:lnTo>
                <a:lnTo>
                  <a:pt x="142955" y="118186"/>
                </a:lnTo>
                <a:lnTo>
                  <a:pt x="144122" y="116558"/>
                </a:lnTo>
                <a:lnTo>
                  <a:pt x="86171" y="116558"/>
                </a:lnTo>
                <a:lnTo>
                  <a:pt x="86171" y="113526"/>
                </a:lnTo>
                <a:lnTo>
                  <a:pt x="53903" y="113526"/>
                </a:lnTo>
                <a:lnTo>
                  <a:pt x="42156" y="108515"/>
                </a:lnTo>
                <a:lnTo>
                  <a:pt x="32685" y="100878"/>
                </a:lnTo>
                <a:lnTo>
                  <a:pt x="26108" y="91404"/>
                </a:lnTo>
                <a:lnTo>
                  <a:pt x="22081" y="79468"/>
                </a:lnTo>
                <a:lnTo>
                  <a:pt x="20755" y="64690"/>
                </a:lnTo>
                <a:lnTo>
                  <a:pt x="22924" y="53755"/>
                </a:lnTo>
                <a:lnTo>
                  <a:pt x="29154" y="43054"/>
                </a:lnTo>
                <a:lnTo>
                  <a:pt x="40815" y="31617"/>
                </a:lnTo>
                <a:lnTo>
                  <a:pt x="52555" y="27120"/>
                </a:lnTo>
                <a:lnTo>
                  <a:pt x="66415" y="25400"/>
                </a:lnTo>
                <a:lnTo>
                  <a:pt x="86171" y="25400"/>
                </a:lnTo>
                <a:lnTo>
                  <a:pt x="86171" y="0"/>
                </a:lnTo>
                <a:close/>
              </a:path>
              <a:path w="161290" h="143509">
                <a:moveTo>
                  <a:pt x="149389" y="5927"/>
                </a:moveTo>
                <a:lnTo>
                  <a:pt x="125422" y="5966"/>
                </a:lnTo>
                <a:lnTo>
                  <a:pt x="130086" y="15379"/>
                </a:lnTo>
                <a:lnTo>
                  <a:pt x="134198" y="26762"/>
                </a:lnTo>
                <a:lnTo>
                  <a:pt x="138139" y="41893"/>
                </a:lnTo>
                <a:lnTo>
                  <a:pt x="139276" y="53755"/>
                </a:lnTo>
                <a:lnTo>
                  <a:pt x="139411" y="69579"/>
                </a:lnTo>
                <a:lnTo>
                  <a:pt x="136845" y="82003"/>
                </a:lnTo>
                <a:lnTo>
                  <a:pt x="100602" y="114514"/>
                </a:lnTo>
                <a:lnTo>
                  <a:pt x="86171" y="116558"/>
                </a:lnTo>
                <a:lnTo>
                  <a:pt x="144122" y="116558"/>
                </a:lnTo>
                <a:lnTo>
                  <a:pt x="160140" y="72468"/>
                </a:lnTo>
                <a:lnTo>
                  <a:pt x="160776" y="56180"/>
                </a:lnTo>
                <a:lnTo>
                  <a:pt x="159633" y="44130"/>
                </a:lnTo>
                <a:lnTo>
                  <a:pt x="157391" y="30069"/>
                </a:lnTo>
                <a:lnTo>
                  <a:pt x="154006" y="17838"/>
                </a:lnTo>
                <a:lnTo>
                  <a:pt x="149389" y="5927"/>
                </a:lnTo>
                <a:close/>
              </a:path>
              <a:path w="161290" h="143509">
                <a:moveTo>
                  <a:pt x="86171" y="25400"/>
                </a:moveTo>
                <a:lnTo>
                  <a:pt x="66415" y="25400"/>
                </a:lnTo>
                <a:lnTo>
                  <a:pt x="53903" y="113526"/>
                </a:lnTo>
                <a:lnTo>
                  <a:pt x="86171" y="113526"/>
                </a:lnTo>
                <a:lnTo>
                  <a:pt x="8617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6341943" y="6596549"/>
            <a:ext cx="212725" cy="193040"/>
          </a:xfrm>
          <a:custGeom>
            <a:avLst/>
            <a:gdLst/>
            <a:ahLst/>
            <a:cxnLst/>
            <a:rect l="l" t="t" r="r" b="b"/>
            <a:pathLst>
              <a:path w="212725" h="193040">
                <a:moveTo>
                  <a:pt x="121643" y="161149"/>
                </a:moveTo>
                <a:lnTo>
                  <a:pt x="77593" y="161149"/>
                </a:lnTo>
                <a:lnTo>
                  <a:pt x="87742" y="162334"/>
                </a:lnTo>
                <a:lnTo>
                  <a:pt x="96183" y="171407"/>
                </a:lnTo>
                <a:lnTo>
                  <a:pt x="139286" y="192649"/>
                </a:lnTo>
                <a:lnTo>
                  <a:pt x="155753" y="192929"/>
                </a:lnTo>
                <a:lnTo>
                  <a:pt x="167067" y="190170"/>
                </a:lnTo>
                <a:lnTo>
                  <a:pt x="178047" y="184866"/>
                </a:lnTo>
                <a:lnTo>
                  <a:pt x="188978" y="176575"/>
                </a:lnTo>
                <a:lnTo>
                  <a:pt x="198046" y="167058"/>
                </a:lnTo>
                <a:lnTo>
                  <a:pt x="142633" y="167058"/>
                </a:lnTo>
                <a:lnTo>
                  <a:pt x="131115" y="165208"/>
                </a:lnTo>
                <a:lnTo>
                  <a:pt x="121643" y="161149"/>
                </a:lnTo>
                <a:close/>
              </a:path>
              <a:path w="212725" h="193040">
                <a:moveTo>
                  <a:pt x="34695" y="68298"/>
                </a:moveTo>
                <a:lnTo>
                  <a:pt x="1611" y="94488"/>
                </a:lnTo>
                <a:lnTo>
                  <a:pt x="0" y="121074"/>
                </a:lnTo>
                <a:lnTo>
                  <a:pt x="2111" y="133811"/>
                </a:lnTo>
                <a:lnTo>
                  <a:pt x="35562" y="168559"/>
                </a:lnTo>
                <a:lnTo>
                  <a:pt x="49089" y="170180"/>
                </a:lnTo>
                <a:lnTo>
                  <a:pt x="54733" y="170180"/>
                </a:lnTo>
                <a:lnTo>
                  <a:pt x="60378" y="169050"/>
                </a:lnTo>
                <a:lnTo>
                  <a:pt x="71667" y="164536"/>
                </a:lnTo>
                <a:lnTo>
                  <a:pt x="77593" y="161149"/>
                </a:lnTo>
                <a:lnTo>
                  <a:pt x="121643" y="161149"/>
                </a:lnTo>
                <a:lnTo>
                  <a:pt x="118115" y="159637"/>
                </a:lnTo>
                <a:lnTo>
                  <a:pt x="108276" y="152551"/>
                </a:lnTo>
                <a:lnTo>
                  <a:pt x="99613" y="143934"/>
                </a:lnTo>
                <a:lnTo>
                  <a:pt x="40904" y="143934"/>
                </a:lnTo>
                <a:lnTo>
                  <a:pt x="34131" y="141110"/>
                </a:lnTo>
                <a:lnTo>
                  <a:pt x="29051" y="134903"/>
                </a:lnTo>
                <a:lnTo>
                  <a:pt x="23971" y="128976"/>
                </a:lnTo>
                <a:lnTo>
                  <a:pt x="21431" y="121074"/>
                </a:lnTo>
                <a:lnTo>
                  <a:pt x="21431" y="105269"/>
                </a:lnTo>
                <a:lnTo>
                  <a:pt x="22560" y="98778"/>
                </a:lnTo>
                <a:lnTo>
                  <a:pt x="27102" y="84043"/>
                </a:lnTo>
                <a:lnTo>
                  <a:pt x="30462" y="76483"/>
                </a:lnTo>
                <a:lnTo>
                  <a:pt x="34695" y="68298"/>
                </a:lnTo>
                <a:close/>
              </a:path>
              <a:path w="212725" h="193040">
                <a:moveTo>
                  <a:pt x="202271" y="74134"/>
                </a:moveTo>
                <a:lnTo>
                  <a:pt x="176848" y="74134"/>
                </a:lnTo>
                <a:lnTo>
                  <a:pt x="182884" y="84103"/>
                </a:lnTo>
                <a:lnTo>
                  <a:pt x="188520" y="98063"/>
                </a:lnTo>
                <a:lnTo>
                  <a:pt x="189977" y="109318"/>
                </a:lnTo>
                <a:lnTo>
                  <a:pt x="189872" y="126095"/>
                </a:lnTo>
                <a:lnTo>
                  <a:pt x="186419" y="136758"/>
                </a:lnTo>
                <a:lnTo>
                  <a:pt x="179418" y="147985"/>
                </a:lnTo>
                <a:lnTo>
                  <a:pt x="167889" y="160503"/>
                </a:lnTo>
                <a:lnTo>
                  <a:pt x="156344" y="165438"/>
                </a:lnTo>
                <a:lnTo>
                  <a:pt x="142633" y="167058"/>
                </a:lnTo>
                <a:lnTo>
                  <a:pt x="198046" y="167058"/>
                </a:lnTo>
                <a:lnTo>
                  <a:pt x="211942" y="129330"/>
                </a:lnTo>
                <a:lnTo>
                  <a:pt x="212685" y="113946"/>
                </a:lnTo>
                <a:lnTo>
                  <a:pt x="211510" y="103211"/>
                </a:lnTo>
                <a:lnTo>
                  <a:pt x="208566" y="90965"/>
                </a:lnTo>
                <a:lnTo>
                  <a:pt x="203320" y="75933"/>
                </a:lnTo>
                <a:lnTo>
                  <a:pt x="202271" y="74134"/>
                </a:lnTo>
                <a:close/>
              </a:path>
              <a:path w="212725" h="193040">
                <a:moveTo>
                  <a:pt x="98760" y="9596"/>
                </a:moveTo>
                <a:lnTo>
                  <a:pt x="106735" y="35980"/>
                </a:lnTo>
                <a:lnTo>
                  <a:pt x="118783" y="38144"/>
                </a:lnTo>
                <a:lnTo>
                  <a:pt x="132038" y="41819"/>
                </a:lnTo>
                <a:lnTo>
                  <a:pt x="143758" y="46926"/>
                </a:lnTo>
                <a:lnTo>
                  <a:pt x="154640" y="53340"/>
                </a:lnTo>
                <a:lnTo>
                  <a:pt x="82321" y="123961"/>
                </a:lnTo>
                <a:lnTo>
                  <a:pt x="71309" y="133979"/>
                </a:lnTo>
                <a:lnTo>
                  <a:pt x="62918" y="139983"/>
                </a:lnTo>
                <a:lnTo>
                  <a:pt x="58402" y="142805"/>
                </a:lnTo>
                <a:lnTo>
                  <a:pt x="53604" y="143934"/>
                </a:lnTo>
                <a:lnTo>
                  <a:pt x="99613" y="143934"/>
                </a:lnTo>
                <a:lnTo>
                  <a:pt x="98478" y="142805"/>
                </a:lnTo>
                <a:lnTo>
                  <a:pt x="176848" y="74134"/>
                </a:lnTo>
                <a:lnTo>
                  <a:pt x="202271" y="74134"/>
                </a:lnTo>
                <a:lnTo>
                  <a:pt x="196960" y="65022"/>
                </a:lnTo>
                <a:lnTo>
                  <a:pt x="188789" y="54469"/>
                </a:lnTo>
                <a:lnTo>
                  <a:pt x="206000" y="37736"/>
                </a:lnTo>
                <a:lnTo>
                  <a:pt x="168990" y="37736"/>
                </a:lnTo>
                <a:lnTo>
                  <a:pt x="123470" y="14630"/>
                </a:lnTo>
                <a:lnTo>
                  <a:pt x="111180" y="11447"/>
                </a:lnTo>
                <a:lnTo>
                  <a:pt x="98760" y="9596"/>
                </a:lnTo>
                <a:close/>
              </a:path>
              <a:path w="212725" h="193040">
                <a:moveTo>
                  <a:pt x="209109" y="0"/>
                </a:moveTo>
                <a:lnTo>
                  <a:pt x="168990" y="37736"/>
                </a:lnTo>
                <a:lnTo>
                  <a:pt x="206000" y="37736"/>
                </a:lnTo>
                <a:lnTo>
                  <a:pt x="209109" y="34714"/>
                </a:lnTo>
                <a:lnTo>
                  <a:pt x="2091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6342158" y="6302474"/>
            <a:ext cx="212725" cy="180340"/>
          </a:xfrm>
          <a:custGeom>
            <a:avLst/>
            <a:gdLst/>
            <a:ahLst/>
            <a:cxnLst/>
            <a:rect l="l" t="t" r="r" b="b"/>
            <a:pathLst>
              <a:path w="212725" h="180339">
                <a:moveTo>
                  <a:pt x="48593" y="5361"/>
                </a:moveTo>
                <a:lnTo>
                  <a:pt x="8608" y="26612"/>
                </a:lnTo>
                <a:lnTo>
                  <a:pt x="58" y="71798"/>
                </a:lnTo>
                <a:lnTo>
                  <a:pt x="0" y="89440"/>
                </a:lnTo>
                <a:lnTo>
                  <a:pt x="1803" y="102291"/>
                </a:lnTo>
                <a:lnTo>
                  <a:pt x="23932" y="147646"/>
                </a:lnTo>
                <a:lnTo>
                  <a:pt x="65890" y="174303"/>
                </a:lnTo>
                <a:lnTo>
                  <a:pt x="108054" y="179765"/>
                </a:lnTo>
                <a:lnTo>
                  <a:pt x="121650" y="179065"/>
                </a:lnTo>
                <a:lnTo>
                  <a:pt x="169329" y="163423"/>
                </a:lnTo>
                <a:lnTo>
                  <a:pt x="186269" y="150188"/>
                </a:lnTo>
                <a:lnTo>
                  <a:pt x="97211" y="150188"/>
                </a:lnTo>
                <a:lnTo>
                  <a:pt x="83792" y="148750"/>
                </a:lnTo>
                <a:lnTo>
                  <a:pt x="38775" y="126784"/>
                </a:lnTo>
                <a:lnTo>
                  <a:pt x="23388" y="80923"/>
                </a:lnTo>
                <a:lnTo>
                  <a:pt x="23034" y="62828"/>
                </a:lnTo>
                <a:lnTo>
                  <a:pt x="25312" y="50351"/>
                </a:lnTo>
                <a:lnTo>
                  <a:pt x="29202" y="38169"/>
                </a:lnTo>
                <a:lnTo>
                  <a:pt x="34365" y="26861"/>
                </a:lnTo>
                <a:lnTo>
                  <a:pt x="40828" y="15925"/>
                </a:lnTo>
                <a:lnTo>
                  <a:pt x="48593" y="5361"/>
                </a:lnTo>
                <a:close/>
              </a:path>
              <a:path w="212725" h="180339">
                <a:moveTo>
                  <a:pt x="204201" y="27658"/>
                </a:moveTo>
                <a:lnTo>
                  <a:pt x="179544" y="27658"/>
                </a:lnTo>
                <a:lnTo>
                  <a:pt x="180102" y="28623"/>
                </a:lnTo>
                <a:lnTo>
                  <a:pt x="184558" y="38644"/>
                </a:lnTo>
                <a:lnTo>
                  <a:pt x="188286" y="52971"/>
                </a:lnTo>
                <a:lnTo>
                  <a:pt x="189544" y="64411"/>
                </a:lnTo>
                <a:lnTo>
                  <a:pt x="189904" y="79486"/>
                </a:lnTo>
                <a:lnTo>
                  <a:pt x="188602" y="92709"/>
                </a:lnTo>
                <a:lnTo>
                  <a:pt x="162436" y="136677"/>
                </a:lnTo>
                <a:lnTo>
                  <a:pt x="114752" y="149745"/>
                </a:lnTo>
                <a:lnTo>
                  <a:pt x="97211" y="150188"/>
                </a:lnTo>
                <a:lnTo>
                  <a:pt x="186269" y="150188"/>
                </a:lnTo>
                <a:lnTo>
                  <a:pt x="207014" y="115034"/>
                </a:lnTo>
                <a:lnTo>
                  <a:pt x="212478" y="71798"/>
                </a:lnTo>
                <a:lnTo>
                  <a:pt x="211533" y="59124"/>
                </a:lnTo>
                <a:lnTo>
                  <a:pt x="209562" y="46715"/>
                </a:lnTo>
                <a:lnTo>
                  <a:pt x="206519" y="34176"/>
                </a:lnTo>
                <a:lnTo>
                  <a:pt x="204201" y="27658"/>
                </a:lnTo>
                <a:close/>
              </a:path>
              <a:path w="212725" h="180339">
                <a:moveTo>
                  <a:pt x="189704" y="0"/>
                </a:moveTo>
                <a:lnTo>
                  <a:pt x="101368" y="0"/>
                </a:lnTo>
                <a:lnTo>
                  <a:pt x="101368" y="73094"/>
                </a:lnTo>
                <a:lnTo>
                  <a:pt x="124228" y="73094"/>
                </a:lnTo>
                <a:lnTo>
                  <a:pt x="124228" y="27658"/>
                </a:lnTo>
                <a:lnTo>
                  <a:pt x="204201" y="27658"/>
                </a:lnTo>
                <a:lnTo>
                  <a:pt x="202220" y="22084"/>
                </a:lnTo>
                <a:lnTo>
                  <a:pt x="196634" y="10692"/>
                </a:lnTo>
                <a:lnTo>
                  <a:pt x="1897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6393043" y="6132012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90" h="130175">
                <a:moveTo>
                  <a:pt x="80399" y="25400"/>
                </a:moveTo>
                <a:lnTo>
                  <a:pt x="60643" y="25400"/>
                </a:lnTo>
                <a:lnTo>
                  <a:pt x="61148" y="69192"/>
                </a:lnTo>
                <a:lnTo>
                  <a:pt x="72909" y="109043"/>
                </a:lnTo>
                <a:lnTo>
                  <a:pt x="120957" y="129898"/>
                </a:lnTo>
                <a:lnTo>
                  <a:pt x="132099" y="126857"/>
                </a:lnTo>
                <a:lnTo>
                  <a:pt x="142997" y="120176"/>
                </a:lnTo>
                <a:lnTo>
                  <a:pt x="154343" y="108881"/>
                </a:lnTo>
                <a:lnTo>
                  <a:pt x="155994" y="104744"/>
                </a:lnTo>
                <a:lnTo>
                  <a:pt x="106889" y="104744"/>
                </a:lnTo>
                <a:lnTo>
                  <a:pt x="95104" y="100567"/>
                </a:lnTo>
                <a:lnTo>
                  <a:pt x="85939" y="90076"/>
                </a:lnTo>
                <a:lnTo>
                  <a:pt x="82918" y="80185"/>
                </a:lnTo>
                <a:lnTo>
                  <a:pt x="81043" y="67012"/>
                </a:lnTo>
                <a:lnTo>
                  <a:pt x="80509" y="53343"/>
                </a:lnTo>
                <a:lnTo>
                  <a:pt x="80399" y="25400"/>
                </a:lnTo>
                <a:close/>
              </a:path>
              <a:path w="161290" h="130175">
                <a:moveTo>
                  <a:pt x="158010" y="0"/>
                </a:moveTo>
                <a:lnTo>
                  <a:pt x="69955" y="0"/>
                </a:lnTo>
                <a:lnTo>
                  <a:pt x="60915" y="305"/>
                </a:lnTo>
                <a:lnTo>
                  <a:pt x="24495" y="11623"/>
                </a:lnTo>
                <a:lnTo>
                  <a:pt x="912" y="53343"/>
                </a:lnTo>
                <a:lnTo>
                  <a:pt x="0" y="69192"/>
                </a:lnTo>
                <a:lnTo>
                  <a:pt x="980" y="81045"/>
                </a:lnTo>
                <a:lnTo>
                  <a:pt x="3307" y="94795"/>
                </a:lnTo>
                <a:lnTo>
                  <a:pt x="6476" y="106813"/>
                </a:lnTo>
                <a:lnTo>
                  <a:pt x="10690" y="119096"/>
                </a:lnTo>
                <a:lnTo>
                  <a:pt x="33818" y="118522"/>
                </a:lnTo>
                <a:lnTo>
                  <a:pt x="28695" y="107077"/>
                </a:lnTo>
                <a:lnTo>
                  <a:pt x="24696" y="94688"/>
                </a:lnTo>
                <a:lnTo>
                  <a:pt x="22961" y="86094"/>
                </a:lnTo>
                <a:lnTo>
                  <a:pt x="22895" y="85475"/>
                </a:lnTo>
                <a:lnTo>
                  <a:pt x="22113" y="74174"/>
                </a:lnTo>
                <a:lnTo>
                  <a:pt x="22514" y="56795"/>
                </a:lnTo>
                <a:lnTo>
                  <a:pt x="26475" y="45006"/>
                </a:lnTo>
                <a:lnTo>
                  <a:pt x="33838" y="34030"/>
                </a:lnTo>
                <a:lnTo>
                  <a:pt x="44554" y="27580"/>
                </a:lnTo>
                <a:lnTo>
                  <a:pt x="58103" y="25400"/>
                </a:lnTo>
                <a:lnTo>
                  <a:pt x="158010" y="25400"/>
                </a:lnTo>
                <a:lnTo>
                  <a:pt x="158010" y="0"/>
                </a:lnTo>
                <a:close/>
              </a:path>
              <a:path w="161290" h="130175">
                <a:moveTo>
                  <a:pt x="134584" y="25400"/>
                </a:moveTo>
                <a:lnTo>
                  <a:pt x="80399" y="25400"/>
                </a:lnTo>
                <a:lnTo>
                  <a:pt x="91057" y="25533"/>
                </a:lnTo>
                <a:lnTo>
                  <a:pt x="104505" y="27479"/>
                </a:lnTo>
                <a:lnTo>
                  <a:pt x="139224" y="59617"/>
                </a:lnTo>
                <a:lnTo>
                  <a:pt x="140747" y="73778"/>
                </a:lnTo>
                <a:lnTo>
                  <a:pt x="140713" y="74174"/>
                </a:lnTo>
                <a:lnTo>
                  <a:pt x="138409" y="86667"/>
                </a:lnTo>
                <a:lnTo>
                  <a:pt x="131679" y="97547"/>
                </a:lnTo>
                <a:lnTo>
                  <a:pt x="122100" y="103116"/>
                </a:lnTo>
                <a:lnTo>
                  <a:pt x="106889" y="104744"/>
                </a:lnTo>
                <a:lnTo>
                  <a:pt x="155994" y="104744"/>
                </a:lnTo>
                <a:lnTo>
                  <a:pt x="158358" y="98817"/>
                </a:lnTo>
                <a:lnTo>
                  <a:pt x="160592" y="85475"/>
                </a:lnTo>
                <a:lnTo>
                  <a:pt x="161008" y="67847"/>
                </a:lnTo>
                <a:lnTo>
                  <a:pt x="158303" y="55745"/>
                </a:lnTo>
                <a:lnTo>
                  <a:pt x="153083" y="43354"/>
                </a:lnTo>
                <a:lnTo>
                  <a:pt x="145292" y="33679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6393008" y="5990335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5" h="90804">
                <a:moveTo>
                  <a:pt x="27376" y="0"/>
                </a:moveTo>
                <a:lnTo>
                  <a:pt x="1410" y="0"/>
                </a:lnTo>
                <a:lnTo>
                  <a:pt x="847" y="2821"/>
                </a:lnTo>
                <a:lnTo>
                  <a:pt x="283" y="7056"/>
                </a:lnTo>
                <a:lnTo>
                  <a:pt x="283" y="9312"/>
                </a:lnTo>
                <a:lnTo>
                  <a:pt x="0" y="11289"/>
                </a:lnTo>
                <a:lnTo>
                  <a:pt x="16854" y="57248"/>
                </a:lnTo>
                <a:lnTo>
                  <a:pt x="27658" y="64910"/>
                </a:lnTo>
                <a:lnTo>
                  <a:pt x="3669" y="64910"/>
                </a:lnTo>
                <a:lnTo>
                  <a:pt x="3669" y="90310"/>
                </a:lnTo>
                <a:lnTo>
                  <a:pt x="158045" y="90310"/>
                </a:lnTo>
                <a:lnTo>
                  <a:pt x="158045" y="64910"/>
                </a:lnTo>
                <a:lnTo>
                  <a:pt x="76740" y="64910"/>
                </a:lnTo>
                <a:lnTo>
                  <a:pt x="64305" y="64093"/>
                </a:lnTo>
                <a:lnTo>
                  <a:pt x="29679" y="45779"/>
                </a:lnTo>
                <a:lnTo>
                  <a:pt x="22578" y="20319"/>
                </a:lnTo>
                <a:lnTo>
                  <a:pt x="22578" y="16369"/>
                </a:lnTo>
                <a:lnTo>
                  <a:pt x="23143" y="12700"/>
                </a:lnTo>
                <a:lnTo>
                  <a:pt x="23707" y="9312"/>
                </a:lnTo>
                <a:lnTo>
                  <a:pt x="24554" y="5927"/>
                </a:lnTo>
                <a:lnTo>
                  <a:pt x="25683" y="2821"/>
                </a:lnTo>
                <a:lnTo>
                  <a:pt x="27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336564" y="5836806"/>
            <a:ext cx="217804" cy="138430"/>
          </a:xfrm>
          <a:custGeom>
            <a:avLst/>
            <a:gdLst/>
            <a:ahLst/>
            <a:cxnLst/>
            <a:rect l="l" t="t" r="r" b="b"/>
            <a:pathLst>
              <a:path w="217804" h="138429">
                <a:moveTo>
                  <a:pt x="191347" y="25400"/>
                </a:moveTo>
                <a:lnTo>
                  <a:pt x="83538" y="25400"/>
                </a:lnTo>
                <a:lnTo>
                  <a:pt x="77179" y="29739"/>
                </a:lnTo>
                <a:lnTo>
                  <a:pt x="68696" y="38264"/>
                </a:lnTo>
                <a:lnTo>
                  <a:pt x="60900" y="50521"/>
                </a:lnTo>
                <a:lnTo>
                  <a:pt x="57561" y="62186"/>
                </a:lnTo>
                <a:lnTo>
                  <a:pt x="56460" y="76289"/>
                </a:lnTo>
                <a:lnTo>
                  <a:pt x="58125" y="89166"/>
                </a:lnTo>
                <a:lnTo>
                  <a:pt x="79918" y="121422"/>
                </a:lnTo>
                <a:lnTo>
                  <a:pt x="125937" y="137331"/>
                </a:lnTo>
                <a:lnTo>
                  <a:pt x="141531" y="137951"/>
                </a:lnTo>
                <a:lnTo>
                  <a:pt x="154559" y="136913"/>
                </a:lnTo>
                <a:lnTo>
                  <a:pt x="201096" y="116095"/>
                </a:lnTo>
                <a:lnTo>
                  <a:pt x="204633" y="111760"/>
                </a:lnTo>
                <a:lnTo>
                  <a:pt x="136163" y="111754"/>
                </a:lnTo>
                <a:lnTo>
                  <a:pt x="123296" y="110874"/>
                </a:lnTo>
                <a:lnTo>
                  <a:pt x="88035" y="95558"/>
                </a:lnTo>
                <a:lnTo>
                  <a:pt x="79341" y="56591"/>
                </a:lnTo>
                <a:lnTo>
                  <a:pt x="85181" y="45526"/>
                </a:lnTo>
                <a:lnTo>
                  <a:pt x="128899" y="26195"/>
                </a:lnTo>
                <a:lnTo>
                  <a:pt x="146247" y="25714"/>
                </a:lnTo>
                <a:lnTo>
                  <a:pt x="191777" y="25714"/>
                </a:lnTo>
                <a:lnTo>
                  <a:pt x="191347" y="25400"/>
                </a:lnTo>
                <a:close/>
              </a:path>
              <a:path w="217804" h="138429">
                <a:moveTo>
                  <a:pt x="191777" y="25714"/>
                </a:moveTo>
                <a:lnTo>
                  <a:pt x="146247" y="25714"/>
                </a:lnTo>
                <a:lnTo>
                  <a:pt x="159833" y="27693"/>
                </a:lnTo>
                <a:lnTo>
                  <a:pt x="171576" y="31459"/>
                </a:lnTo>
                <a:lnTo>
                  <a:pt x="181477" y="36977"/>
                </a:lnTo>
                <a:lnTo>
                  <a:pt x="190333" y="45848"/>
                </a:lnTo>
                <a:lnTo>
                  <a:pt x="195532" y="57147"/>
                </a:lnTo>
                <a:lnTo>
                  <a:pt x="197182" y="71609"/>
                </a:lnTo>
                <a:lnTo>
                  <a:pt x="194684" y="83106"/>
                </a:lnTo>
                <a:lnTo>
                  <a:pt x="164968" y="108273"/>
                </a:lnTo>
                <a:lnTo>
                  <a:pt x="137441" y="111760"/>
                </a:lnTo>
                <a:lnTo>
                  <a:pt x="204633" y="111760"/>
                </a:lnTo>
                <a:lnTo>
                  <a:pt x="208547" y="106962"/>
                </a:lnTo>
                <a:lnTo>
                  <a:pt x="213828" y="96106"/>
                </a:lnTo>
                <a:lnTo>
                  <a:pt x="216918" y="83052"/>
                </a:lnTo>
                <a:lnTo>
                  <a:pt x="217793" y="67319"/>
                </a:lnTo>
                <a:lnTo>
                  <a:pt x="215308" y="55210"/>
                </a:lnTo>
                <a:lnTo>
                  <a:pt x="210089" y="42926"/>
                </a:lnTo>
                <a:lnTo>
                  <a:pt x="202206" y="33336"/>
                </a:lnTo>
                <a:lnTo>
                  <a:pt x="191777" y="25714"/>
                </a:lnTo>
                <a:close/>
              </a:path>
              <a:path w="217804" h="138429">
                <a:moveTo>
                  <a:pt x="214489" y="0"/>
                </a:moveTo>
                <a:lnTo>
                  <a:pt x="0" y="0"/>
                </a:lnTo>
                <a:lnTo>
                  <a:pt x="0" y="25400"/>
                </a:lnTo>
                <a:lnTo>
                  <a:pt x="214489" y="25400"/>
                </a:lnTo>
                <a:lnTo>
                  <a:pt x="2144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6393750" y="5652515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10">
                <a:moveTo>
                  <a:pt x="86182" y="0"/>
                </a:moveTo>
                <a:lnTo>
                  <a:pt x="73764" y="0"/>
                </a:lnTo>
                <a:lnTo>
                  <a:pt x="65091" y="315"/>
                </a:lnTo>
                <a:lnTo>
                  <a:pt x="28392" y="11494"/>
                </a:lnTo>
                <a:lnTo>
                  <a:pt x="2527" y="47669"/>
                </a:lnTo>
                <a:lnTo>
                  <a:pt x="0" y="79468"/>
                </a:lnTo>
                <a:lnTo>
                  <a:pt x="2712" y="92202"/>
                </a:lnTo>
                <a:lnTo>
                  <a:pt x="23449" y="124424"/>
                </a:lnTo>
                <a:lnTo>
                  <a:pt x="69337" y="142322"/>
                </a:lnTo>
                <a:lnTo>
                  <a:pt x="84609" y="143052"/>
                </a:lnTo>
                <a:lnTo>
                  <a:pt x="97986" y="141898"/>
                </a:lnTo>
                <a:lnTo>
                  <a:pt x="142967" y="118186"/>
                </a:lnTo>
                <a:lnTo>
                  <a:pt x="144133" y="116558"/>
                </a:lnTo>
                <a:lnTo>
                  <a:pt x="86182" y="116558"/>
                </a:lnTo>
                <a:lnTo>
                  <a:pt x="86182" y="113526"/>
                </a:lnTo>
                <a:lnTo>
                  <a:pt x="53915" y="113526"/>
                </a:lnTo>
                <a:lnTo>
                  <a:pt x="42167" y="108515"/>
                </a:lnTo>
                <a:lnTo>
                  <a:pt x="32696" y="100878"/>
                </a:lnTo>
                <a:lnTo>
                  <a:pt x="26120" y="91404"/>
                </a:lnTo>
                <a:lnTo>
                  <a:pt x="22093" y="79468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2" y="25400"/>
                </a:lnTo>
                <a:lnTo>
                  <a:pt x="86182" y="0"/>
                </a:lnTo>
                <a:close/>
              </a:path>
              <a:path w="161290" h="143510">
                <a:moveTo>
                  <a:pt x="149400" y="5927"/>
                </a:moveTo>
                <a:lnTo>
                  <a:pt x="125433" y="5966"/>
                </a:lnTo>
                <a:lnTo>
                  <a:pt x="130098" y="15378"/>
                </a:lnTo>
                <a:lnTo>
                  <a:pt x="134209" y="26762"/>
                </a:lnTo>
                <a:lnTo>
                  <a:pt x="138151" y="41893"/>
                </a:lnTo>
                <a:lnTo>
                  <a:pt x="139288" y="53755"/>
                </a:lnTo>
                <a:lnTo>
                  <a:pt x="139422" y="69579"/>
                </a:lnTo>
                <a:lnTo>
                  <a:pt x="136857" y="82003"/>
                </a:lnTo>
                <a:lnTo>
                  <a:pt x="100613" y="114514"/>
                </a:lnTo>
                <a:lnTo>
                  <a:pt x="86182" y="116558"/>
                </a:lnTo>
                <a:lnTo>
                  <a:pt x="144133" y="116558"/>
                </a:lnTo>
                <a:lnTo>
                  <a:pt x="160151" y="72468"/>
                </a:lnTo>
                <a:lnTo>
                  <a:pt x="160787" y="56180"/>
                </a:lnTo>
                <a:lnTo>
                  <a:pt x="159644" y="44130"/>
                </a:lnTo>
                <a:lnTo>
                  <a:pt x="157403" y="30069"/>
                </a:lnTo>
                <a:lnTo>
                  <a:pt x="154018" y="17838"/>
                </a:lnTo>
                <a:lnTo>
                  <a:pt x="149400" y="5927"/>
                </a:lnTo>
                <a:close/>
              </a:path>
              <a:path w="161290" h="143510">
                <a:moveTo>
                  <a:pt x="86182" y="25400"/>
                </a:moveTo>
                <a:lnTo>
                  <a:pt x="66426" y="25400"/>
                </a:lnTo>
                <a:lnTo>
                  <a:pt x="53915" y="113526"/>
                </a:lnTo>
                <a:lnTo>
                  <a:pt x="86182" y="113526"/>
                </a:lnTo>
                <a:lnTo>
                  <a:pt x="86182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6393468" y="5482618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7585" y="0"/>
                </a:moveTo>
                <a:lnTo>
                  <a:pt x="64451" y="0"/>
                </a:lnTo>
                <a:lnTo>
                  <a:pt x="55518" y="326"/>
                </a:lnTo>
                <a:lnTo>
                  <a:pt x="9019" y="21465"/>
                </a:lnTo>
                <a:lnTo>
                  <a:pt x="0" y="61470"/>
                </a:lnTo>
                <a:lnTo>
                  <a:pt x="2843" y="73342"/>
                </a:lnTo>
                <a:lnTo>
                  <a:pt x="8733" y="86026"/>
                </a:lnTo>
                <a:lnTo>
                  <a:pt x="16753" y="95625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5" y="129258"/>
                </a:lnTo>
                <a:lnTo>
                  <a:pt x="157585" y="103858"/>
                </a:lnTo>
                <a:lnTo>
                  <a:pt x="67284" y="103799"/>
                </a:lnTo>
                <a:lnTo>
                  <a:pt x="54523" y="101997"/>
                </a:lnTo>
                <a:lnTo>
                  <a:pt x="23010" y="68274"/>
                </a:lnTo>
                <a:lnTo>
                  <a:pt x="22333" y="51576"/>
                </a:lnTo>
                <a:lnTo>
                  <a:pt x="27349" y="40784"/>
                </a:lnTo>
                <a:lnTo>
                  <a:pt x="38719" y="30395"/>
                </a:lnTo>
                <a:lnTo>
                  <a:pt x="50433" y="26678"/>
                </a:lnTo>
                <a:lnTo>
                  <a:pt x="65298" y="25400"/>
                </a:lnTo>
                <a:lnTo>
                  <a:pt x="157585" y="25400"/>
                </a:lnTo>
                <a:lnTo>
                  <a:pt x="1575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6920848" y="5420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6920848" y="5397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6920848" y="2531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6920848" y="2508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6820325" y="8094797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279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6868479" y="7898228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40">
                <a:moveTo>
                  <a:pt x="157585" y="0"/>
                </a:moveTo>
                <a:lnTo>
                  <a:pt x="64451" y="0"/>
                </a:lnTo>
                <a:lnTo>
                  <a:pt x="55518" y="326"/>
                </a:lnTo>
                <a:lnTo>
                  <a:pt x="9019" y="21465"/>
                </a:lnTo>
                <a:lnTo>
                  <a:pt x="0" y="61470"/>
                </a:lnTo>
                <a:lnTo>
                  <a:pt x="2843" y="73341"/>
                </a:lnTo>
                <a:lnTo>
                  <a:pt x="8733" y="86026"/>
                </a:lnTo>
                <a:lnTo>
                  <a:pt x="16753" y="95625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5" y="129258"/>
                </a:lnTo>
                <a:lnTo>
                  <a:pt x="157585" y="103858"/>
                </a:lnTo>
                <a:lnTo>
                  <a:pt x="67284" y="103799"/>
                </a:lnTo>
                <a:lnTo>
                  <a:pt x="54523" y="101997"/>
                </a:lnTo>
                <a:lnTo>
                  <a:pt x="23010" y="68274"/>
                </a:lnTo>
                <a:lnTo>
                  <a:pt x="22333" y="51575"/>
                </a:lnTo>
                <a:lnTo>
                  <a:pt x="27348" y="40783"/>
                </a:lnTo>
                <a:lnTo>
                  <a:pt x="38719" y="30394"/>
                </a:lnTo>
                <a:lnTo>
                  <a:pt x="50432" y="26678"/>
                </a:lnTo>
                <a:lnTo>
                  <a:pt x="65298" y="25400"/>
                </a:lnTo>
                <a:lnTo>
                  <a:pt x="157585" y="25400"/>
                </a:lnTo>
                <a:lnTo>
                  <a:pt x="1575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6827945" y="7770382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59" y="43745"/>
                </a:lnTo>
                <a:lnTo>
                  <a:pt x="171590" y="47130"/>
                </a:lnTo>
                <a:lnTo>
                  <a:pt x="168203" y="50518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3" y="77610"/>
                </a:lnTo>
                <a:lnTo>
                  <a:pt x="43743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0" y="77417"/>
                </a:lnTo>
                <a:lnTo>
                  <a:pt x="194114" y="54939"/>
                </a:lnTo>
                <a:lnTo>
                  <a:pt x="198120" y="25965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3" y="0"/>
                </a:lnTo>
                <a:lnTo>
                  <a:pt x="43743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6868762" y="7605000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09">
                <a:moveTo>
                  <a:pt x="86182" y="0"/>
                </a:moveTo>
                <a:lnTo>
                  <a:pt x="73764" y="0"/>
                </a:lnTo>
                <a:lnTo>
                  <a:pt x="65091" y="315"/>
                </a:lnTo>
                <a:lnTo>
                  <a:pt x="28392" y="11494"/>
                </a:lnTo>
                <a:lnTo>
                  <a:pt x="2527" y="47669"/>
                </a:lnTo>
                <a:lnTo>
                  <a:pt x="0" y="79468"/>
                </a:lnTo>
                <a:lnTo>
                  <a:pt x="2712" y="92202"/>
                </a:lnTo>
                <a:lnTo>
                  <a:pt x="23449" y="124424"/>
                </a:lnTo>
                <a:lnTo>
                  <a:pt x="69337" y="142322"/>
                </a:lnTo>
                <a:lnTo>
                  <a:pt x="84609" y="143052"/>
                </a:lnTo>
                <a:lnTo>
                  <a:pt x="97986" y="141898"/>
                </a:lnTo>
                <a:lnTo>
                  <a:pt x="142967" y="118186"/>
                </a:lnTo>
                <a:lnTo>
                  <a:pt x="144133" y="116558"/>
                </a:lnTo>
                <a:lnTo>
                  <a:pt x="86182" y="116558"/>
                </a:lnTo>
                <a:lnTo>
                  <a:pt x="86182" y="113526"/>
                </a:lnTo>
                <a:lnTo>
                  <a:pt x="53915" y="113526"/>
                </a:lnTo>
                <a:lnTo>
                  <a:pt x="42167" y="108515"/>
                </a:lnTo>
                <a:lnTo>
                  <a:pt x="32697" y="100877"/>
                </a:lnTo>
                <a:lnTo>
                  <a:pt x="26119" y="91405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2" y="25400"/>
                </a:lnTo>
                <a:lnTo>
                  <a:pt x="86182" y="0"/>
                </a:lnTo>
                <a:close/>
              </a:path>
              <a:path w="161290" h="143509">
                <a:moveTo>
                  <a:pt x="149399" y="5927"/>
                </a:moveTo>
                <a:lnTo>
                  <a:pt x="125433" y="5966"/>
                </a:lnTo>
                <a:lnTo>
                  <a:pt x="130097" y="15378"/>
                </a:lnTo>
                <a:lnTo>
                  <a:pt x="134209" y="26762"/>
                </a:lnTo>
                <a:lnTo>
                  <a:pt x="138151" y="41893"/>
                </a:lnTo>
                <a:lnTo>
                  <a:pt x="139288" y="53755"/>
                </a:lnTo>
                <a:lnTo>
                  <a:pt x="139422" y="69579"/>
                </a:lnTo>
                <a:lnTo>
                  <a:pt x="136857" y="82003"/>
                </a:lnTo>
                <a:lnTo>
                  <a:pt x="100613" y="114514"/>
                </a:lnTo>
                <a:lnTo>
                  <a:pt x="86182" y="116558"/>
                </a:lnTo>
                <a:lnTo>
                  <a:pt x="144133" y="116558"/>
                </a:lnTo>
                <a:lnTo>
                  <a:pt x="160151" y="72468"/>
                </a:lnTo>
                <a:lnTo>
                  <a:pt x="160787" y="56180"/>
                </a:lnTo>
                <a:lnTo>
                  <a:pt x="159644" y="44131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90" h="143509">
                <a:moveTo>
                  <a:pt x="86182" y="25400"/>
                </a:moveTo>
                <a:lnTo>
                  <a:pt x="66426" y="25400"/>
                </a:lnTo>
                <a:lnTo>
                  <a:pt x="53915" y="113526"/>
                </a:lnTo>
                <a:lnTo>
                  <a:pt x="86182" y="113526"/>
                </a:lnTo>
                <a:lnTo>
                  <a:pt x="86182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6868020" y="7474049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5" h="90804">
                <a:moveTo>
                  <a:pt x="27376" y="0"/>
                </a:moveTo>
                <a:lnTo>
                  <a:pt x="1410" y="0"/>
                </a:lnTo>
                <a:lnTo>
                  <a:pt x="847" y="2821"/>
                </a:lnTo>
                <a:lnTo>
                  <a:pt x="281" y="7054"/>
                </a:lnTo>
                <a:lnTo>
                  <a:pt x="281" y="9312"/>
                </a:lnTo>
                <a:lnTo>
                  <a:pt x="0" y="11289"/>
                </a:lnTo>
                <a:lnTo>
                  <a:pt x="16854" y="57248"/>
                </a:lnTo>
                <a:lnTo>
                  <a:pt x="27658" y="64910"/>
                </a:lnTo>
                <a:lnTo>
                  <a:pt x="3669" y="64910"/>
                </a:lnTo>
                <a:lnTo>
                  <a:pt x="3669" y="90310"/>
                </a:lnTo>
                <a:lnTo>
                  <a:pt x="158045" y="90310"/>
                </a:lnTo>
                <a:lnTo>
                  <a:pt x="158045" y="64910"/>
                </a:lnTo>
                <a:lnTo>
                  <a:pt x="76740" y="64910"/>
                </a:lnTo>
                <a:lnTo>
                  <a:pt x="64304" y="64093"/>
                </a:lnTo>
                <a:lnTo>
                  <a:pt x="29679" y="45779"/>
                </a:lnTo>
                <a:lnTo>
                  <a:pt x="22578" y="20320"/>
                </a:lnTo>
                <a:lnTo>
                  <a:pt x="22578" y="16369"/>
                </a:lnTo>
                <a:lnTo>
                  <a:pt x="23141" y="12700"/>
                </a:lnTo>
                <a:lnTo>
                  <a:pt x="23707" y="9312"/>
                </a:lnTo>
                <a:lnTo>
                  <a:pt x="24554" y="5925"/>
                </a:lnTo>
                <a:lnTo>
                  <a:pt x="25681" y="2821"/>
                </a:lnTo>
                <a:lnTo>
                  <a:pt x="27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6868479" y="7319109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40">
                <a:moveTo>
                  <a:pt x="157585" y="0"/>
                </a:moveTo>
                <a:lnTo>
                  <a:pt x="64451" y="0"/>
                </a:lnTo>
                <a:lnTo>
                  <a:pt x="55518" y="326"/>
                </a:lnTo>
                <a:lnTo>
                  <a:pt x="9019" y="21465"/>
                </a:lnTo>
                <a:lnTo>
                  <a:pt x="0" y="61470"/>
                </a:lnTo>
                <a:lnTo>
                  <a:pt x="2843" y="73341"/>
                </a:lnTo>
                <a:lnTo>
                  <a:pt x="8733" y="86026"/>
                </a:lnTo>
                <a:lnTo>
                  <a:pt x="16753" y="95625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5" y="129258"/>
                </a:lnTo>
                <a:lnTo>
                  <a:pt x="157585" y="103858"/>
                </a:lnTo>
                <a:lnTo>
                  <a:pt x="67284" y="103799"/>
                </a:lnTo>
                <a:lnTo>
                  <a:pt x="54523" y="101997"/>
                </a:lnTo>
                <a:lnTo>
                  <a:pt x="23010" y="68274"/>
                </a:lnTo>
                <a:lnTo>
                  <a:pt x="22333" y="51575"/>
                </a:lnTo>
                <a:lnTo>
                  <a:pt x="27348" y="40783"/>
                </a:lnTo>
                <a:lnTo>
                  <a:pt x="38719" y="30394"/>
                </a:lnTo>
                <a:lnTo>
                  <a:pt x="50432" y="26678"/>
                </a:lnTo>
                <a:lnTo>
                  <a:pt x="65298" y="25399"/>
                </a:lnTo>
                <a:lnTo>
                  <a:pt x="157585" y="25399"/>
                </a:lnTo>
                <a:lnTo>
                  <a:pt x="1575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6868762" y="7136510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09">
                <a:moveTo>
                  <a:pt x="86182" y="0"/>
                </a:moveTo>
                <a:lnTo>
                  <a:pt x="73764" y="0"/>
                </a:lnTo>
                <a:lnTo>
                  <a:pt x="65091" y="315"/>
                </a:lnTo>
                <a:lnTo>
                  <a:pt x="28392" y="11494"/>
                </a:lnTo>
                <a:lnTo>
                  <a:pt x="2527" y="47669"/>
                </a:lnTo>
                <a:lnTo>
                  <a:pt x="0" y="79468"/>
                </a:lnTo>
                <a:lnTo>
                  <a:pt x="2712" y="92202"/>
                </a:lnTo>
                <a:lnTo>
                  <a:pt x="23449" y="124424"/>
                </a:lnTo>
                <a:lnTo>
                  <a:pt x="69337" y="142322"/>
                </a:lnTo>
                <a:lnTo>
                  <a:pt x="84609" y="143052"/>
                </a:lnTo>
                <a:lnTo>
                  <a:pt x="97986" y="141898"/>
                </a:lnTo>
                <a:lnTo>
                  <a:pt x="142967" y="118185"/>
                </a:lnTo>
                <a:lnTo>
                  <a:pt x="144133" y="116558"/>
                </a:lnTo>
                <a:lnTo>
                  <a:pt x="86182" y="116558"/>
                </a:lnTo>
                <a:lnTo>
                  <a:pt x="86182" y="113526"/>
                </a:lnTo>
                <a:lnTo>
                  <a:pt x="53915" y="113526"/>
                </a:lnTo>
                <a:lnTo>
                  <a:pt x="42167" y="108515"/>
                </a:lnTo>
                <a:lnTo>
                  <a:pt x="32696" y="100878"/>
                </a:lnTo>
                <a:lnTo>
                  <a:pt x="26119" y="91404"/>
                </a:lnTo>
                <a:lnTo>
                  <a:pt x="22092" y="79468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399"/>
                </a:lnTo>
                <a:lnTo>
                  <a:pt x="86182" y="25399"/>
                </a:lnTo>
                <a:lnTo>
                  <a:pt x="86182" y="0"/>
                </a:lnTo>
                <a:close/>
              </a:path>
              <a:path w="161290" h="143509">
                <a:moveTo>
                  <a:pt x="149399" y="5927"/>
                </a:moveTo>
                <a:lnTo>
                  <a:pt x="125433" y="5966"/>
                </a:lnTo>
                <a:lnTo>
                  <a:pt x="130097" y="15378"/>
                </a:lnTo>
                <a:lnTo>
                  <a:pt x="134209" y="26762"/>
                </a:lnTo>
                <a:lnTo>
                  <a:pt x="138151" y="41893"/>
                </a:lnTo>
                <a:lnTo>
                  <a:pt x="139288" y="53755"/>
                </a:lnTo>
                <a:lnTo>
                  <a:pt x="139422" y="69579"/>
                </a:lnTo>
                <a:lnTo>
                  <a:pt x="136857" y="82003"/>
                </a:lnTo>
                <a:lnTo>
                  <a:pt x="100613" y="114514"/>
                </a:lnTo>
                <a:lnTo>
                  <a:pt x="86182" y="116558"/>
                </a:lnTo>
                <a:lnTo>
                  <a:pt x="144133" y="116558"/>
                </a:lnTo>
                <a:lnTo>
                  <a:pt x="160151" y="72468"/>
                </a:lnTo>
                <a:lnTo>
                  <a:pt x="160787" y="56180"/>
                </a:lnTo>
                <a:lnTo>
                  <a:pt x="159644" y="44130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90" h="143509">
                <a:moveTo>
                  <a:pt x="86182" y="25399"/>
                </a:moveTo>
                <a:lnTo>
                  <a:pt x="66426" y="25399"/>
                </a:lnTo>
                <a:lnTo>
                  <a:pt x="53915" y="113526"/>
                </a:lnTo>
                <a:lnTo>
                  <a:pt x="86182" y="113526"/>
                </a:lnTo>
                <a:lnTo>
                  <a:pt x="86182" y="253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6827945" y="7017694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59" y="43745"/>
                </a:lnTo>
                <a:lnTo>
                  <a:pt x="171590" y="47132"/>
                </a:lnTo>
                <a:lnTo>
                  <a:pt x="168203" y="50518"/>
                </a:lnTo>
                <a:lnTo>
                  <a:pt x="160020" y="52212"/>
                </a:lnTo>
                <a:lnTo>
                  <a:pt x="0" y="52212"/>
                </a:lnTo>
                <a:lnTo>
                  <a:pt x="0" y="77612"/>
                </a:lnTo>
                <a:lnTo>
                  <a:pt x="43743" y="77612"/>
                </a:lnTo>
                <a:lnTo>
                  <a:pt x="43743" y="96238"/>
                </a:lnTo>
                <a:lnTo>
                  <a:pt x="63500" y="96238"/>
                </a:lnTo>
                <a:lnTo>
                  <a:pt x="63500" y="77612"/>
                </a:lnTo>
                <a:lnTo>
                  <a:pt x="154561" y="77418"/>
                </a:lnTo>
                <a:lnTo>
                  <a:pt x="194114" y="54939"/>
                </a:lnTo>
                <a:lnTo>
                  <a:pt x="198120" y="25965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3" y="0"/>
                </a:lnTo>
                <a:lnTo>
                  <a:pt x="43743" y="52212"/>
                </a:lnTo>
                <a:lnTo>
                  <a:pt x="63500" y="52212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6816955" y="6709791"/>
            <a:ext cx="212725" cy="193040"/>
          </a:xfrm>
          <a:custGeom>
            <a:avLst/>
            <a:gdLst/>
            <a:ahLst/>
            <a:cxnLst/>
            <a:rect l="l" t="t" r="r" b="b"/>
            <a:pathLst>
              <a:path w="212725" h="193040">
                <a:moveTo>
                  <a:pt x="121643" y="161149"/>
                </a:moveTo>
                <a:lnTo>
                  <a:pt x="77593" y="161149"/>
                </a:lnTo>
                <a:lnTo>
                  <a:pt x="87742" y="162333"/>
                </a:lnTo>
                <a:lnTo>
                  <a:pt x="96183" y="171406"/>
                </a:lnTo>
                <a:lnTo>
                  <a:pt x="139286" y="192648"/>
                </a:lnTo>
                <a:lnTo>
                  <a:pt x="155753" y="192928"/>
                </a:lnTo>
                <a:lnTo>
                  <a:pt x="167067" y="190169"/>
                </a:lnTo>
                <a:lnTo>
                  <a:pt x="178048" y="184865"/>
                </a:lnTo>
                <a:lnTo>
                  <a:pt x="188978" y="176575"/>
                </a:lnTo>
                <a:lnTo>
                  <a:pt x="198046" y="167058"/>
                </a:lnTo>
                <a:lnTo>
                  <a:pt x="142633" y="167058"/>
                </a:lnTo>
                <a:lnTo>
                  <a:pt x="131115" y="165208"/>
                </a:lnTo>
                <a:lnTo>
                  <a:pt x="121643" y="161149"/>
                </a:lnTo>
                <a:close/>
              </a:path>
              <a:path w="212725" h="193040">
                <a:moveTo>
                  <a:pt x="34695" y="68298"/>
                </a:moveTo>
                <a:lnTo>
                  <a:pt x="1611" y="94488"/>
                </a:lnTo>
                <a:lnTo>
                  <a:pt x="0" y="121072"/>
                </a:lnTo>
                <a:lnTo>
                  <a:pt x="2112" y="133811"/>
                </a:lnTo>
                <a:lnTo>
                  <a:pt x="35563" y="168559"/>
                </a:lnTo>
                <a:lnTo>
                  <a:pt x="49089" y="170179"/>
                </a:lnTo>
                <a:lnTo>
                  <a:pt x="54733" y="170179"/>
                </a:lnTo>
                <a:lnTo>
                  <a:pt x="60378" y="169050"/>
                </a:lnTo>
                <a:lnTo>
                  <a:pt x="71666" y="164536"/>
                </a:lnTo>
                <a:lnTo>
                  <a:pt x="77593" y="161149"/>
                </a:lnTo>
                <a:lnTo>
                  <a:pt x="121643" y="161149"/>
                </a:lnTo>
                <a:lnTo>
                  <a:pt x="118115" y="159636"/>
                </a:lnTo>
                <a:lnTo>
                  <a:pt x="108276" y="152550"/>
                </a:lnTo>
                <a:lnTo>
                  <a:pt x="99613" y="143932"/>
                </a:lnTo>
                <a:lnTo>
                  <a:pt x="40904" y="143932"/>
                </a:lnTo>
                <a:lnTo>
                  <a:pt x="34131" y="141110"/>
                </a:lnTo>
                <a:lnTo>
                  <a:pt x="29051" y="134901"/>
                </a:lnTo>
                <a:lnTo>
                  <a:pt x="23971" y="128976"/>
                </a:lnTo>
                <a:lnTo>
                  <a:pt x="21431" y="121072"/>
                </a:lnTo>
                <a:lnTo>
                  <a:pt x="21431" y="105269"/>
                </a:lnTo>
                <a:lnTo>
                  <a:pt x="22560" y="98778"/>
                </a:lnTo>
                <a:lnTo>
                  <a:pt x="27101" y="84042"/>
                </a:lnTo>
                <a:lnTo>
                  <a:pt x="30462" y="76481"/>
                </a:lnTo>
                <a:lnTo>
                  <a:pt x="34695" y="68298"/>
                </a:lnTo>
                <a:close/>
              </a:path>
              <a:path w="212725" h="193040">
                <a:moveTo>
                  <a:pt x="202272" y="74133"/>
                </a:moveTo>
                <a:lnTo>
                  <a:pt x="176847" y="74133"/>
                </a:lnTo>
                <a:lnTo>
                  <a:pt x="182884" y="84101"/>
                </a:lnTo>
                <a:lnTo>
                  <a:pt x="188521" y="98063"/>
                </a:lnTo>
                <a:lnTo>
                  <a:pt x="189977" y="109317"/>
                </a:lnTo>
                <a:lnTo>
                  <a:pt x="189872" y="126095"/>
                </a:lnTo>
                <a:lnTo>
                  <a:pt x="186419" y="136758"/>
                </a:lnTo>
                <a:lnTo>
                  <a:pt x="179419" y="147984"/>
                </a:lnTo>
                <a:lnTo>
                  <a:pt x="167889" y="160503"/>
                </a:lnTo>
                <a:lnTo>
                  <a:pt x="156343" y="165438"/>
                </a:lnTo>
                <a:lnTo>
                  <a:pt x="142633" y="167058"/>
                </a:lnTo>
                <a:lnTo>
                  <a:pt x="198046" y="167058"/>
                </a:lnTo>
                <a:lnTo>
                  <a:pt x="211942" y="129330"/>
                </a:lnTo>
                <a:lnTo>
                  <a:pt x="212685" y="113945"/>
                </a:lnTo>
                <a:lnTo>
                  <a:pt x="211510" y="103210"/>
                </a:lnTo>
                <a:lnTo>
                  <a:pt x="208566" y="90964"/>
                </a:lnTo>
                <a:lnTo>
                  <a:pt x="203320" y="75932"/>
                </a:lnTo>
                <a:lnTo>
                  <a:pt x="202272" y="74133"/>
                </a:lnTo>
                <a:close/>
              </a:path>
              <a:path w="212725" h="193040">
                <a:moveTo>
                  <a:pt x="98760" y="9596"/>
                </a:moveTo>
                <a:lnTo>
                  <a:pt x="106735" y="35979"/>
                </a:lnTo>
                <a:lnTo>
                  <a:pt x="118783" y="38143"/>
                </a:lnTo>
                <a:lnTo>
                  <a:pt x="132038" y="41818"/>
                </a:lnTo>
                <a:lnTo>
                  <a:pt x="143758" y="46925"/>
                </a:lnTo>
                <a:lnTo>
                  <a:pt x="154640" y="53339"/>
                </a:lnTo>
                <a:lnTo>
                  <a:pt x="82322" y="123961"/>
                </a:lnTo>
                <a:lnTo>
                  <a:pt x="71310" y="133978"/>
                </a:lnTo>
                <a:lnTo>
                  <a:pt x="62918" y="139981"/>
                </a:lnTo>
                <a:lnTo>
                  <a:pt x="58402" y="142803"/>
                </a:lnTo>
                <a:lnTo>
                  <a:pt x="53604" y="143932"/>
                </a:lnTo>
                <a:lnTo>
                  <a:pt x="99613" y="143932"/>
                </a:lnTo>
                <a:lnTo>
                  <a:pt x="98478" y="142803"/>
                </a:lnTo>
                <a:lnTo>
                  <a:pt x="176847" y="74133"/>
                </a:lnTo>
                <a:lnTo>
                  <a:pt x="202272" y="74133"/>
                </a:lnTo>
                <a:lnTo>
                  <a:pt x="196960" y="65021"/>
                </a:lnTo>
                <a:lnTo>
                  <a:pt x="188789" y="54469"/>
                </a:lnTo>
                <a:lnTo>
                  <a:pt x="206001" y="37735"/>
                </a:lnTo>
                <a:lnTo>
                  <a:pt x="168991" y="37735"/>
                </a:lnTo>
                <a:lnTo>
                  <a:pt x="123470" y="14630"/>
                </a:lnTo>
                <a:lnTo>
                  <a:pt x="111181" y="11447"/>
                </a:lnTo>
                <a:lnTo>
                  <a:pt x="98760" y="9596"/>
                </a:lnTo>
                <a:close/>
              </a:path>
              <a:path w="212725" h="193040">
                <a:moveTo>
                  <a:pt x="209109" y="0"/>
                </a:moveTo>
                <a:lnTo>
                  <a:pt x="168991" y="37735"/>
                </a:lnTo>
                <a:lnTo>
                  <a:pt x="206001" y="37735"/>
                </a:lnTo>
                <a:lnTo>
                  <a:pt x="209109" y="34712"/>
                </a:lnTo>
                <a:lnTo>
                  <a:pt x="2091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832037" y="6539230"/>
            <a:ext cx="0" cy="72390"/>
          </a:xfrm>
          <a:custGeom>
            <a:avLst/>
            <a:gdLst/>
            <a:ahLst/>
            <a:cxnLst/>
            <a:rect l="l" t="t" r="r" b="b"/>
            <a:pathLst>
              <a:path h="72390">
                <a:moveTo>
                  <a:pt x="0" y="0"/>
                </a:moveTo>
                <a:lnTo>
                  <a:pt x="0" y="72390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6820325" y="6525259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832037" y="6437629"/>
            <a:ext cx="0" cy="73660"/>
          </a:xfrm>
          <a:custGeom>
            <a:avLst/>
            <a:gdLst/>
            <a:ahLst/>
            <a:cxnLst/>
            <a:rect l="l" t="t" r="r" b="b"/>
            <a:pathLst>
              <a:path h="73659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868762" y="6280249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10">
                <a:moveTo>
                  <a:pt x="86182" y="0"/>
                </a:moveTo>
                <a:lnTo>
                  <a:pt x="73764" y="0"/>
                </a:lnTo>
                <a:lnTo>
                  <a:pt x="65092" y="315"/>
                </a:lnTo>
                <a:lnTo>
                  <a:pt x="28393" y="11493"/>
                </a:lnTo>
                <a:lnTo>
                  <a:pt x="2527" y="47668"/>
                </a:lnTo>
                <a:lnTo>
                  <a:pt x="0" y="79467"/>
                </a:lnTo>
                <a:lnTo>
                  <a:pt x="2712" y="92201"/>
                </a:lnTo>
                <a:lnTo>
                  <a:pt x="23449" y="124422"/>
                </a:lnTo>
                <a:lnTo>
                  <a:pt x="69337" y="142321"/>
                </a:lnTo>
                <a:lnTo>
                  <a:pt x="84609" y="143051"/>
                </a:lnTo>
                <a:lnTo>
                  <a:pt x="97986" y="141897"/>
                </a:lnTo>
                <a:lnTo>
                  <a:pt x="142967" y="118185"/>
                </a:lnTo>
                <a:lnTo>
                  <a:pt x="144133" y="116558"/>
                </a:lnTo>
                <a:lnTo>
                  <a:pt x="86182" y="116558"/>
                </a:lnTo>
                <a:lnTo>
                  <a:pt x="86182" y="113526"/>
                </a:lnTo>
                <a:lnTo>
                  <a:pt x="53915" y="113526"/>
                </a:lnTo>
                <a:lnTo>
                  <a:pt x="42168" y="108515"/>
                </a:lnTo>
                <a:lnTo>
                  <a:pt x="32697" y="100877"/>
                </a:lnTo>
                <a:lnTo>
                  <a:pt x="26119" y="91405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2" y="25400"/>
                </a:lnTo>
                <a:lnTo>
                  <a:pt x="86182" y="0"/>
                </a:lnTo>
                <a:close/>
              </a:path>
              <a:path w="161290" h="143510">
                <a:moveTo>
                  <a:pt x="149399" y="5925"/>
                </a:moveTo>
                <a:lnTo>
                  <a:pt x="125434" y="5966"/>
                </a:lnTo>
                <a:lnTo>
                  <a:pt x="130098" y="15379"/>
                </a:lnTo>
                <a:lnTo>
                  <a:pt x="134209" y="26762"/>
                </a:lnTo>
                <a:lnTo>
                  <a:pt x="138151" y="41893"/>
                </a:lnTo>
                <a:lnTo>
                  <a:pt x="139288" y="53755"/>
                </a:lnTo>
                <a:lnTo>
                  <a:pt x="139423" y="69579"/>
                </a:lnTo>
                <a:lnTo>
                  <a:pt x="136857" y="82003"/>
                </a:lnTo>
                <a:lnTo>
                  <a:pt x="100613" y="114514"/>
                </a:lnTo>
                <a:lnTo>
                  <a:pt x="86182" y="116558"/>
                </a:lnTo>
                <a:lnTo>
                  <a:pt x="144133" y="116558"/>
                </a:lnTo>
                <a:lnTo>
                  <a:pt x="160151" y="72468"/>
                </a:lnTo>
                <a:lnTo>
                  <a:pt x="160787" y="56179"/>
                </a:lnTo>
                <a:lnTo>
                  <a:pt x="159644" y="44130"/>
                </a:lnTo>
                <a:lnTo>
                  <a:pt x="157403" y="30068"/>
                </a:lnTo>
                <a:lnTo>
                  <a:pt x="154018" y="17838"/>
                </a:lnTo>
                <a:lnTo>
                  <a:pt x="149399" y="5925"/>
                </a:lnTo>
                <a:close/>
              </a:path>
              <a:path w="161290" h="143510">
                <a:moveTo>
                  <a:pt x="86182" y="25400"/>
                </a:moveTo>
                <a:lnTo>
                  <a:pt x="66426" y="25400"/>
                </a:lnTo>
                <a:lnTo>
                  <a:pt x="53915" y="113526"/>
                </a:lnTo>
                <a:lnTo>
                  <a:pt x="86182" y="113526"/>
                </a:lnTo>
                <a:lnTo>
                  <a:pt x="86182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6811576" y="6226061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6868762" y="6028223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10">
                <a:moveTo>
                  <a:pt x="86182" y="0"/>
                </a:moveTo>
                <a:lnTo>
                  <a:pt x="73764" y="0"/>
                </a:lnTo>
                <a:lnTo>
                  <a:pt x="65091" y="315"/>
                </a:lnTo>
                <a:lnTo>
                  <a:pt x="28392" y="11494"/>
                </a:lnTo>
                <a:lnTo>
                  <a:pt x="2527" y="47669"/>
                </a:lnTo>
                <a:lnTo>
                  <a:pt x="0" y="79468"/>
                </a:lnTo>
                <a:lnTo>
                  <a:pt x="2712" y="92202"/>
                </a:lnTo>
                <a:lnTo>
                  <a:pt x="23449" y="124424"/>
                </a:lnTo>
                <a:lnTo>
                  <a:pt x="69337" y="142322"/>
                </a:lnTo>
                <a:lnTo>
                  <a:pt x="84609" y="143052"/>
                </a:lnTo>
                <a:lnTo>
                  <a:pt x="97986" y="141898"/>
                </a:lnTo>
                <a:lnTo>
                  <a:pt x="142967" y="118186"/>
                </a:lnTo>
                <a:lnTo>
                  <a:pt x="144133" y="116558"/>
                </a:lnTo>
                <a:lnTo>
                  <a:pt x="86182" y="116558"/>
                </a:lnTo>
                <a:lnTo>
                  <a:pt x="86182" y="113527"/>
                </a:lnTo>
                <a:lnTo>
                  <a:pt x="53915" y="113527"/>
                </a:lnTo>
                <a:lnTo>
                  <a:pt x="42167" y="108516"/>
                </a:lnTo>
                <a:lnTo>
                  <a:pt x="32696" y="100878"/>
                </a:lnTo>
                <a:lnTo>
                  <a:pt x="26119" y="91405"/>
                </a:lnTo>
                <a:lnTo>
                  <a:pt x="22092" y="79468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6" y="31618"/>
                </a:lnTo>
                <a:lnTo>
                  <a:pt x="52567" y="27120"/>
                </a:lnTo>
                <a:lnTo>
                  <a:pt x="66426" y="25400"/>
                </a:lnTo>
                <a:lnTo>
                  <a:pt x="86182" y="25400"/>
                </a:lnTo>
                <a:lnTo>
                  <a:pt x="86182" y="0"/>
                </a:lnTo>
                <a:close/>
              </a:path>
              <a:path w="161290" h="143510">
                <a:moveTo>
                  <a:pt x="149399" y="5927"/>
                </a:moveTo>
                <a:lnTo>
                  <a:pt x="125434" y="5966"/>
                </a:lnTo>
                <a:lnTo>
                  <a:pt x="130098" y="15378"/>
                </a:lnTo>
                <a:lnTo>
                  <a:pt x="134209" y="26762"/>
                </a:lnTo>
                <a:lnTo>
                  <a:pt x="138151" y="41893"/>
                </a:lnTo>
                <a:lnTo>
                  <a:pt x="139288" y="53755"/>
                </a:lnTo>
                <a:lnTo>
                  <a:pt x="139422" y="69579"/>
                </a:lnTo>
                <a:lnTo>
                  <a:pt x="136857" y="82003"/>
                </a:lnTo>
                <a:lnTo>
                  <a:pt x="100613" y="114514"/>
                </a:lnTo>
                <a:lnTo>
                  <a:pt x="86182" y="116558"/>
                </a:lnTo>
                <a:lnTo>
                  <a:pt x="144133" y="116558"/>
                </a:lnTo>
                <a:lnTo>
                  <a:pt x="160151" y="72468"/>
                </a:lnTo>
                <a:lnTo>
                  <a:pt x="160787" y="56180"/>
                </a:lnTo>
                <a:lnTo>
                  <a:pt x="159644" y="44131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90" h="143510">
                <a:moveTo>
                  <a:pt x="86182" y="25400"/>
                </a:moveTo>
                <a:lnTo>
                  <a:pt x="66426" y="25400"/>
                </a:lnTo>
                <a:lnTo>
                  <a:pt x="53915" y="113527"/>
                </a:lnTo>
                <a:lnTo>
                  <a:pt x="86182" y="113527"/>
                </a:lnTo>
                <a:lnTo>
                  <a:pt x="86182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6868042" y="5875542"/>
            <a:ext cx="161925" cy="122555"/>
          </a:xfrm>
          <a:custGeom>
            <a:avLst/>
            <a:gdLst/>
            <a:ahLst/>
            <a:cxnLst/>
            <a:rect l="l" t="t" r="r" b="b"/>
            <a:pathLst>
              <a:path w="161925" h="122554">
                <a:moveTo>
                  <a:pt x="33279" y="0"/>
                </a:moveTo>
                <a:lnTo>
                  <a:pt x="9573" y="0"/>
                </a:lnTo>
                <a:lnTo>
                  <a:pt x="6468" y="7056"/>
                </a:lnTo>
                <a:lnTo>
                  <a:pt x="4211" y="14392"/>
                </a:lnTo>
                <a:lnTo>
                  <a:pt x="824" y="29069"/>
                </a:lnTo>
                <a:lnTo>
                  <a:pt x="88" y="35686"/>
                </a:lnTo>
                <a:lnTo>
                  <a:pt x="0" y="46895"/>
                </a:lnTo>
                <a:lnTo>
                  <a:pt x="1137" y="60234"/>
                </a:lnTo>
                <a:lnTo>
                  <a:pt x="25531" y="104999"/>
                </a:lnTo>
                <a:lnTo>
                  <a:pt x="71552" y="121416"/>
                </a:lnTo>
                <a:lnTo>
                  <a:pt x="87973" y="122010"/>
                </a:lnTo>
                <a:lnTo>
                  <a:pt x="100536" y="120509"/>
                </a:lnTo>
                <a:lnTo>
                  <a:pt x="145873" y="95378"/>
                </a:lnTo>
                <a:lnTo>
                  <a:pt x="146325" y="94709"/>
                </a:lnTo>
                <a:lnTo>
                  <a:pt x="69223" y="94709"/>
                </a:lnTo>
                <a:lnTo>
                  <a:pt x="56636" y="92013"/>
                </a:lnTo>
                <a:lnTo>
                  <a:pt x="22924" y="57519"/>
                </a:lnTo>
                <a:lnTo>
                  <a:pt x="21426" y="43461"/>
                </a:lnTo>
                <a:lnTo>
                  <a:pt x="21496" y="35686"/>
                </a:lnTo>
                <a:lnTo>
                  <a:pt x="22555" y="29069"/>
                </a:lnTo>
                <a:lnTo>
                  <a:pt x="26506" y="14392"/>
                </a:lnTo>
                <a:lnTo>
                  <a:pt x="29328" y="7338"/>
                </a:lnTo>
                <a:lnTo>
                  <a:pt x="33279" y="0"/>
                </a:lnTo>
                <a:close/>
              </a:path>
              <a:path w="161925" h="122554">
                <a:moveTo>
                  <a:pt x="152095" y="0"/>
                </a:moveTo>
                <a:lnTo>
                  <a:pt x="129308" y="1194"/>
                </a:lnTo>
                <a:lnTo>
                  <a:pt x="134290" y="11930"/>
                </a:lnTo>
                <a:lnTo>
                  <a:pt x="138504" y="24994"/>
                </a:lnTo>
                <a:lnTo>
                  <a:pt x="139958" y="35686"/>
                </a:lnTo>
                <a:lnTo>
                  <a:pt x="140083" y="51359"/>
                </a:lnTo>
                <a:lnTo>
                  <a:pt x="137152" y="63483"/>
                </a:lnTo>
                <a:lnTo>
                  <a:pt x="101482" y="92635"/>
                </a:lnTo>
                <a:lnTo>
                  <a:pt x="69223" y="94709"/>
                </a:lnTo>
                <a:lnTo>
                  <a:pt x="146325" y="94709"/>
                </a:lnTo>
                <a:lnTo>
                  <a:pt x="152843" y="85076"/>
                </a:lnTo>
                <a:lnTo>
                  <a:pt x="157781" y="73438"/>
                </a:lnTo>
                <a:lnTo>
                  <a:pt x="160719" y="60496"/>
                </a:lnTo>
                <a:lnTo>
                  <a:pt x="161649" y="46895"/>
                </a:lnTo>
                <a:lnTo>
                  <a:pt x="161574" y="36689"/>
                </a:lnTo>
                <a:lnTo>
                  <a:pt x="160844" y="29632"/>
                </a:lnTo>
                <a:lnTo>
                  <a:pt x="159433" y="22012"/>
                </a:lnTo>
                <a:lnTo>
                  <a:pt x="158022" y="14676"/>
                </a:lnTo>
                <a:lnTo>
                  <a:pt x="155482" y="7338"/>
                </a:lnTo>
                <a:lnTo>
                  <a:pt x="152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6868028" y="5700911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5" y="0"/>
                </a:moveTo>
                <a:lnTo>
                  <a:pt x="39092" y="8266"/>
                </a:lnTo>
                <a:lnTo>
                  <a:pt x="4439" y="43832"/>
                </a:lnTo>
                <a:lnTo>
                  <a:pt x="0" y="72016"/>
                </a:lnTo>
                <a:lnTo>
                  <a:pt x="1079" y="84537"/>
                </a:lnTo>
                <a:lnTo>
                  <a:pt x="29032" y="128598"/>
                </a:lnTo>
                <a:lnTo>
                  <a:pt x="76779" y="140695"/>
                </a:lnTo>
                <a:lnTo>
                  <a:pt x="94930" y="140927"/>
                </a:lnTo>
                <a:lnTo>
                  <a:pt x="108370" y="138700"/>
                </a:lnTo>
                <a:lnTo>
                  <a:pt x="120478" y="134903"/>
                </a:lnTo>
                <a:lnTo>
                  <a:pt x="131281" y="129512"/>
                </a:lnTo>
                <a:lnTo>
                  <a:pt x="140806" y="122504"/>
                </a:lnTo>
                <a:lnTo>
                  <a:pt x="148063" y="114723"/>
                </a:lnTo>
                <a:lnTo>
                  <a:pt x="76752" y="114723"/>
                </a:lnTo>
                <a:lnTo>
                  <a:pt x="64886" y="113443"/>
                </a:lnTo>
                <a:lnTo>
                  <a:pt x="29461" y="95247"/>
                </a:lnTo>
                <a:lnTo>
                  <a:pt x="21441" y="70772"/>
                </a:lnTo>
                <a:lnTo>
                  <a:pt x="21452" y="69691"/>
                </a:lnTo>
                <a:lnTo>
                  <a:pt x="40501" y="36578"/>
                </a:lnTo>
                <a:lnTo>
                  <a:pt x="91918" y="27257"/>
                </a:lnTo>
                <a:lnTo>
                  <a:pt x="147876" y="27257"/>
                </a:lnTo>
                <a:lnTo>
                  <a:pt x="147732" y="27032"/>
                </a:lnTo>
                <a:lnTo>
                  <a:pt x="106670" y="2773"/>
                </a:lnTo>
                <a:lnTo>
                  <a:pt x="92681" y="679"/>
                </a:lnTo>
                <a:lnTo>
                  <a:pt x="76685" y="0"/>
                </a:lnTo>
                <a:close/>
              </a:path>
              <a:path w="161925" h="140970">
                <a:moveTo>
                  <a:pt x="147876" y="27257"/>
                </a:moveTo>
                <a:lnTo>
                  <a:pt x="91918" y="27257"/>
                </a:lnTo>
                <a:lnTo>
                  <a:pt x="104724" y="29541"/>
                </a:lnTo>
                <a:lnTo>
                  <a:pt x="116292" y="33832"/>
                </a:lnTo>
                <a:lnTo>
                  <a:pt x="126929" y="40323"/>
                </a:lnTo>
                <a:lnTo>
                  <a:pt x="134540" y="49153"/>
                </a:lnTo>
                <a:lnTo>
                  <a:pt x="138958" y="60818"/>
                </a:lnTo>
                <a:lnTo>
                  <a:pt x="140229" y="76306"/>
                </a:lnTo>
                <a:lnTo>
                  <a:pt x="137133" y="87104"/>
                </a:lnTo>
                <a:lnTo>
                  <a:pt x="105967" y="111801"/>
                </a:lnTo>
                <a:lnTo>
                  <a:pt x="76752" y="114723"/>
                </a:lnTo>
                <a:lnTo>
                  <a:pt x="148063" y="114723"/>
                </a:lnTo>
                <a:lnTo>
                  <a:pt x="161347" y="62469"/>
                </a:lnTo>
                <a:lnTo>
                  <a:pt x="159069" y="49513"/>
                </a:lnTo>
                <a:lnTo>
                  <a:pt x="154574" y="37739"/>
                </a:lnTo>
                <a:lnTo>
                  <a:pt x="147876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6868035" y="5434429"/>
            <a:ext cx="158115" cy="225425"/>
          </a:xfrm>
          <a:custGeom>
            <a:avLst/>
            <a:gdLst/>
            <a:ahLst/>
            <a:cxnLst/>
            <a:rect l="l" t="t" r="r" b="b"/>
            <a:pathLst>
              <a:path w="158115" h="225425">
                <a:moveTo>
                  <a:pt x="158030" y="0"/>
                </a:moveTo>
                <a:lnTo>
                  <a:pt x="61910" y="32"/>
                </a:lnTo>
                <a:lnTo>
                  <a:pt x="24440" y="8879"/>
                </a:lnTo>
                <a:lnTo>
                  <a:pt x="0" y="51745"/>
                </a:lnTo>
                <a:lnTo>
                  <a:pt x="1296" y="63017"/>
                </a:lnTo>
                <a:lnTo>
                  <a:pt x="5291" y="74644"/>
                </a:lnTo>
                <a:lnTo>
                  <a:pt x="12844" y="87856"/>
                </a:lnTo>
                <a:lnTo>
                  <a:pt x="21839" y="96551"/>
                </a:lnTo>
                <a:lnTo>
                  <a:pt x="33286" y="104139"/>
                </a:lnTo>
                <a:lnTo>
                  <a:pt x="32458" y="104450"/>
                </a:lnTo>
                <a:lnTo>
                  <a:pt x="3904" y="129956"/>
                </a:lnTo>
                <a:lnTo>
                  <a:pt x="397" y="157967"/>
                </a:lnTo>
                <a:lnTo>
                  <a:pt x="3066" y="169961"/>
                </a:lnTo>
                <a:lnTo>
                  <a:pt x="8803" y="182298"/>
                </a:lnTo>
                <a:lnTo>
                  <a:pt x="16903" y="191771"/>
                </a:lnTo>
                <a:lnTo>
                  <a:pt x="27642" y="199812"/>
                </a:lnTo>
                <a:lnTo>
                  <a:pt x="3653" y="199812"/>
                </a:lnTo>
                <a:lnTo>
                  <a:pt x="3653" y="225212"/>
                </a:lnTo>
                <a:lnTo>
                  <a:pt x="158030" y="225212"/>
                </a:lnTo>
                <a:lnTo>
                  <a:pt x="158030" y="199812"/>
                </a:lnTo>
                <a:lnTo>
                  <a:pt x="69859" y="199807"/>
                </a:lnTo>
                <a:lnTo>
                  <a:pt x="56290" y="198419"/>
                </a:lnTo>
                <a:lnTo>
                  <a:pt x="23529" y="166888"/>
                </a:lnTo>
                <a:lnTo>
                  <a:pt x="22580" y="150811"/>
                </a:lnTo>
                <a:lnTo>
                  <a:pt x="27421" y="140014"/>
                </a:lnTo>
                <a:lnTo>
                  <a:pt x="38966" y="129808"/>
                </a:lnTo>
                <a:lnTo>
                  <a:pt x="50814" y="126461"/>
                </a:lnTo>
                <a:lnTo>
                  <a:pt x="65742" y="125305"/>
                </a:lnTo>
                <a:lnTo>
                  <a:pt x="158030" y="125305"/>
                </a:lnTo>
                <a:lnTo>
                  <a:pt x="158030" y="99905"/>
                </a:lnTo>
                <a:lnTo>
                  <a:pt x="69808" y="99900"/>
                </a:lnTo>
                <a:lnTo>
                  <a:pt x="27353" y="78712"/>
                </a:lnTo>
                <a:lnTo>
                  <a:pt x="22548" y="50825"/>
                </a:lnTo>
                <a:lnTo>
                  <a:pt x="27363" y="40088"/>
                </a:lnTo>
                <a:lnTo>
                  <a:pt x="38966" y="29901"/>
                </a:lnTo>
                <a:lnTo>
                  <a:pt x="50814" y="26554"/>
                </a:lnTo>
                <a:lnTo>
                  <a:pt x="65742" y="25400"/>
                </a:lnTo>
                <a:lnTo>
                  <a:pt x="158030" y="25400"/>
                </a:lnTo>
                <a:lnTo>
                  <a:pt x="1580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7395861" y="5420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7395861" y="5397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7395861" y="2531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395861" y="2508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7269143" y="7810422"/>
            <a:ext cx="262255" cy="70485"/>
          </a:xfrm>
          <a:custGeom>
            <a:avLst/>
            <a:gdLst/>
            <a:ahLst/>
            <a:cxnLst/>
            <a:rect l="l" t="t" r="r" b="b"/>
            <a:pathLst>
              <a:path w="262254" h="70484">
                <a:moveTo>
                  <a:pt x="191345" y="0"/>
                </a:moveTo>
                <a:lnTo>
                  <a:pt x="0" y="0"/>
                </a:lnTo>
                <a:lnTo>
                  <a:pt x="0" y="27940"/>
                </a:lnTo>
                <a:lnTo>
                  <a:pt x="193015" y="27947"/>
                </a:lnTo>
                <a:lnTo>
                  <a:pt x="208097" y="28959"/>
                </a:lnTo>
                <a:lnTo>
                  <a:pt x="220244" y="31857"/>
                </a:lnTo>
                <a:lnTo>
                  <a:pt x="229672" y="36914"/>
                </a:lnTo>
                <a:lnTo>
                  <a:pt x="236222" y="46961"/>
                </a:lnTo>
                <a:lnTo>
                  <a:pt x="238478" y="61241"/>
                </a:lnTo>
                <a:lnTo>
                  <a:pt x="238478" y="69990"/>
                </a:lnTo>
                <a:lnTo>
                  <a:pt x="261901" y="69990"/>
                </a:lnTo>
                <a:lnTo>
                  <a:pt x="257181" y="32001"/>
                </a:lnTo>
                <a:lnTo>
                  <a:pt x="220851" y="2993"/>
                </a:lnTo>
                <a:lnTo>
                  <a:pt x="207154" y="751"/>
                </a:lnTo>
                <a:lnTo>
                  <a:pt x="19134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316846" y="7625630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4" y="0"/>
                </a:moveTo>
                <a:lnTo>
                  <a:pt x="39092" y="8267"/>
                </a:lnTo>
                <a:lnTo>
                  <a:pt x="4439" y="43833"/>
                </a:lnTo>
                <a:lnTo>
                  <a:pt x="0" y="72018"/>
                </a:lnTo>
                <a:lnTo>
                  <a:pt x="1079" y="84538"/>
                </a:lnTo>
                <a:lnTo>
                  <a:pt x="29033" y="128599"/>
                </a:lnTo>
                <a:lnTo>
                  <a:pt x="76779" y="140696"/>
                </a:lnTo>
                <a:lnTo>
                  <a:pt x="94931" y="140928"/>
                </a:lnTo>
                <a:lnTo>
                  <a:pt x="108371" y="138701"/>
                </a:lnTo>
                <a:lnTo>
                  <a:pt x="120479" y="134904"/>
                </a:lnTo>
                <a:lnTo>
                  <a:pt x="131281" y="129513"/>
                </a:lnTo>
                <a:lnTo>
                  <a:pt x="140806" y="122504"/>
                </a:lnTo>
                <a:lnTo>
                  <a:pt x="148063" y="114724"/>
                </a:lnTo>
                <a:lnTo>
                  <a:pt x="76752" y="114724"/>
                </a:lnTo>
                <a:lnTo>
                  <a:pt x="64886" y="113444"/>
                </a:lnTo>
                <a:lnTo>
                  <a:pt x="29462" y="95249"/>
                </a:lnTo>
                <a:lnTo>
                  <a:pt x="21441" y="70773"/>
                </a:lnTo>
                <a:lnTo>
                  <a:pt x="21452" y="69692"/>
                </a:lnTo>
                <a:lnTo>
                  <a:pt x="40501" y="36579"/>
                </a:lnTo>
                <a:lnTo>
                  <a:pt x="91918" y="27257"/>
                </a:lnTo>
                <a:lnTo>
                  <a:pt x="147875" y="27257"/>
                </a:lnTo>
                <a:lnTo>
                  <a:pt x="147732" y="27033"/>
                </a:lnTo>
                <a:lnTo>
                  <a:pt x="106670" y="2773"/>
                </a:lnTo>
                <a:lnTo>
                  <a:pt x="92680" y="679"/>
                </a:lnTo>
                <a:lnTo>
                  <a:pt x="76684" y="0"/>
                </a:lnTo>
                <a:close/>
              </a:path>
              <a:path w="161925" h="140970">
                <a:moveTo>
                  <a:pt x="147875" y="27257"/>
                </a:moveTo>
                <a:lnTo>
                  <a:pt x="91918" y="27257"/>
                </a:lnTo>
                <a:lnTo>
                  <a:pt x="104724" y="29541"/>
                </a:lnTo>
                <a:lnTo>
                  <a:pt x="116291" y="33833"/>
                </a:lnTo>
                <a:lnTo>
                  <a:pt x="126929" y="40325"/>
                </a:lnTo>
                <a:lnTo>
                  <a:pt x="134540" y="49153"/>
                </a:lnTo>
                <a:lnTo>
                  <a:pt x="138958" y="60819"/>
                </a:lnTo>
                <a:lnTo>
                  <a:pt x="140229" y="76307"/>
                </a:lnTo>
                <a:lnTo>
                  <a:pt x="137133" y="87105"/>
                </a:lnTo>
                <a:lnTo>
                  <a:pt x="105967" y="111802"/>
                </a:lnTo>
                <a:lnTo>
                  <a:pt x="76752" y="114724"/>
                </a:lnTo>
                <a:lnTo>
                  <a:pt x="148063" y="114724"/>
                </a:lnTo>
                <a:lnTo>
                  <a:pt x="161347" y="62470"/>
                </a:lnTo>
                <a:lnTo>
                  <a:pt x="159068" y="49514"/>
                </a:lnTo>
                <a:lnTo>
                  <a:pt x="154574" y="37740"/>
                </a:lnTo>
                <a:lnTo>
                  <a:pt x="147875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7260394" y="7446419"/>
            <a:ext cx="218440" cy="138430"/>
          </a:xfrm>
          <a:custGeom>
            <a:avLst/>
            <a:gdLst/>
            <a:ahLst/>
            <a:cxnLst/>
            <a:rect l="l" t="t" r="r" b="b"/>
            <a:pathLst>
              <a:path w="218440" h="138429">
                <a:moveTo>
                  <a:pt x="133129" y="0"/>
                </a:moveTo>
                <a:lnTo>
                  <a:pt x="84908" y="13960"/>
                </a:lnTo>
                <a:lnTo>
                  <a:pt x="57717" y="55051"/>
                </a:lnTo>
                <a:lnTo>
                  <a:pt x="56827" y="70809"/>
                </a:lnTo>
                <a:lnTo>
                  <a:pt x="59381" y="82961"/>
                </a:lnTo>
                <a:lnTo>
                  <a:pt x="64789" y="95152"/>
                </a:lnTo>
                <a:lnTo>
                  <a:pt x="72821" y="104779"/>
                </a:lnTo>
                <a:lnTo>
                  <a:pt x="83538" y="112542"/>
                </a:lnTo>
                <a:lnTo>
                  <a:pt x="0" y="112542"/>
                </a:lnTo>
                <a:lnTo>
                  <a:pt x="0" y="137942"/>
                </a:lnTo>
                <a:lnTo>
                  <a:pt x="214489" y="137942"/>
                </a:lnTo>
                <a:lnTo>
                  <a:pt x="214489" y="112542"/>
                </a:lnTo>
                <a:lnTo>
                  <a:pt x="214017" y="112425"/>
                </a:lnTo>
                <a:lnTo>
                  <a:pt x="132027" y="112425"/>
                </a:lnTo>
                <a:lnTo>
                  <a:pt x="120337" y="111072"/>
                </a:lnTo>
                <a:lnTo>
                  <a:pt x="84802" y="92351"/>
                </a:lnTo>
                <a:lnTo>
                  <a:pt x="77693" y="66587"/>
                </a:lnTo>
                <a:lnTo>
                  <a:pt x="80235" y="55246"/>
                </a:lnTo>
                <a:lnTo>
                  <a:pt x="109975" y="29867"/>
                </a:lnTo>
                <a:lnTo>
                  <a:pt x="137441" y="26182"/>
                </a:lnTo>
                <a:lnTo>
                  <a:pt x="204917" y="26182"/>
                </a:lnTo>
                <a:lnTo>
                  <a:pt x="194841" y="16430"/>
                </a:lnTo>
                <a:lnTo>
                  <a:pt x="185504" y="10526"/>
                </a:lnTo>
                <a:lnTo>
                  <a:pt x="174829" y="5915"/>
                </a:lnTo>
                <a:lnTo>
                  <a:pt x="162651" y="2614"/>
                </a:lnTo>
                <a:lnTo>
                  <a:pt x="148806" y="637"/>
                </a:lnTo>
                <a:lnTo>
                  <a:pt x="133129" y="0"/>
                </a:lnTo>
                <a:close/>
              </a:path>
              <a:path w="218440" h="138429">
                <a:moveTo>
                  <a:pt x="204917" y="26182"/>
                </a:moveTo>
                <a:lnTo>
                  <a:pt x="137441" y="26182"/>
                </a:lnTo>
                <a:lnTo>
                  <a:pt x="138017" y="26183"/>
                </a:lnTo>
                <a:lnTo>
                  <a:pt x="151140" y="27036"/>
                </a:lnTo>
                <a:lnTo>
                  <a:pt x="186302" y="41910"/>
                </a:lnTo>
                <a:lnTo>
                  <a:pt x="196054" y="80064"/>
                </a:lnTo>
                <a:lnTo>
                  <a:pt x="190868" y="91650"/>
                </a:lnTo>
                <a:lnTo>
                  <a:pt x="148385" y="111796"/>
                </a:lnTo>
                <a:lnTo>
                  <a:pt x="132027" y="112425"/>
                </a:lnTo>
                <a:lnTo>
                  <a:pt x="214017" y="112425"/>
                </a:lnTo>
                <a:lnTo>
                  <a:pt x="197794" y="108414"/>
                </a:lnTo>
                <a:lnTo>
                  <a:pt x="206339" y="99938"/>
                </a:lnTo>
                <a:lnTo>
                  <a:pt x="213912" y="87523"/>
                </a:lnTo>
                <a:lnTo>
                  <a:pt x="217074" y="75764"/>
                </a:lnTo>
                <a:lnTo>
                  <a:pt x="218141" y="61643"/>
                </a:lnTo>
                <a:lnTo>
                  <a:pt x="216523" y="48768"/>
                </a:lnTo>
                <a:lnTo>
                  <a:pt x="212175" y="36998"/>
                </a:lnTo>
                <a:lnTo>
                  <a:pt x="204985" y="262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7316954" y="7298387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8" y="25202"/>
                </a:moveTo>
                <a:lnTo>
                  <a:pt x="124908" y="25202"/>
                </a:lnTo>
                <a:lnTo>
                  <a:pt x="130833" y="28588"/>
                </a:lnTo>
                <a:lnTo>
                  <a:pt x="137293" y="40042"/>
                </a:lnTo>
                <a:lnTo>
                  <a:pt x="139825" y="51318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8" y="93540"/>
                </a:lnTo>
                <a:lnTo>
                  <a:pt x="131768" y="105307"/>
                </a:lnTo>
                <a:lnTo>
                  <a:pt x="126037" y="117206"/>
                </a:lnTo>
                <a:lnTo>
                  <a:pt x="154581" y="109982"/>
                </a:lnTo>
                <a:lnTo>
                  <a:pt x="157522" y="98261"/>
                </a:lnTo>
                <a:lnTo>
                  <a:pt x="159999" y="84469"/>
                </a:lnTo>
                <a:lnTo>
                  <a:pt x="161163" y="72746"/>
                </a:lnTo>
                <a:lnTo>
                  <a:pt x="161525" y="58562"/>
                </a:lnTo>
                <a:lnTo>
                  <a:pt x="160326" y="45787"/>
                </a:lnTo>
                <a:lnTo>
                  <a:pt x="157349" y="33798"/>
                </a:lnTo>
                <a:lnTo>
                  <a:pt x="153528" y="25202"/>
                </a:lnTo>
                <a:close/>
              </a:path>
              <a:path w="161925" h="117475">
                <a:moveTo>
                  <a:pt x="32057" y="7422"/>
                </a:moveTo>
                <a:lnTo>
                  <a:pt x="8068" y="7422"/>
                </a:lnTo>
                <a:lnTo>
                  <a:pt x="7148" y="10081"/>
                </a:lnTo>
                <a:lnTo>
                  <a:pt x="4178" y="20799"/>
                </a:lnTo>
                <a:lnTo>
                  <a:pt x="1341" y="35623"/>
                </a:lnTo>
                <a:lnTo>
                  <a:pt x="290" y="47168"/>
                </a:lnTo>
                <a:lnTo>
                  <a:pt x="0" y="62220"/>
                </a:lnTo>
                <a:lnTo>
                  <a:pt x="1403" y="74220"/>
                </a:lnTo>
                <a:lnTo>
                  <a:pt x="20474" y="109096"/>
                </a:lnTo>
                <a:lnTo>
                  <a:pt x="46031" y="116073"/>
                </a:lnTo>
                <a:lnTo>
                  <a:pt x="57177" y="114514"/>
                </a:lnTo>
                <a:lnTo>
                  <a:pt x="67908" y="108951"/>
                </a:lnTo>
                <a:lnTo>
                  <a:pt x="79538" y="97654"/>
                </a:lnTo>
                <a:lnTo>
                  <a:pt x="82302" y="91524"/>
                </a:lnTo>
                <a:lnTo>
                  <a:pt x="36572" y="91524"/>
                </a:lnTo>
                <a:lnTo>
                  <a:pt x="30928" y="88419"/>
                </a:lnTo>
                <a:lnTo>
                  <a:pt x="25561" y="79669"/>
                </a:lnTo>
                <a:lnTo>
                  <a:pt x="22177" y="68530"/>
                </a:lnTo>
                <a:lnTo>
                  <a:pt x="21050" y="53706"/>
                </a:lnTo>
                <a:lnTo>
                  <a:pt x="21050" y="45522"/>
                </a:lnTo>
                <a:lnTo>
                  <a:pt x="22179" y="37619"/>
                </a:lnTo>
                <a:lnTo>
                  <a:pt x="23872" y="29717"/>
                </a:lnTo>
                <a:lnTo>
                  <a:pt x="25848" y="22097"/>
                </a:lnTo>
                <a:lnTo>
                  <a:pt x="28670" y="14759"/>
                </a:lnTo>
                <a:lnTo>
                  <a:pt x="32057" y="7422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4" y="62220"/>
                </a:lnTo>
                <a:lnTo>
                  <a:pt x="62461" y="76120"/>
                </a:lnTo>
                <a:lnTo>
                  <a:pt x="58021" y="84750"/>
                </a:lnTo>
                <a:lnTo>
                  <a:pt x="54633" y="89266"/>
                </a:lnTo>
                <a:lnTo>
                  <a:pt x="50119" y="91524"/>
                </a:lnTo>
                <a:lnTo>
                  <a:pt x="82302" y="91524"/>
                </a:lnTo>
                <a:lnTo>
                  <a:pt x="84747" y="86101"/>
                </a:lnTo>
                <a:lnTo>
                  <a:pt x="88783" y="71486"/>
                </a:lnTo>
                <a:lnTo>
                  <a:pt x="92967" y="53370"/>
                </a:lnTo>
                <a:lnTo>
                  <a:pt x="97173" y="40198"/>
                </a:lnTo>
                <a:lnTo>
                  <a:pt x="101483" y="32257"/>
                </a:lnTo>
                <a:lnTo>
                  <a:pt x="105152" y="27742"/>
                </a:lnTo>
                <a:lnTo>
                  <a:pt x="110513" y="25202"/>
                </a:lnTo>
                <a:lnTo>
                  <a:pt x="153528" y="25202"/>
                </a:lnTo>
                <a:lnTo>
                  <a:pt x="152209" y="22235"/>
                </a:lnTo>
                <a:lnTo>
                  <a:pt x="144521" y="10739"/>
                </a:lnTo>
                <a:lnTo>
                  <a:pt x="135412" y="4417"/>
                </a:lnTo>
                <a:lnTo>
                  <a:pt x="123093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7265773" y="6982664"/>
            <a:ext cx="212725" cy="193040"/>
          </a:xfrm>
          <a:custGeom>
            <a:avLst/>
            <a:gdLst/>
            <a:ahLst/>
            <a:cxnLst/>
            <a:rect l="l" t="t" r="r" b="b"/>
            <a:pathLst>
              <a:path w="212725" h="193040">
                <a:moveTo>
                  <a:pt x="121643" y="161149"/>
                </a:moveTo>
                <a:lnTo>
                  <a:pt x="77593" y="161149"/>
                </a:lnTo>
                <a:lnTo>
                  <a:pt x="87742" y="162333"/>
                </a:lnTo>
                <a:lnTo>
                  <a:pt x="96183" y="171406"/>
                </a:lnTo>
                <a:lnTo>
                  <a:pt x="139286" y="192649"/>
                </a:lnTo>
                <a:lnTo>
                  <a:pt x="155753" y="192929"/>
                </a:lnTo>
                <a:lnTo>
                  <a:pt x="167067" y="190170"/>
                </a:lnTo>
                <a:lnTo>
                  <a:pt x="178048" y="184866"/>
                </a:lnTo>
                <a:lnTo>
                  <a:pt x="188978" y="176575"/>
                </a:lnTo>
                <a:lnTo>
                  <a:pt x="198046" y="167058"/>
                </a:lnTo>
                <a:lnTo>
                  <a:pt x="142634" y="167058"/>
                </a:lnTo>
                <a:lnTo>
                  <a:pt x="131115" y="165208"/>
                </a:lnTo>
                <a:lnTo>
                  <a:pt x="121643" y="161149"/>
                </a:lnTo>
                <a:close/>
              </a:path>
              <a:path w="212725" h="193040">
                <a:moveTo>
                  <a:pt x="34695" y="68298"/>
                </a:moveTo>
                <a:lnTo>
                  <a:pt x="1611" y="94488"/>
                </a:lnTo>
                <a:lnTo>
                  <a:pt x="0" y="121072"/>
                </a:lnTo>
                <a:lnTo>
                  <a:pt x="2112" y="133811"/>
                </a:lnTo>
                <a:lnTo>
                  <a:pt x="35563" y="168559"/>
                </a:lnTo>
                <a:lnTo>
                  <a:pt x="49089" y="170180"/>
                </a:lnTo>
                <a:lnTo>
                  <a:pt x="54733" y="170180"/>
                </a:lnTo>
                <a:lnTo>
                  <a:pt x="60378" y="169050"/>
                </a:lnTo>
                <a:lnTo>
                  <a:pt x="71667" y="164536"/>
                </a:lnTo>
                <a:lnTo>
                  <a:pt x="77593" y="161149"/>
                </a:lnTo>
                <a:lnTo>
                  <a:pt x="121643" y="161149"/>
                </a:lnTo>
                <a:lnTo>
                  <a:pt x="118115" y="159637"/>
                </a:lnTo>
                <a:lnTo>
                  <a:pt x="108277" y="152551"/>
                </a:lnTo>
                <a:lnTo>
                  <a:pt x="99612" y="143932"/>
                </a:lnTo>
                <a:lnTo>
                  <a:pt x="40904" y="143932"/>
                </a:lnTo>
                <a:lnTo>
                  <a:pt x="34131" y="141110"/>
                </a:lnTo>
                <a:lnTo>
                  <a:pt x="29051" y="134901"/>
                </a:lnTo>
                <a:lnTo>
                  <a:pt x="23971" y="128976"/>
                </a:lnTo>
                <a:lnTo>
                  <a:pt x="21431" y="121072"/>
                </a:lnTo>
                <a:lnTo>
                  <a:pt x="21431" y="105269"/>
                </a:lnTo>
                <a:lnTo>
                  <a:pt x="22560" y="98778"/>
                </a:lnTo>
                <a:lnTo>
                  <a:pt x="27101" y="84042"/>
                </a:lnTo>
                <a:lnTo>
                  <a:pt x="30462" y="76481"/>
                </a:lnTo>
                <a:lnTo>
                  <a:pt x="34695" y="68298"/>
                </a:lnTo>
                <a:close/>
              </a:path>
              <a:path w="212725" h="193040">
                <a:moveTo>
                  <a:pt x="202271" y="74133"/>
                </a:moveTo>
                <a:lnTo>
                  <a:pt x="176848" y="74133"/>
                </a:lnTo>
                <a:lnTo>
                  <a:pt x="182884" y="84101"/>
                </a:lnTo>
                <a:lnTo>
                  <a:pt x="188520" y="98063"/>
                </a:lnTo>
                <a:lnTo>
                  <a:pt x="189977" y="109318"/>
                </a:lnTo>
                <a:lnTo>
                  <a:pt x="189872" y="126095"/>
                </a:lnTo>
                <a:lnTo>
                  <a:pt x="186419" y="136758"/>
                </a:lnTo>
                <a:lnTo>
                  <a:pt x="179419" y="147985"/>
                </a:lnTo>
                <a:lnTo>
                  <a:pt x="167889" y="160503"/>
                </a:lnTo>
                <a:lnTo>
                  <a:pt x="156344" y="165438"/>
                </a:lnTo>
                <a:lnTo>
                  <a:pt x="142634" y="167058"/>
                </a:lnTo>
                <a:lnTo>
                  <a:pt x="198046" y="167058"/>
                </a:lnTo>
                <a:lnTo>
                  <a:pt x="211942" y="129330"/>
                </a:lnTo>
                <a:lnTo>
                  <a:pt x="212685" y="113946"/>
                </a:lnTo>
                <a:lnTo>
                  <a:pt x="211510" y="103211"/>
                </a:lnTo>
                <a:lnTo>
                  <a:pt x="208566" y="90965"/>
                </a:lnTo>
                <a:lnTo>
                  <a:pt x="203320" y="75933"/>
                </a:lnTo>
                <a:lnTo>
                  <a:pt x="202271" y="74133"/>
                </a:lnTo>
                <a:close/>
              </a:path>
              <a:path w="212725" h="193040">
                <a:moveTo>
                  <a:pt x="98760" y="9596"/>
                </a:moveTo>
                <a:lnTo>
                  <a:pt x="106735" y="35979"/>
                </a:lnTo>
                <a:lnTo>
                  <a:pt x="118783" y="38143"/>
                </a:lnTo>
                <a:lnTo>
                  <a:pt x="132038" y="41819"/>
                </a:lnTo>
                <a:lnTo>
                  <a:pt x="143758" y="46926"/>
                </a:lnTo>
                <a:lnTo>
                  <a:pt x="154640" y="53339"/>
                </a:lnTo>
                <a:lnTo>
                  <a:pt x="82322" y="123961"/>
                </a:lnTo>
                <a:lnTo>
                  <a:pt x="71310" y="133978"/>
                </a:lnTo>
                <a:lnTo>
                  <a:pt x="62918" y="139981"/>
                </a:lnTo>
                <a:lnTo>
                  <a:pt x="58402" y="142805"/>
                </a:lnTo>
                <a:lnTo>
                  <a:pt x="53604" y="143932"/>
                </a:lnTo>
                <a:lnTo>
                  <a:pt x="99612" y="143932"/>
                </a:lnTo>
                <a:lnTo>
                  <a:pt x="98478" y="142805"/>
                </a:lnTo>
                <a:lnTo>
                  <a:pt x="176848" y="74133"/>
                </a:lnTo>
                <a:lnTo>
                  <a:pt x="202271" y="74133"/>
                </a:lnTo>
                <a:lnTo>
                  <a:pt x="196960" y="65022"/>
                </a:lnTo>
                <a:lnTo>
                  <a:pt x="188789" y="54469"/>
                </a:lnTo>
                <a:lnTo>
                  <a:pt x="206000" y="37735"/>
                </a:lnTo>
                <a:lnTo>
                  <a:pt x="168991" y="37735"/>
                </a:lnTo>
                <a:lnTo>
                  <a:pt x="123470" y="14630"/>
                </a:lnTo>
                <a:lnTo>
                  <a:pt x="111181" y="11447"/>
                </a:lnTo>
                <a:lnTo>
                  <a:pt x="98760" y="9596"/>
                </a:lnTo>
                <a:close/>
              </a:path>
              <a:path w="212725" h="193040">
                <a:moveTo>
                  <a:pt x="209109" y="0"/>
                </a:moveTo>
                <a:lnTo>
                  <a:pt x="168991" y="37735"/>
                </a:lnTo>
                <a:lnTo>
                  <a:pt x="206000" y="37735"/>
                </a:lnTo>
                <a:lnTo>
                  <a:pt x="209109" y="34712"/>
                </a:lnTo>
                <a:lnTo>
                  <a:pt x="2091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7269143" y="6842759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7280855" y="6725919"/>
            <a:ext cx="0" cy="102870"/>
          </a:xfrm>
          <a:custGeom>
            <a:avLst/>
            <a:gdLst/>
            <a:ahLst/>
            <a:cxnLst/>
            <a:rect l="l" t="t" r="r" b="b"/>
            <a:pathLst>
              <a:path h="102870">
                <a:moveTo>
                  <a:pt x="0" y="0"/>
                </a:moveTo>
                <a:lnTo>
                  <a:pt x="0" y="102869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7365239" y="6730640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7930"/>
                </a:lnTo>
              </a:path>
            </a:pathLst>
          </a:custGeom>
          <a:ln w="234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7463170" y="6723866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705"/>
                </a:lnTo>
              </a:path>
            </a:pathLst>
          </a:custGeom>
          <a:ln w="234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260394" y="6552275"/>
            <a:ext cx="217804" cy="138430"/>
          </a:xfrm>
          <a:custGeom>
            <a:avLst/>
            <a:gdLst/>
            <a:ahLst/>
            <a:cxnLst/>
            <a:rect l="l" t="t" r="r" b="b"/>
            <a:pathLst>
              <a:path w="217804" h="138429">
                <a:moveTo>
                  <a:pt x="191347" y="25400"/>
                </a:moveTo>
                <a:lnTo>
                  <a:pt x="83538" y="25400"/>
                </a:lnTo>
                <a:lnTo>
                  <a:pt x="77178" y="29739"/>
                </a:lnTo>
                <a:lnTo>
                  <a:pt x="68696" y="38264"/>
                </a:lnTo>
                <a:lnTo>
                  <a:pt x="60900" y="50521"/>
                </a:lnTo>
                <a:lnTo>
                  <a:pt x="57561" y="62186"/>
                </a:lnTo>
                <a:lnTo>
                  <a:pt x="56460" y="76289"/>
                </a:lnTo>
                <a:lnTo>
                  <a:pt x="58125" y="89166"/>
                </a:lnTo>
                <a:lnTo>
                  <a:pt x="79918" y="121422"/>
                </a:lnTo>
                <a:lnTo>
                  <a:pt x="125937" y="137331"/>
                </a:lnTo>
                <a:lnTo>
                  <a:pt x="141531" y="137951"/>
                </a:lnTo>
                <a:lnTo>
                  <a:pt x="154559" y="136913"/>
                </a:lnTo>
                <a:lnTo>
                  <a:pt x="201096" y="116095"/>
                </a:lnTo>
                <a:lnTo>
                  <a:pt x="204633" y="111760"/>
                </a:lnTo>
                <a:lnTo>
                  <a:pt x="136164" y="111754"/>
                </a:lnTo>
                <a:lnTo>
                  <a:pt x="123296" y="110874"/>
                </a:lnTo>
                <a:lnTo>
                  <a:pt x="88035" y="95558"/>
                </a:lnTo>
                <a:lnTo>
                  <a:pt x="79341" y="56591"/>
                </a:lnTo>
                <a:lnTo>
                  <a:pt x="85181" y="45527"/>
                </a:lnTo>
                <a:lnTo>
                  <a:pt x="128899" y="26195"/>
                </a:lnTo>
                <a:lnTo>
                  <a:pt x="146247" y="25714"/>
                </a:lnTo>
                <a:lnTo>
                  <a:pt x="191777" y="25714"/>
                </a:lnTo>
                <a:lnTo>
                  <a:pt x="191347" y="25400"/>
                </a:lnTo>
                <a:close/>
              </a:path>
              <a:path w="217804" h="138429">
                <a:moveTo>
                  <a:pt x="191777" y="25714"/>
                </a:moveTo>
                <a:lnTo>
                  <a:pt x="146247" y="25714"/>
                </a:lnTo>
                <a:lnTo>
                  <a:pt x="159833" y="27693"/>
                </a:lnTo>
                <a:lnTo>
                  <a:pt x="171576" y="31459"/>
                </a:lnTo>
                <a:lnTo>
                  <a:pt x="181477" y="36977"/>
                </a:lnTo>
                <a:lnTo>
                  <a:pt x="190333" y="45848"/>
                </a:lnTo>
                <a:lnTo>
                  <a:pt x="195532" y="57147"/>
                </a:lnTo>
                <a:lnTo>
                  <a:pt x="197182" y="71609"/>
                </a:lnTo>
                <a:lnTo>
                  <a:pt x="194684" y="83106"/>
                </a:lnTo>
                <a:lnTo>
                  <a:pt x="164968" y="108273"/>
                </a:lnTo>
                <a:lnTo>
                  <a:pt x="137441" y="111760"/>
                </a:lnTo>
                <a:lnTo>
                  <a:pt x="204633" y="111760"/>
                </a:lnTo>
                <a:lnTo>
                  <a:pt x="208547" y="106962"/>
                </a:lnTo>
                <a:lnTo>
                  <a:pt x="213828" y="96106"/>
                </a:lnTo>
                <a:lnTo>
                  <a:pt x="216918" y="83052"/>
                </a:lnTo>
                <a:lnTo>
                  <a:pt x="217793" y="67319"/>
                </a:lnTo>
                <a:lnTo>
                  <a:pt x="215308" y="55210"/>
                </a:lnTo>
                <a:lnTo>
                  <a:pt x="210089" y="42926"/>
                </a:lnTo>
                <a:lnTo>
                  <a:pt x="202206" y="33336"/>
                </a:lnTo>
                <a:lnTo>
                  <a:pt x="191777" y="25714"/>
                </a:lnTo>
                <a:close/>
              </a:path>
              <a:path w="217804" h="138429">
                <a:moveTo>
                  <a:pt x="214489" y="0"/>
                </a:moveTo>
                <a:lnTo>
                  <a:pt x="0" y="0"/>
                </a:lnTo>
                <a:lnTo>
                  <a:pt x="0" y="25400"/>
                </a:lnTo>
                <a:lnTo>
                  <a:pt x="214489" y="25400"/>
                </a:lnTo>
                <a:lnTo>
                  <a:pt x="2144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7320507" y="6373346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40">
                <a:moveTo>
                  <a:pt x="154376" y="0"/>
                </a:moveTo>
                <a:lnTo>
                  <a:pt x="0" y="0"/>
                </a:lnTo>
                <a:lnTo>
                  <a:pt x="0" y="25400"/>
                </a:lnTo>
                <a:lnTo>
                  <a:pt x="91007" y="25474"/>
                </a:lnTo>
                <a:lnTo>
                  <a:pt x="103781" y="27323"/>
                </a:lnTo>
                <a:lnTo>
                  <a:pt x="134916" y="61263"/>
                </a:lnTo>
                <a:lnTo>
                  <a:pt x="135511" y="77957"/>
                </a:lnTo>
                <a:lnTo>
                  <a:pt x="130490" y="88777"/>
                </a:lnTo>
                <a:lnTo>
                  <a:pt x="119190" y="99081"/>
                </a:lnTo>
                <a:lnTo>
                  <a:pt x="107462" y="102663"/>
                </a:lnTo>
                <a:lnTo>
                  <a:pt x="92569" y="103858"/>
                </a:lnTo>
                <a:lnTo>
                  <a:pt x="0" y="103858"/>
                </a:lnTo>
                <a:lnTo>
                  <a:pt x="0" y="129258"/>
                </a:lnTo>
                <a:lnTo>
                  <a:pt x="93416" y="129258"/>
                </a:lnTo>
                <a:lnTo>
                  <a:pt x="102322" y="128957"/>
                </a:lnTo>
                <a:lnTo>
                  <a:pt x="148728" y="107903"/>
                </a:lnTo>
                <a:lnTo>
                  <a:pt x="157666" y="67879"/>
                </a:lnTo>
                <a:lnTo>
                  <a:pt x="155039" y="56009"/>
                </a:lnTo>
                <a:lnTo>
                  <a:pt x="149343" y="43296"/>
                </a:lnTo>
                <a:lnTo>
                  <a:pt x="141400" y="33868"/>
                </a:lnTo>
                <a:lnTo>
                  <a:pt x="130669" y="25400"/>
                </a:lnTo>
                <a:lnTo>
                  <a:pt x="154376" y="25400"/>
                </a:lnTo>
                <a:lnTo>
                  <a:pt x="154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316861" y="6209940"/>
            <a:ext cx="161925" cy="122555"/>
          </a:xfrm>
          <a:custGeom>
            <a:avLst/>
            <a:gdLst/>
            <a:ahLst/>
            <a:cxnLst/>
            <a:rect l="l" t="t" r="r" b="b"/>
            <a:pathLst>
              <a:path w="161925" h="122554">
                <a:moveTo>
                  <a:pt x="33280" y="0"/>
                </a:moveTo>
                <a:lnTo>
                  <a:pt x="9573" y="0"/>
                </a:lnTo>
                <a:lnTo>
                  <a:pt x="6468" y="7054"/>
                </a:lnTo>
                <a:lnTo>
                  <a:pt x="4211" y="14392"/>
                </a:lnTo>
                <a:lnTo>
                  <a:pt x="824" y="29069"/>
                </a:lnTo>
                <a:lnTo>
                  <a:pt x="89" y="35684"/>
                </a:lnTo>
                <a:lnTo>
                  <a:pt x="0" y="46896"/>
                </a:lnTo>
                <a:lnTo>
                  <a:pt x="1137" y="60235"/>
                </a:lnTo>
                <a:lnTo>
                  <a:pt x="25531" y="105000"/>
                </a:lnTo>
                <a:lnTo>
                  <a:pt x="71553" y="121416"/>
                </a:lnTo>
                <a:lnTo>
                  <a:pt x="87974" y="122009"/>
                </a:lnTo>
                <a:lnTo>
                  <a:pt x="100537" y="120509"/>
                </a:lnTo>
                <a:lnTo>
                  <a:pt x="145874" y="95377"/>
                </a:lnTo>
                <a:lnTo>
                  <a:pt x="146326" y="94709"/>
                </a:lnTo>
                <a:lnTo>
                  <a:pt x="69223" y="94709"/>
                </a:lnTo>
                <a:lnTo>
                  <a:pt x="56637" y="92013"/>
                </a:lnTo>
                <a:lnTo>
                  <a:pt x="22924" y="57519"/>
                </a:lnTo>
                <a:lnTo>
                  <a:pt x="21426" y="43461"/>
                </a:lnTo>
                <a:lnTo>
                  <a:pt x="21496" y="35684"/>
                </a:lnTo>
                <a:lnTo>
                  <a:pt x="22555" y="29069"/>
                </a:lnTo>
                <a:lnTo>
                  <a:pt x="26506" y="14392"/>
                </a:lnTo>
                <a:lnTo>
                  <a:pt x="29328" y="7336"/>
                </a:lnTo>
                <a:lnTo>
                  <a:pt x="33280" y="0"/>
                </a:lnTo>
                <a:close/>
              </a:path>
              <a:path w="161925" h="122554">
                <a:moveTo>
                  <a:pt x="152095" y="0"/>
                </a:moveTo>
                <a:lnTo>
                  <a:pt x="129307" y="1193"/>
                </a:lnTo>
                <a:lnTo>
                  <a:pt x="134290" y="11929"/>
                </a:lnTo>
                <a:lnTo>
                  <a:pt x="138503" y="24993"/>
                </a:lnTo>
                <a:lnTo>
                  <a:pt x="139958" y="35684"/>
                </a:lnTo>
                <a:lnTo>
                  <a:pt x="140084" y="51357"/>
                </a:lnTo>
                <a:lnTo>
                  <a:pt x="137153" y="63483"/>
                </a:lnTo>
                <a:lnTo>
                  <a:pt x="101483" y="92634"/>
                </a:lnTo>
                <a:lnTo>
                  <a:pt x="69223" y="94709"/>
                </a:lnTo>
                <a:lnTo>
                  <a:pt x="146326" y="94709"/>
                </a:lnTo>
                <a:lnTo>
                  <a:pt x="152843" y="85075"/>
                </a:lnTo>
                <a:lnTo>
                  <a:pt x="157781" y="73437"/>
                </a:lnTo>
                <a:lnTo>
                  <a:pt x="160719" y="60495"/>
                </a:lnTo>
                <a:lnTo>
                  <a:pt x="161649" y="46896"/>
                </a:lnTo>
                <a:lnTo>
                  <a:pt x="161574" y="36689"/>
                </a:lnTo>
                <a:lnTo>
                  <a:pt x="160844" y="29632"/>
                </a:lnTo>
                <a:lnTo>
                  <a:pt x="159433" y="22012"/>
                </a:lnTo>
                <a:lnTo>
                  <a:pt x="158022" y="14674"/>
                </a:lnTo>
                <a:lnTo>
                  <a:pt x="155482" y="7336"/>
                </a:lnTo>
                <a:lnTo>
                  <a:pt x="152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316873" y="6045122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90" h="130175">
                <a:moveTo>
                  <a:pt x="80399" y="25400"/>
                </a:moveTo>
                <a:lnTo>
                  <a:pt x="60643" y="25400"/>
                </a:lnTo>
                <a:lnTo>
                  <a:pt x="61148" y="69193"/>
                </a:lnTo>
                <a:lnTo>
                  <a:pt x="72910" y="109044"/>
                </a:lnTo>
                <a:lnTo>
                  <a:pt x="120958" y="129899"/>
                </a:lnTo>
                <a:lnTo>
                  <a:pt x="132099" y="126857"/>
                </a:lnTo>
                <a:lnTo>
                  <a:pt x="142998" y="120176"/>
                </a:lnTo>
                <a:lnTo>
                  <a:pt x="154343" y="108881"/>
                </a:lnTo>
                <a:lnTo>
                  <a:pt x="155993" y="104745"/>
                </a:lnTo>
                <a:lnTo>
                  <a:pt x="106889" y="104745"/>
                </a:lnTo>
                <a:lnTo>
                  <a:pt x="95104" y="100567"/>
                </a:lnTo>
                <a:lnTo>
                  <a:pt x="85939" y="90077"/>
                </a:lnTo>
                <a:lnTo>
                  <a:pt x="82919" y="80185"/>
                </a:lnTo>
                <a:lnTo>
                  <a:pt x="81043" y="67013"/>
                </a:lnTo>
                <a:lnTo>
                  <a:pt x="80509" y="53344"/>
                </a:lnTo>
                <a:lnTo>
                  <a:pt x="80399" y="25400"/>
                </a:lnTo>
                <a:close/>
              </a:path>
              <a:path w="161290" h="130175">
                <a:moveTo>
                  <a:pt x="158010" y="0"/>
                </a:moveTo>
                <a:lnTo>
                  <a:pt x="69955" y="0"/>
                </a:lnTo>
                <a:lnTo>
                  <a:pt x="60915" y="305"/>
                </a:lnTo>
                <a:lnTo>
                  <a:pt x="24495" y="11624"/>
                </a:lnTo>
                <a:lnTo>
                  <a:pt x="912" y="53344"/>
                </a:lnTo>
                <a:lnTo>
                  <a:pt x="0" y="69193"/>
                </a:lnTo>
                <a:lnTo>
                  <a:pt x="980" y="81046"/>
                </a:lnTo>
                <a:lnTo>
                  <a:pt x="3307" y="94796"/>
                </a:lnTo>
                <a:lnTo>
                  <a:pt x="6476" y="106814"/>
                </a:lnTo>
                <a:lnTo>
                  <a:pt x="10690" y="119098"/>
                </a:lnTo>
                <a:lnTo>
                  <a:pt x="33817" y="118522"/>
                </a:lnTo>
                <a:lnTo>
                  <a:pt x="28694" y="107077"/>
                </a:lnTo>
                <a:lnTo>
                  <a:pt x="24696" y="94689"/>
                </a:lnTo>
                <a:lnTo>
                  <a:pt x="22962" y="86096"/>
                </a:lnTo>
                <a:lnTo>
                  <a:pt x="22895" y="85475"/>
                </a:lnTo>
                <a:lnTo>
                  <a:pt x="22113" y="74173"/>
                </a:lnTo>
                <a:lnTo>
                  <a:pt x="22514" y="56795"/>
                </a:lnTo>
                <a:lnTo>
                  <a:pt x="26475" y="45006"/>
                </a:lnTo>
                <a:lnTo>
                  <a:pt x="33838" y="34030"/>
                </a:lnTo>
                <a:lnTo>
                  <a:pt x="44554" y="27580"/>
                </a:lnTo>
                <a:lnTo>
                  <a:pt x="58103" y="25400"/>
                </a:lnTo>
                <a:lnTo>
                  <a:pt x="158010" y="25400"/>
                </a:lnTo>
                <a:lnTo>
                  <a:pt x="158010" y="0"/>
                </a:lnTo>
                <a:close/>
              </a:path>
              <a:path w="161290" h="130175">
                <a:moveTo>
                  <a:pt x="134584" y="25400"/>
                </a:moveTo>
                <a:lnTo>
                  <a:pt x="80399" y="25400"/>
                </a:lnTo>
                <a:lnTo>
                  <a:pt x="91058" y="25534"/>
                </a:lnTo>
                <a:lnTo>
                  <a:pt x="104506" y="27480"/>
                </a:lnTo>
                <a:lnTo>
                  <a:pt x="139224" y="59617"/>
                </a:lnTo>
                <a:lnTo>
                  <a:pt x="140747" y="73779"/>
                </a:lnTo>
                <a:lnTo>
                  <a:pt x="140713" y="74173"/>
                </a:lnTo>
                <a:lnTo>
                  <a:pt x="138409" y="86668"/>
                </a:lnTo>
                <a:lnTo>
                  <a:pt x="131679" y="97548"/>
                </a:lnTo>
                <a:lnTo>
                  <a:pt x="122100" y="103117"/>
                </a:lnTo>
                <a:lnTo>
                  <a:pt x="106889" y="104745"/>
                </a:lnTo>
                <a:lnTo>
                  <a:pt x="155993" y="104745"/>
                </a:lnTo>
                <a:lnTo>
                  <a:pt x="158358" y="98817"/>
                </a:lnTo>
                <a:lnTo>
                  <a:pt x="160592" y="85475"/>
                </a:lnTo>
                <a:lnTo>
                  <a:pt x="161008" y="67847"/>
                </a:lnTo>
                <a:lnTo>
                  <a:pt x="158303" y="55746"/>
                </a:lnTo>
                <a:lnTo>
                  <a:pt x="153083" y="43354"/>
                </a:lnTo>
                <a:lnTo>
                  <a:pt x="145292" y="33680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7276763" y="5915582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60" y="43743"/>
                </a:lnTo>
                <a:lnTo>
                  <a:pt x="171590" y="47130"/>
                </a:lnTo>
                <a:lnTo>
                  <a:pt x="168203" y="50518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3" y="77610"/>
                </a:lnTo>
                <a:lnTo>
                  <a:pt x="43743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0" y="77417"/>
                </a:lnTo>
                <a:lnTo>
                  <a:pt x="194114" y="54939"/>
                </a:lnTo>
                <a:lnTo>
                  <a:pt x="198120" y="25963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3" y="0"/>
                </a:lnTo>
                <a:lnTo>
                  <a:pt x="43743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7320507" y="5869580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260394" y="5869580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316846" y="5673217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4" y="0"/>
                </a:moveTo>
                <a:lnTo>
                  <a:pt x="39092" y="8267"/>
                </a:lnTo>
                <a:lnTo>
                  <a:pt x="4439" y="43833"/>
                </a:lnTo>
                <a:lnTo>
                  <a:pt x="0" y="72018"/>
                </a:lnTo>
                <a:lnTo>
                  <a:pt x="1079" y="84538"/>
                </a:lnTo>
                <a:lnTo>
                  <a:pt x="29033" y="128599"/>
                </a:lnTo>
                <a:lnTo>
                  <a:pt x="76780" y="140696"/>
                </a:lnTo>
                <a:lnTo>
                  <a:pt x="94931" y="140928"/>
                </a:lnTo>
                <a:lnTo>
                  <a:pt x="108371" y="138701"/>
                </a:lnTo>
                <a:lnTo>
                  <a:pt x="120479" y="134904"/>
                </a:lnTo>
                <a:lnTo>
                  <a:pt x="131282" y="129513"/>
                </a:lnTo>
                <a:lnTo>
                  <a:pt x="140807" y="122504"/>
                </a:lnTo>
                <a:lnTo>
                  <a:pt x="148064" y="114723"/>
                </a:lnTo>
                <a:lnTo>
                  <a:pt x="76753" y="114723"/>
                </a:lnTo>
                <a:lnTo>
                  <a:pt x="64886" y="113443"/>
                </a:lnTo>
                <a:lnTo>
                  <a:pt x="29462" y="95248"/>
                </a:lnTo>
                <a:lnTo>
                  <a:pt x="21441" y="70773"/>
                </a:lnTo>
                <a:lnTo>
                  <a:pt x="21452" y="69691"/>
                </a:lnTo>
                <a:lnTo>
                  <a:pt x="40501" y="36578"/>
                </a:lnTo>
                <a:lnTo>
                  <a:pt x="91918" y="27257"/>
                </a:lnTo>
                <a:lnTo>
                  <a:pt x="147875" y="27257"/>
                </a:lnTo>
                <a:lnTo>
                  <a:pt x="147732" y="27033"/>
                </a:lnTo>
                <a:lnTo>
                  <a:pt x="106670" y="2773"/>
                </a:lnTo>
                <a:lnTo>
                  <a:pt x="92680" y="679"/>
                </a:lnTo>
                <a:lnTo>
                  <a:pt x="76684" y="0"/>
                </a:lnTo>
                <a:close/>
              </a:path>
              <a:path w="161925" h="140970">
                <a:moveTo>
                  <a:pt x="147875" y="27257"/>
                </a:moveTo>
                <a:lnTo>
                  <a:pt x="91918" y="27257"/>
                </a:lnTo>
                <a:lnTo>
                  <a:pt x="104724" y="29541"/>
                </a:lnTo>
                <a:lnTo>
                  <a:pt x="116292" y="33832"/>
                </a:lnTo>
                <a:lnTo>
                  <a:pt x="126929" y="40324"/>
                </a:lnTo>
                <a:lnTo>
                  <a:pt x="134540" y="49153"/>
                </a:lnTo>
                <a:lnTo>
                  <a:pt x="138959" y="60819"/>
                </a:lnTo>
                <a:lnTo>
                  <a:pt x="140230" y="76306"/>
                </a:lnTo>
                <a:lnTo>
                  <a:pt x="137133" y="87104"/>
                </a:lnTo>
                <a:lnTo>
                  <a:pt x="105967" y="111801"/>
                </a:lnTo>
                <a:lnTo>
                  <a:pt x="76753" y="114723"/>
                </a:lnTo>
                <a:lnTo>
                  <a:pt x="148064" y="114723"/>
                </a:lnTo>
                <a:lnTo>
                  <a:pt x="161347" y="62469"/>
                </a:lnTo>
                <a:lnTo>
                  <a:pt x="159068" y="49513"/>
                </a:lnTo>
                <a:lnTo>
                  <a:pt x="154574" y="37740"/>
                </a:lnTo>
                <a:lnTo>
                  <a:pt x="147875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317298" y="5502691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7585" y="0"/>
                </a:moveTo>
                <a:lnTo>
                  <a:pt x="64451" y="0"/>
                </a:lnTo>
                <a:lnTo>
                  <a:pt x="55518" y="326"/>
                </a:lnTo>
                <a:lnTo>
                  <a:pt x="9019" y="21465"/>
                </a:lnTo>
                <a:lnTo>
                  <a:pt x="0" y="61470"/>
                </a:lnTo>
                <a:lnTo>
                  <a:pt x="2843" y="73341"/>
                </a:lnTo>
                <a:lnTo>
                  <a:pt x="8733" y="86026"/>
                </a:lnTo>
                <a:lnTo>
                  <a:pt x="16753" y="95625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5" y="129258"/>
                </a:lnTo>
                <a:lnTo>
                  <a:pt x="157585" y="103858"/>
                </a:lnTo>
                <a:lnTo>
                  <a:pt x="67284" y="103799"/>
                </a:lnTo>
                <a:lnTo>
                  <a:pt x="54523" y="101997"/>
                </a:lnTo>
                <a:lnTo>
                  <a:pt x="23010" y="68274"/>
                </a:lnTo>
                <a:lnTo>
                  <a:pt x="22333" y="51575"/>
                </a:lnTo>
                <a:lnTo>
                  <a:pt x="27349" y="40783"/>
                </a:lnTo>
                <a:lnTo>
                  <a:pt x="38719" y="30394"/>
                </a:lnTo>
                <a:lnTo>
                  <a:pt x="50433" y="26678"/>
                </a:lnTo>
                <a:lnTo>
                  <a:pt x="65298" y="25400"/>
                </a:lnTo>
                <a:lnTo>
                  <a:pt x="157585" y="25400"/>
                </a:lnTo>
                <a:lnTo>
                  <a:pt x="1575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7870873" y="5420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7870873" y="5397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7870873" y="2531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7870873" y="2508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7767878" y="815975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279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7961907" y="8045450"/>
            <a:ext cx="0" cy="100330"/>
          </a:xfrm>
          <a:custGeom>
            <a:avLst/>
            <a:gdLst/>
            <a:ahLst/>
            <a:cxnLst/>
            <a:rect l="l" t="t" r="r" b="b"/>
            <a:pathLst>
              <a:path h="100329">
                <a:moveTo>
                  <a:pt x="0" y="0"/>
                </a:moveTo>
                <a:lnTo>
                  <a:pt x="0" y="100329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7815609" y="7896994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90" h="130175">
                <a:moveTo>
                  <a:pt x="80397" y="25399"/>
                </a:moveTo>
                <a:lnTo>
                  <a:pt x="60643" y="25399"/>
                </a:lnTo>
                <a:lnTo>
                  <a:pt x="61148" y="69192"/>
                </a:lnTo>
                <a:lnTo>
                  <a:pt x="72908" y="109043"/>
                </a:lnTo>
                <a:lnTo>
                  <a:pt x="120957" y="129898"/>
                </a:lnTo>
                <a:lnTo>
                  <a:pt x="132098" y="126857"/>
                </a:lnTo>
                <a:lnTo>
                  <a:pt x="142997" y="120176"/>
                </a:lnTo>
                <a:lnTo>
                  <a:pt x="154343" y="108882"/>
                </a:lnTo>
                <a:lnTo>
                  <a:pt x="155993" y="104744"/>
                </a:lnTo>
                <a:lnTo>
                  <a:pt x="106889" y="104744"/>
                </a:lnTo>
                <a:lnTo>
                  <a:pt x="95104" y="100566"/>
                </a:lnTo>
                <a:lnTo>
                  <a:pt x="85939" y="90076"/>
                </a:lnTo>
                <a:lnTo>
                  <a:pt x="82917" y="80184"/>
                </a:lnTo>
                <a:lnTo>
                  <a:pt x="81042" y="67012"/>
                </a:lnTo>
                <a:lnTo>
                  <a:pt x="80508" y="53343"/>
                </a:lnTo>
                <a:lnTo>
                  <a:pt x="80397" y="25399"/>
                </a:lnTo>
                <a:close/>
              </a:path>
              <a:path w="161290" h="130175">
                <a:moveTo>
                  <a:pt x="158008" y="0"/>
                </a:moveTo>
                <a:lnTo>
                  <a:pt x="69955" y="0"/>
                </a:lnTo>
                <a:lnTo>
                  <a:pt x="60915" y="305"/>
                </a:lnTo>
                <a:lnTo>
                  <a:pt x="24495" y="11623"/>
                </a:lnTo>
                <a:lnTo>
                  <a:pt x="912" y="53343"/>
                </a:lnTo>
                <a:lnTo>
                  <a:pt x="0" y="69192"/>
                </a:lnTo>
                <a:lnTo>
                  <a:pt x="980" y="81045"/>
                </a:lnTo>
                <a:lnTo>
                  <a:pt x="3306" y="94795"/>
                </a:lnTo>
                <a:lnTo>
                  <a:pt x="6475" y="106813"/>
                </a:lnTo>
                <a:lnTo>
                  <a:pt x="10688" y="119096"/>
                </a:lnTo>
                <a:lnTo>
                  <a:pt x="33817" y="118521"/>
                </a:lnTo>
                <a:lnTo>
                  <a:pt x="28694" y="107077"/>
                </a:lnTo>
                <a:lnTo>
                  <a:pt x="24695" y="94688"/>
                </a:lnTo>
                <a:lnTo>
                  <a:pt x="22961" y="86094"/>
                </a:lnTo>
                <a:lnTo>
                  <a:pt x="22895" y="85475"/>
                </a:lnTo>
                <a:lnTo>
                  <a:pt x="22113" y="74173"/>
                </a:lnTo>
                <a:lnTo>
                  <a:pt x="22514" y="56795"/>
                </a:lnTo>
                <a:lnTo>
                  <a:pt x="26474" y="45005"/>
                </a:lnTo>
                <a:lnTo>
                  <a:pt x="33838" y="34029"/>
                </a:lnTo>
                <a:lnTo>
                  <a:pt x="44554" y="27579"/>
                </a:lnTo>
                <a:lnTo>
                  <a:pt x="58103" y="25399"/>
                </a:lnTo>
                <a:lnTo>
                  <a:pt x="158008" y="25399"/>
                </a:lnTo>
                <a:lnTo>
                  <a:pt x="158008" y="0"/>
                </a:lnTo>
                <a:close/>
              </a:path>
              <a:path w="161290" h="130175">
                <a:moveTo>
                  <a:pt x="134584" y="25399"/>
                </a:moveTo>
                <a:lnTo>
                  <a:pt x="80397" y="25399"/>
                </a:lnTo>
                <a:lnTo>
                  <a:pt x="91057" y="25533"/>
                </a:lnTo>
                <a:lnTo>
                  <a:pt x="104505" y="27479"/>
                </a:lnTo>
                <a:lnTo>
                  <a:pt x="139224" y="59616"/>
                </a:lnTo>
                <a:lnTo>
                  <a:pt x="140747" y="73778"/>
                </a:lnTo>
                <a:lnTo>
                  <a:pt x="140713" y="74173"/>
                </a:lnTo>
                <a:lnTo>
                  <a:pt x="138409" y="86667"/>
                </a:lnTo>
                <a:lnTo>
                  <a:pt x="131679" y="97546"/>
                </a:lnTo>
                <a:lnTo>
                  <a:pt x="122100" y="103116"/>
                </a:lnTo>
                <a:lnTo>
                  <a:pt x="106889" y="104744"/>
                </a:lnTo>
                <a:lnTo>
                  <a:pt x="155993" y="104744"/>
                </a:lnTo>
                <a:lnTo>
                  <a:pt x="158357" y="98818"/>
                </a:lnTo>
                <a:lnTo>
                  <a:pt x="160591" y="85475"/>
                </a:lnTo>
                <a:lnTo>
                  <a:pt x="161007" y="67847"/>
                </a:lnTo>
                <a:lnTo>
                  <a:pt x="158302" y="55746"/>
                </a:lnTo>
                <a:lnTo>
                  <a:pt x="153083" y="43354"/>
                </a:lnTo>
                <a:lnTo>
                  <a:pt x="145292" y="33680"/>
                </a:lnTo>
                <a:lnTo>
                  <a:pt x="134584" y="253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7819243" y="7652307"/>
            <a:ext cx="154940" cy="207645"/>
          </a:xfrm>
          <a:custGeom>
            <a:avLst/>
            <a:gdLst/>
            <a:ahLst/>
            <a:cxnLst/>
            <a:rect l="l" t="t" r="r" b="b"/>
            <a:pathLst>
              <a:path w="154940" h="207645">
                <a:moveTo>
                  <a:pt x="0" y="0"/>
                </a:moveTo>
                <a:lnTo>
                  <a:pt x="0" y="25400"/>
                </a:lnTo>
                <a:lnTo>
                  <a:pt x="120509" y="57009"/>
                </a:lnTo>
                <a:lnTo>
                  <a:pt x="0" y="88618"/>
                </a:lnTo>
                <a:lnTo>
                  <a:pt x="0" y="118532"/>
                </a:lnTo>
                <a:lnTo>
                  <a:pt x="120509" y="150141"/>
                </a:lnTo>
                <a:lnTo>
                  <a:pt x="0" y="181750"/>
                </a:lnTo>
                <a:lnTo>
                  <a:pt x="0" y="207150"/>
                </a:lnTo>
                <a:lnTo>
                  <a:pt x="154374" y="166792"/>
                </a:lnTo>
                <a:lnTo>
                  <a:pt x="154374" y="136878"/>
                </a:lnTo>
                <a:lnTo>
                  <a:pt x="27940" y="103574"/>
                </a:lnTo>
                <a:lnTo>
                  <a:pt x="154374" y="70272"/>
                </a:lnTo>
                <a:lnTo>
                  <a:pt x="154374" y="4035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7764509" y="7339322"/>
            <a:ext cx="212725" cy="193040"/>
          </a:xfrm>
          <a:custGeom>
            <a:avLst/>
            <a:gdLst/>
            <a:ahLst/>
            <a:cxnLst/>
            <a:rect l="l" t="t" r="r" b="b"/>
            <a:pathLst>
              <a:path w="212725" h="193040">
                <a:moveTo>
                  <a:pt x="121644" y="161149"/>
                </a:moveTo>
                <a:lnTo>
                  <a:pt x="77594" y="161149"/>
                </a:lnTo>
                <a:lnTo>
                  <a:pt x="87742" y="162334"/>
                </a:lnTo>
                <a:lnTo>
                  <a:pt x="96183" y="171407"/>
                </a:lnTo>
                <a:lnTo>
                  <a:pt x="139287" y="192649"/>
                </a:lnTo>
                <a:lnTo>
                  <a:pt x="155753" y="192930"/>
                </a:lnTo>
                <a:lnTo>
                  <a:pt x="167068" y="190170"/>
                </a:lnTo>
                <a:lnTo>
                  <a:pt x="178048" y="184866"/>
                </a:lnTo>
                <a:lnTo>
                  <a:pt x="188979" y="176576"/>
                </a:lnTo>
                <a:lnTo>
                  <a:pt x="198046" y="167058"/>
                </a:lnTo>
                <a:lnTo>
                  <a:pt x="142634" y="167058"/>
                </a:lnTo>
                <a:lnTo>
                  <a:pt x="131115" y="165208"/>
                </a:lnTo>
                <a:lnTo>
                  <a:pt x="121644" y="161149"/>
                </a:lnTo>
                <a:close/>
              </a:path>
              <a:path w="212725" h="193040">
                <a:moveTo>
                  <a:pt x="34696" y="68298"/>
                </a:moveTo>
                <a:lnTo>
                  <a:pt x="1611" y="94488"/>
                </a:lnTo>
                <a:lnTo>
                  <a:pt x="0" y="121074"/>
                </a:lnTo>
                <a:lnTo>
                  <a:pt x="2112" y="133811"/>
                </a:lnTo>
                <a:lnTo>
                  <a:pt x="35563" y="168559"/>
                </a:lnTo>
                <a:lnTo>
                  <a:pt x="49089" y="170179"/>
                </a:lnTo>
                <a:lnTo>
                  <a:pt x="54734" y="170179"/>
                </a:lnTo>
                <a:lnTo>
                  <a:pt x="60378" y="169052"/>
                </a:lnTo>
                <a:lnTo>
                  <a:pt x="71667" y="164536"/>
                </a:lnTo>
                <a:lnTo>
                  <a:pt x="77594" y="161149"/>
                </a:lnTo>
                <a:lnTo>
                  <a:pt x="121644" y="161149"/>
                </a:lnTo>
                <a:lnTo>
                  <a:pt x="118115" y="159636"/>
                </a:lnTo>
                <a:lnTo>
                  <a:pt x="108277" y="152551"/>
                </a:lnTo>
                <a:lnTo>
                  <a:pt x="99613" y="143934"/>
                </a:lnTo>
                <a:lnTo>
                  <a:pt x="40905" y="143934"/>
                </a:lnTo>
                <a:lnTo>
                  <a:pt x="34131" y="141112"/>
                </a:lnTo>
                <a:lnTo>
                  <a:pt x="29051" y="134903"/>
                </a:lnTo>
                <a:lnTo>
                  <a:pt x="23971" y="128976"/>
                </a:lnTo>
                <a:lnTo>
                  <a:pt x="21431" y="121074"/>
                </a:lnTo>
                <a:lnTo>
                  <a:pt x="21431" y="105269"/>
                </a:lnTo>
                <a:lnTo>
                  <a:pt x="22560" y="98778"/>
                </a:lnTo>
                <a:lnTo>
                  <a:pt x="27103" y="84043"/>
                </a:lnTo>
                <a:lnTo>
                  <a:pt x="30463" y="76483"/>
                </a:lnTo>
                <a:lnTo>
                  <a:pt x="34696" y="68298"/>
                </a:lnTo>
                <a:close/>
              </a:path>
              <a:path w="212725" h="193040">
                <a:moveTo>
                  <a:pt x="202272" y="74134"/>
                </a:moveTo>
                <a:lnTo>
                  <a:pt x="176848" y="74134"/>
                </a:lnTo>
                <a:lnTo>
                  <a:pt x="182885" y="84103"/>
                </a:lnTo>
                <a:lnTo>
                  <a:pt x="188521" y="98063"/>
                </a:lnTo>
                <a:lnTo>
                  <a:pt x="189978" y="109318"/>
                </a:lnTo>
                <a:lnTo>
                  <a:pt x="189873" y="126095"/>
                </a:lnTo>
                <a:lnTo>
                  <a:pt x="186419" y="136758"/>
                </a:lnTo>
                <a:lnTo>
                  <a:pt x="179419" y="147984"/>
                </a:lnTo>
                <a:lnTo>
                  <a:pt x="167890" y="160503"/>
                </a:lnTo>
                <a:lnTo>
                  <a:pt x="156344" y="165438"/>
                </a:lnTo>
                <a:lnTo>
                  <a:pt x="142634" y="167058"/>
                </a:lnTo>
                <a:lnTo>
                  <a:pt x="198046" y="167058"/>
                </a:lnTo>
                <a:lnTo>
                  <a:pt x="211942" y="129330"/>
                </a:lnTo>
                <a:lnTo>
                  <a:pt x="212685" y="113945"/>
                </a:lnTo>
                <a:lnTo>
                  <a:pt x="211510" y="103210"/>
                </a:lnTo>
                <a:lnTo>
                  <a:pt x="208567" y="90964"/>
                </a:lnTo>
                <a:lnTo>
                  <a:pt x="203321" y="75933"/>
                </a:lnTo>
                <a:lnTo>
                  <a:pt x="202272" y="74134"/>
                </a:lnTo>
                <a:close/>
              </a:path>
              <a:path w="212725" h="193040">
                <a:moveTo>
                  <a:pt x="98760" y="9596"/>
                </a:moveTo>
                <a:lnTo>
                  <a:pt x="106735" y="35979"/>
                </a:lnTo>
                <a:lnTo>
                  <a:pt x="118784" y="38144"/>
                </a:lnTo>
                <a:lnTo>
                  <a:pt x="132037" y="41818"/>
                </a:lnTo>
                <a:lnTo>
                  <a:pt x="143757" y="46925"/>
                </a:lnTo>
                <a:lnTo>
                  <a:pt x="154640" y="53339"/>
                </a:lnTo>
                <a:lnTo>
                  <a:pt x="82322" y="123963"/>
                </a:lnTo>
                <a:lnTo>
                  <a:pt x="71310" y="133979"/>
                </a:lnTo>
                <a:lnTo>
                  <a:pt x="62918" y="139983"/>
                </a:lnTo>
                <a:lnTo>
                  <a:pt x="58403" y="142805"/>
                </a:lnTo>
                <a:lnTo>
                  <a:pt x="53605" y="143934"/>
                </a:lnTo>
                <a:lnTo>
                  <a:pt x="99613" y="143934"/>
                </a:lnTo>
                <a:lnTo>
                  <a:pt x="98478" y="142805"/>
                </a:lnTo>
                <a:lnTo>
                  <a:pt x="176848" y="74134"/>
                </a:lnTo>
                <a:lnTo>
                  <a:pt x="202272" y="74134"/>
                </a:lnTo>
                <a:lnTo>
                  <a:pt x="196961" y="65021"/>
                </a:lnTo>
                <a:lnTo>
                  <a:pt x="188789" y="54469"/>
                </a:lnTo>
                <a:lnTo>
                  <a:pt x="206001" y="37736"/>
                </a:lnTo>
                <a:lnTo>
                  <a:pt x="168990" y="37736"/>
                </a:lnTo>
                <a:lnTo>
                  <a:pt x="123470" y="14630"/>
                </a:lnTo>
                <a:lnTo>
                  <a:pt x="111181" y="11447"/>
                </a:lnTo>
                <a:lnTo>
                  <a:pt x="98760" y="9596"/>
                </a:lnTo>
                <a:close/>
              </a:path>
              <a:path w="212725" h="193040">
                <a:moveTo>
                  <a:pt x="209109" y="0"/>
                </a:moveTo>
                <a:lnTo>
                  <a:pt x="168990" y="37736"/>
                </a:lnTo>
                <a:lnTo>
                  <a:pt x="206001" y="37736"/>
                </a:lnTo>
                <a:lnTo>
                  <a:pt x="209109" y="34714"/>
                </a:lnTo>
                <a:lnTo>
                  <a:pt x="2091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7764723" y="7045247"/>
            <a:ext cx="212725" cy="180340"/>
          </a:xfrm>
          <a:custGeom>
            <a:avLst/>
            <a:gdLst/>
            <a:ahLst/>
            <a:cxnLst/>
            <a:rect l="l" t="t" r="r" b="b"/>
            <a:pathLst>
              <a:path w="212725" h="180340">
                <a:moveTo>
                  <a:pt x="48593" y="5361"/>
                </a:moveTo>
                <a:lnTo>
                  <a:pt x="8608" y="26612"/>
                </a:lnTo>
                <a:lnTo>
                  <a:pt x="58" y="71798"/>
                </a:lnTo>
                <a:lnTo>
                  <a:pt x="0" y="89440"/>
                </a:lnTo>
                <a:lnTo>
                  <a:pt x="1803" y="102291"/>
                </a:lnTo>
                <a:lnTo>
                  <a:pt x="23933" y="147645"/>
                </a:lnTo>
                <a:lnTo>
                  <a:pt x="65890" y="174303"/>
                </a:lnTo>
                <a:lnTo>
                  <a:pt x="108055" y="179765"/>
                </a:lnTo>
                <a:lnTo>
                  <a:pt x="121651" y="179064"/>
                </a:lnTo>
                <a:lnTo>
                  <a:pt x="169330" y="163423"/>
                </a:lnTo>
                <a:lnTo>
                  <a:pt x="186270" y="150188"/>
                </a:lnTo>
                <a:lnTo>
                  <a:pt x="97212" y="150188"/>
                </a:lnTo>
                <a:lnTo>
                  <a:pt x="83793" y="148751"/>
                </a:lnTo>
                <a:lnTo>
                  <a:pt x="38775" y="126785"/>
                </a:lnTo>
                <a:lnTo>
                  <a:pt x="23388" y="80924"/>
                </a:lnTo>
                <a:lnTo>
                  <a:pt x="23034" y="62829"/>
                </a:lnTo>
                <a:lnTo>
                  <a:pt x="25312" y="50351"/>
                </a:lnTo>
                <a:lnTo>
                  <a:pt x="29203" y="38169"/>
                </a:lnTo>
                <a:lnTo>
                  <a:pt x="34365" y="26862"/>
                </a:lnTo>
                <a:lnTo>
                  <a:pt x="40828" y="15926"/>
                </a:lnTo>
                <a:lnTo>
                  <a:pt x="48593" y="5361"/>
                </a:lnTo>
                <a:close/>
              </a:path>
              <a:path w="212725" h="180340">
                <a:moveTo>
                  <a:pt x="204202" y="27658"/>
                </a:moveTo>
                <a:lnTo>
                  <a:pt x="179544" y="27658"/>
                </a:lnTo>
                <a:lnTo>
                  <a:pt x="180102" y="28623"/>
                </a:lnTo>
                <a:lnTo>
                  <a:pt x="184558" y="38645"/>
                </a:lnTo>
                <a:lnTo>
                  <a:pt x="188286" y="52971"/>
                </a:lnTo>
                <a:lnTo>
                  <a:pt x="189544" y="64410"/>
                </a:lnTo>
                <a:lnTo>
                  <a:pt x="189904" y="79486"/>
                </a:lnTo>
                <a:lnTo>
                  <a:pt x="188602" y="92709"/>
                </a:lnTo>
                <a:lnTo>
                  <a:pt x="162437" y="136677"/>
                </a:lnTo>
                <a:lnTo>
                  <a:pt x="114753" y="149745"/>
                </a:lnTo>
                <a:lnTo>
                  <a:pt x="97212" y="150188"/>
                </a:lnTo>
                <a:lnTo>
                  <a:pt x="186270" y="150188"/>
                </a:lnTo>
                <a:lnTo>
                  <a:pt x="207014" y="115034"/>
                </a:lnTo>
                <a:lnTo>
                  <a:pt x="212478" y="71798"/>
                </a:lnTo>
                <a:lnTo>
                  <a:pt x="211533" y="59123"/>
                </a:lnTo>
                <a:lnTo>
                  <a:pt x="209563" y="46714"/>
                </a:lnTo>
                <a:lnTo>
                  <a:pt x="206520" y="34176"/>
                </a:lnTo>
                <a:lnTo>
                  <a:pt x="204202" y="27658"/>
                </a:lnTo>
                <a:close/>
              </a:path>
              <a:path w="212725" h="180340">
                <a:moveTo>
                  <a:pt x="189704" y="0"/>
                </a:moveTo>
                <a:lnTo>
                  <a:pt x="101369" y="0"/>
                </a:lnTo>
                <a:lnTo>
                  <a:pt x="101369" y="73094"/>
                </a:lnTo>
                <a:lnTo>
                  <a:pt x="124229" y="73094"/>
                </a:lnTo>
                <a:lnTo>
                  <a:pt x="124229" y="27658"/>
                </a:lnTo>
                <a:lnTo>
                  <a:pt x="204202" y="27658"/>
                </a:lnTo>
                <a:lnTo>
                  <a:pt x="202221" y="22084"/>
                </a:lnTo>
                <a:lnTo>
                  <a:pt x="196634" y="10691"/>
                </a:lnTo>
                <a:lnTo>
                  <a:pt x="1897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7815582" y="6864971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4" y="0"/>
                </a:moveTo>
                <a:lnTo>
                  <a:pt x="39092" y="8267"/>
                </a:lnTo>
                <a:lnTo>
                  <a:pt x="4439" y="43833"/>
                </a:lnTo>
                <a:lnTo>
                  <a:pt x="0" y="72016"/>
                </a:lnTo>
                <a:lnTo>
                  <a:pt x="1078" y="84537"/>
                </a:lnTo>
                <a:lnTo>
                  <a:pt x="29031" y="128598"/>
                </a:lnTo>
                <a:lnTo>
                  <a:pt x="76778" y="140695"/>
                </a:lnTo>
                <a:lnTo>
                  <a:pt x="94929" y="140927"/>
                </a:lnTo>
                <a:lnTo>
                  <a:pt x="108369" y="138701"/>
                </a:lnTo>
                <a:lnTo>
                  <a:pt x="120477" y="134904"/>
                </a:lnTo>
                <a:lnTo>
                  <a:pt x="131280" y="129513"/>
                </a:lnTo>
                <a:lnTo>
                  <a:pt x="140805" y="122505"/>
                </a:lnTo>
                <a:lnTo>
                  <a:pt x="148063" y="114723"/>
                </a:lnTo>
                <a:lnTo>
                  <a:pt x="76752" y="114723"/>
                </a:lnTo>
                <a:lnTo>
                  <a:pt x="64886" y="113443"/>
                </a:lnTo>
                <a:lnTo>
                  <a:pt x="29462" y="95249"/>
                </a:lnTo>
                <a:lnTo>
                  <a:pt x="21441" y="70773"/>
                </a:lnTo>
                <a:lnTo>
                  <a:pt x="21452" y="69692"/>
                </a:lnTo>
                <a:lnTo>
                  <a:pt x="40500" y="36578"/>
                </a:lnTo>
                <a:lnTo>
                  <a:pt x="91916" y="27257"/>
                </a:lnTo>
                <a:lnTo>
                  <a:pt x="147874" y="27257"/>
                </a:lnTo>
                <a:lnTo>
                  <a:pt x="147732" y="27034"/>
                </a:lnTo>
                <a:lnTo>
                  <a:pt x="106670" y="2773"/>
                </a:lnTo>
                <a:lnTo>
                  <a:pt x="92680" y="679"/>
                </a:lnTo>
                <a:lnTo>
                  <a:pt x="76684" y="0"/>
                </a:lnTo>
                <a:close/>
              </a:path>
              <a:path w="161925" h="140970">
                <a:moveTo>
                  <a:pt x="147874" y="27257"/>
                </a:moveTo>
                <a:lnTo>
                  <a:pt x="91916" y="27257"/>
                </a:lnTo>
                <a:lnTo>
                  <a:pt x="104723" y="29540"/>
                </a:lnTo>
                <a:lnTo>
                  <a:pt x="116291" y="33832"/>
                </a:lnTo>
                <a:lnTo>
                  <a:pt x="126928" y="40323"/>
                </a:lnTo>
                <a:lnTo>
                  <a:pt x="134539" y="49153"/>
                </a:lnTo>
                <a:lnTo>
                  <a:pt x="138957" y="60818"/>
                </a:lnTo>
                <a:lnTo>
                  <a:pt x="140228" y="76306"/>
                </a:lnTo>
                <a:lnTo>
                  <a:pt x="137132" y="87104"/>
                </a:lnTo>
                <a:lnTo>
                  <a:pt x="105967" y="111801"/>
                </a:lnTo>
                <a:lnTo>
                  <a:pt x="76752" y="114723"/>
                </a:lnTo>
                <a:lnTo>
                  <a:pt x="148063" y="114723"/>
                </a:lnTo>
                <a:lnTo>
                  <a:pt x="161346" y="62470"/>
                </a:lnTo>
                <a:lnTo>
                  <a:pt x="159068" y="49514"/>
                </a:lnTo>
                <a:lnTo>
                  <a:pt x="154573" y="37740"/>
                </a:lnTo>
                <a:lnTo>
                  <a:pt x="147874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7819243" y="6690776"/>
            <a:ext cx="154940" cy="150495"/>
          </a:xfrm>
          <a:custGeom>
            <a:avLst/>
            <a:gdLst/>
            <a:ahLst/>
            <a:cxnLst/>
            <a:rect l="l" t="t" r="r" b="b"/>
            <a:pathLst>
              <a:path w="154940" h="150495">
                <a:moveTo>
                  <a:pt x="0" y="0"/>
                </a:moveTo>
                <a:lnTo>
                  <a:pt x="0" y="26810"/>
                </a:lnTo>
                <a:lnTo>
                  <a:pt x="129540" y="75070"/>
                </a:lnTo>
                <a:lnTo>
                  <a:pt x="0" y="123330"/>
                </a:lnTo>
                <a:lnTo>
                  <a:pt x="0" y="150141"/>
                </a:lnTo>
                <a:lnTo>
                  <a:pt x="154374" y="92285"/>
                </a:lnTo>
                <a:lnTo>
                  <a:pt x="154374" y="578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7816317" y="6523700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09">
                <a:moveTo>
                  <a:pt x="86181" y="0"/>
                </a:moveTo>
                <a:lnTo>
                  <a:pt x="73763" y="0"/>
                </a:lnTo>
                <a:lnTo>
                  <a:pt x="65091" y="315"/>
                </a:lnTo>
                <a:lnTo>
                  <a:pt x="28392" y="11494"/>
                </a:lnTo>
                <a:lnTo>
                  <a:pt x="2526" y="47669"/>
                </a:lnTo>
                <a:lnTo>
                  <a:pt x="0" y="79468"/>
                </a:lnTo>
                <a:lnTo>
                  <a:pt x="2712" y="92202"/>
                </a:lnTo>
                <a:lnTo>
                  <a:pt x="23448" y="124424"/>
                </a:lnTo>
                <a:lnTo>
                  <a:pt x="69336" y="142322"/>
                </a:lnTo>
                <a:lnTo>
                  <a:pt x="84608" y="143052"/>
                </a:lnTo>
                <a:lnTo>
                  <a:pt x="97985" y="141898"/>
                </a:lnTo>
                <a:lnTo>
                  <a:pt x="142966" y="118186"/>
                </a:lnTo>
                <a:lnTo>
                  <a:pt x="144132" y="116558"/>
                </a:lnTo>
                <a:lnTo>
                  <a:pt x="86181" y="116558"/>
                </a:lnTo>
                <a:lnTo>
                  <a:pt x="86181" y="113526"/>
                </a:lnTo>
                <a:lnTo>
                  <a:pt x="53913" y="113526"/>
                </a:lnTo>
                <a:lnTo>
                  <a:pt x="42166" y="108515"/>
                </a:lnTo>
                <a:lnTo>
                  <a:pt x="32695" y="100878"/>
                </a:lnTo>
                <a:lnTo>
                  <a:pt x="26119" y="91405"/>
                </a:lnTo>
                <a:lnTo>
                  <a:pt x="22092" y="79468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20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90" h="143509">
                <a:moveTo>
                  <a:pt x="149399" y="5927"/>
                </a:moveTo>
                <a:lnTo>
                  <a:pt x="125433" y="5967"/>
                </a:lnTo>
                <a:lnTo>
                  <a:pt x="130097" y="15379"/>
                </a:lnTo>
                <a:lnTo>
                  <a:pt x="134208" y="26762"/>
                </a:lnTo>
                <a:lnTo>
                  <a:pt x="138151" y="41893"/>
                </a:lnTo>
                <a:lnTo>
                  <a:pt x="139287" y="53755"/>
                </a:lnTo>
                <a:lnTo>
                  <a:pt x="139421" y="69580"/>
                </a:lnTo>
                <a:lnTo>
                  <a:pt x="136856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2" y="116558"/>
                </a:lnTo>
                <a:lnTo>
                  <a:pt x="160150" y="72468"/>
                </a:lnTo>
                <a:lnTo>
                  <a:pt x="160786" y="56180"/>
                </a:lnTo>
                <a:lnTo>
                  <a:pt x="159643" y="44130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90" h="143509">
                <a:moveTo>
                  <a:pt x="86181" y="25400"/>
                </a:moveTo>
                <a:lnTo>
                  <a:pt x="66426" y="25400"/>
                </a:lnTo>
                <a:lnTo>
                  <a:pt x="53913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7815574" y="6392749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5" h="90804">
                <a:moveTo>
                  <a:pt x="27374" y="0"/>
                </a:moveTo>
                <a:lnTo>
                  <a:pt x="1410" y="0"/>
                </a:lnTo>
                <a:lnTo>
                  <a:pt x="845" y="2821"/>
                </a:lnTo>
                <a:lnTo>
                  <a:pt x="281" y="7056"/>
                </a:lnTo>
                <a:lnTo>
                  <a:pt x="281" y="9312"/>
                </a:lnTo>
                <a:lnTo>
                  <a:pt x="0" y="11289"/>
                </a:lnTo>
                <a:lnTo>
                  <a:pt x="16854" y="57248"/>
                </a:lnTo>
                <a:lnTo>
                  <a:pt x="27658" y="64910"/>
                </a:lnTo>
                <a:lnTo>
                  <a:pt x="3669" y="64910"/>
                </a:lnTo>
                <a:lnTo>
                  <a:pt x="3669" y="90310"/>
                </a:lnTo>
                <a:lnTo>
                  <a:pt x="158043" y="90310"/>
                </a:lnTo>
                <a:lnTo>
                  <a:pt x="158043" y="64910"/>
                </a:lnTo>
                <a:lnTo>
                  <a:pt x="76740" y="64910"/>
                </a:lnTo>
                <a:lnTo>
                  <a:pt x="64304" y="64093"/>
                </a:lnTo>
                <a:lnTo>
                  <a:pt x="29679" y="45779"/>
                </a:lnTo>
                <a:lnTo>
                  <a:pt x="22578" y="20319"/>
                </a:lnTo>
                <a:lnTo>
                  <a:pt x="22578" y="16369"/>
                </a:lnTo>
                <a:lnTo>
                  <a:pt x="23141" y="12700"/>
                </a:lnTo>
                <a:lnTo>
                  <a:pt x="23705" y="9312"/>
                </a:lnTo>
                <a:lnTo>
                  <a:pt x="24552" y="5927"/>
                </a:lnTo>
                <a:lnTo>
                  <a:pt x="25681" y="2821"/>
                </a:lnTo>
                <a:lnTo>
                  <a:pt x="273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7816034" y="6237809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7584" y="0"/>
                </a:moveTo>
                <a:lnTo>
                  <a:pt x="64451" y="0"/>
                </a:lnTo>
                <a:lnTo>
                  <a:pt x="55517" y="326"/>
                </a:lnTo>
                <a:lnTo>
                  <a:pt x="9018" y="21465"/>
                </a:lnTo>
                <a:lnTo>
                  <a:pt x="0" y="61471"/>
                </a:lnTo>
                <a:lnTo>
                  <a:pt x="2843" y="73342"/>
                </a:lnTo>
                <a:lnTo>
                  <a:pt x="8733" y="86027"/>
                </a:lnTo>
                <a:lnTo>
                  <a:pt x="16752" y="95626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4" y="129258"/>
                </a:lnTo>
                <a:lnTo>
                  <a:pt x="157584" y="103858"/>
                </a:lnTo>
                <a:lnTo>
                  <a:pt x="67283" y="103799"/>
                </a:lnTo>
                <a:lnTo>
                  <a:pt x="54522" y="101997"/>
                </a:lnTo>
                <a:lnTo>
                  <a:pt x="23009" y="68273"/>
                </a:lnTo>
                <a:lnTo>
                  <a:pt x="22332" y="51575"/>
                </a:lnTo>
                <a:lnTo>
                  <a:pt x="27348" y="40783"/>
                </a:lnTo>
                <a:lnTo>
                  <a:pt x="38719" y="30395"/>
                </a:lnTo>
                <a:lnTo>
                  <a:pt x="50433" y="26678"/>
                </a:lnTo>
                <a:lnTo>
                  <a:pt x="65298" y="25400"/>
                </a:lnTo>
                <a:lnTo>
                  <a:pt x="157584" y="25400"/>
                </a:lnTo>
                <a:lnTo>
                  <a:pt x="1575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7815589" y="5962925"/>
            <a:ext cx="158115" cy="225425"/>
          </a:xfrm>
          <a:custGeom>
            <a:avLst/>
            <a:gdLst/>
            <a:ahLst/>
            <a:cxnLst/>
            <a:rect l="l" t="t" r="r" b="b"/>
            <a:pathLst>
              <a:path w="158115" h="225425">
                <a:moveTo>
                  <a:pt x="158028" y="0"/>
                </a:moveTo>
                <a:lnTo>
                  <a:pt x="61909" y="32"/>
                </a:lnTo>
                <a:lnTo>
                  <a:pt x="24439" y="8879"/>
                </a:lnTo>
                <a:lnTo>
                  <a:pt x="0" y="51746"/>
                </a:lnTo>
                <a:lnTo>
                  <a:pt x="1296" y="63017"/>
                </a:lnTo>
                <a:lnTo>
                  <a:pt x="5291" y="74644"/>
                </a:lnTo>
                <a:lnTo>
                  <a:pt x="12844" y="87857"/>
                </a:lnTo>
                <a:lnTo>
                  <a:pt x="21838" y="96552"/>
                </a:lnTo>
                <a:lnTo>
                  <a:pt x="33286" y="104139"/>
                </a:lnTo>
                <a:lnTo>
                  <a:pt x="32457" y="104450"/>
                </a:lnTo>
                <a:lnTo>
                  <a:pt x="3903" y="129956"/>
                </a:lnTo>
                <a:lnTo>
                  <a:pt x="397" y="157968"/>
                </a:lnTo>
                <a:lnTo>
                  <a:pt x="3066" y="169962"/>
                </a:lnTo>
                <a:lnTo>
                  <a:pt x="8803" y="182299"/>
                </a:lnTo>
                <a:lnTo>
                  <a:pt x="16903" y="191771"/>
                </a:lnTo>
                <a:lnTo>
                  <a:pt x="27642" y="199812"/>
                </a:lnTo>
                <a:lnTo>
                  <a:pt x="3653" y="199812"/>
                </a:lnTo>
                <a:lnTo>
                  <a:pt x="3653" y="225212"/>
                </a:lnTo>
                <a:lnTo>
                  <a:pt x="158028" y="225212"/>
                </a:lnTo>
                <a:lnTo>
                  <a:pt x="158028" y="199812"/>
                </a:lnTo>
                <a:lnTo>
                  <a:pt x="69859" y="199807"/>
                </a:lnTo>
                <a:lnTo>
                  <a:pt x="56289" y="198419"/>
                </a:lnTo>
                <a:lnTo>
                  <a:pt x="23528" y="166887"/>
                </a:lnTo>
                <a:lnTo>
                  <a:pt x="22579" y="150810"/>
                </a:lnTo>
                <a:lnTo>
                  <a:pt x="27421" y="140014"/>
                </a:lnTo>
                <a:lnTo>
                  <a:pt x="38966" y="129808"/>
                </a:lnTo>
                <a:lnTo>
                  <a:pt x="50814" y="126461"/>
                </a:lnTo>
                <a:lnTo>
                  <a:pt x="65742" y="125305"/>
                </a:lnTo>
                <a:lnTo>
                  <a:pt x="158028" y="125305"/>
                </a:lnTo>
                <a:lnTo>
                  <a:pt x="158028" y="99905"/>
                </a:lnTo>
                <a:lnTo>
                  <a:pt x="69808" y="99900"/>
                </a:lnTo>
                <a:lnTo>
                  <a:pt x="27353" y="78712"/>
                </a:lnTo>
                <a:lnTo>
                  <a:pt x="22547" y="50825"/>
                </a:lnTo>
                <a:lnTo>
                  <a:pt x="27363" y="40087"/>
                </a:lnTo>
                <a:lnTo>
                  <a:pt x="38965" y="29901"/>
                </a:lnTo>
                <a:lnTo>
                  <a:pt x="50814" y="26554"/>
                </a:lnTo>
                <a:lnTo>
                  <a:pt x="65742" y="25400"/>
                </a:lnTo>
                <a:lnTo>
                  <a:pt x="158028" y="25400"/>
                </a:lnTo>
                <a:lnTo>
                  <a:pt x="1580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7816317" y="5780327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10">
                <a:moveTo>
                  <a:pt x="86181" y="0"/>
                </a:moveTo>
                <a:lnTo>
                  <a:pt x="73763" y="0"/>
                </a:lnTo>
                <a:lnTo>
                  <a:pt x="65091" y="314"/>
                </a:lnTo>
                <a:lnTo>
                  <a:pt x="28392" y="11494"/>
                </a:lnTo>
                <a:lnTo>
                  <a:pt x="2527" y="47668"/>
                </a:lnTo>
                <a:lnTo>
                  <a:pt x="0" y="79467"/>
                </a:lnTo>
                <a:lnTo>
                  <a:pt x="2712" y="92202"/>
                </a:lnTo>
                <a:lnTo>
                  <a:pt x="23448" y="124424"/>
                </a:lnTo>
                <a:lnTo>
                  <a:pt x="69336" y="142322"/>
                </a:lnTo>
                <a:lnTo>
                  <a:pt x="84608" y="143052"/>
                </a:lnTo>
                <a:lnTo>
                  <a:pt x="97985" y="141898"/>
                </a:lnTo>
                <a:lnTo>
                  <a:pt x="142966" y="118186"/>
                </a:lnTo>
                <a:lnTo>
                  <a:pt x="144132" y="116558"/>
                </a:lnTo>
                <a:lnTo>
                  <a:pt x="86181" y="116558"/>
                </a:lnTo>
                <a:lnTo>
                  <a:pt x="86181" y="113526"/>
                </a:lnTo>
                <a:lnTo>
                  <a:pt x="53913" y="113526"/>
                </a:lnTo>
                <a:lnTo>
                  <a:pt x="42166" y="108515"/>
                </a:lnTo>
                <a:lnTo>
                  <a:pt x="32695" y="100878"/>
                </a:lnTo>
                <a:lnTo>
                  <a:pt x="26119" y="91405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3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90" h="143510">
                <a:moveTo>
                  <a:pt x="149399" y="5927"/>
                </a:moveTo>
                <a:lnTo>
                  <a:pt x="125432" y="5966"/>
                </a:lnTo>
                <a:lnTo>
                  <a:pt x="130097" y="15379"/>
                </a:lnTo>
                <a:lnTo>
                  <a:pt x="134208" y="26762"/>
                </a:lnTo>
                <a:lnTo>
                  <a:pt x="138151" y="41893"/>
                </a:lnTo>
                <a:lnTo>
                  <a:pt x="139287" y="53755"/>
                </a:lnTo>
                <a:lnTo>
                  <a:pt x="139421" y="69580"/>
                </a:lnTo>
                <a:lnTo>
                  <a:pt x="136856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2" y="116558"/>
                </a:lnTo>
                <a:lnTo>
                  <a:pt x="160150" y="72468"/>
                </a:lnTo>
                <a:lnTo>
                  <a:pt x="160786" y="56180"/>
                </a:lnTo>
                <a:lnTo>
                  <a:pt x="159643" y="44131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90" h="143510">
                <a:moveTo>
                  <a:pt x="86181" y="25400"/>
                </a:moveTo>
                <a:lnTo>
                  <a:pt x="66426" y="25400"/>
                </a:lnTo>
                <a:lnTo>
                  <a:pt x="53913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7816034" y="5610429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7584" y="0"/>
                </a:moveTo>
                <a:lnTo>
                  <a:pt x="64451" y="0"/>
                </a:lnTo>
                <a:lnTo>
                  <a:pt x="55517" y="326"/>
                </a:lnTo>
                <a:lnTo>
                  <a:pt x="9018" y="21465"/>
                </a:lnTo>
                <a:lnTo>
                  <a:pt x="0" y="61471"/>
                </a:lnTo>
                <a:lnTo>
                  <a:pt x="2843" y="73342"/>
                </a:lnTo>
                <a:lnTo>
                  <a:pt x="8733" y="86027"/>
                </a:lnTo>
                <a:lnTo>
                  <a:pt x="16752" y="95626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4" y="129258"/>
                </a:lnTo>
                <a:lnTo>
                  <a:pt x="157584" y="103858"/>
                </a:lnTo>
                <a:lnTo>
                  <a:pt x="67283" y="103799"/>
                </a:lnTo>
                <a:lnTo>
                  <a:pt x="54522" y="101997"/>
                </a:lnTo>
                <a:lnTo>
                  <a:pt x="23009" y="68273"/>
                </a:lnTo>
                <a:lnTo>
                  <a:pt x="22332" y="51575"/>
                </a:lnTo>
                <a:lnTo>
                  <a:pt x="27348" y="40783"/>
                </a:lnTo>
                <a:lnTo>
                  <a:pt x="38719" y="30395"/>
                </a:lnTo>
                <a:lnTo>
                  <a:pt x="50433" y="26678"/>
                </a:lnTo>
                <a:lnTo>
                  <a:pt x="65298" y="25400"/>
                </a:lnTo>
                <a:lnTo>
                  <a:pt x="157584" y="25400"/>
                </a:lnTo>
                <a:lnTo>
                  <a:pt x="1575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7775499" y="5482582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4" y="0"/>
                </a:lnTo>
                <a:lnTo>
                  <a:pt x="176954" y="36689"/>
                </a:lnTo>
                <a:lnTo>
                  <a:pt x="175259" y="43745"/>
                </a:lnTo>
                <a:lnTo>
                  <a:pt x="171590" y="47132"/>
                </a:lnTo>
                <a:lnTo>
                  <a:pt x="168205" y="50518"/>
                </a:lnTo>
                <a:lnTo>
                  <a:pt x="160020" y="52212"/>
                </a:lnTo>
                <a:lnTo>
                  <a:pt x="0" y="52212"/>
                </a:lnTo>
                <a:lnTo>
                  <a:pt x="0" y="77612"/>
                </a:lnTo>
                <a:lnTo>
                  <a:pt x="43745" y="77612"/>
                </a:lnTo>
                <a:lnTo>
                  <a:pt x="43745" y="96238"/>
                </a:lnTo>
                <a:lnTo>
                  <a:pt x="63500" y="96238"/>
                </a:lnTo>
                <a:lnTo>
                  <a:pt x="63500" y="77612"/>
                </a:lnTo>
                <a:lnTo>
                  <a:pt x="154561" y="77418"/>
                </a:lnTo>
                <a:lnTo>
                  <a:pt x="194114" y="54939"/>
                </a:lnTo>
                <a:lnTo>
                  <a:pt x="198120" y="25965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5" y="0"/>
                </a:lnTo>
                <a:lnTo>
                  <a:pt x="43745" y="52212"/>
                </a:lnTo>
                <a:lnTo>
                  <a:pt x="63500" y="52212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8345884" y="5420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8345884" y="5397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8345884" y="2531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8345884" y="2508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8240949" y="6025931"/>
            <a:ext cx="205740" cy="156210"/>
          </a:xfrm>
          <a:custGeom>
            <a:avLst/>
            <a:gdLst/>
            <a:ahLst/>
            <a:cxnLst/>
            <a:rect l="l" t="t" r="r" b="b"/>
            <a:pathLst>
              <a:path w="205740" h="156210">
                <a:moveTo>
                  <a:pt x="205741" y="0"/>
                </a:moveTo>
                <a:lnTo>
                  <a:pt x="0" y="0"/>
                </a:lnTo>
                <a:lnTo>
                  <a:pt x="0" y="27092"/>
                </a:lnTo>
                <a:lnTo>
                  <a:pt x="172156" y="27092"/>
                </a:lnTo>
                <a:lnTo>
                  <a:pt x="0" y="118250"/>
                </a:lnTo>
                <a:lnTo>
                  <a:pt x="0" y="155785"/>
                </a:lnTo>
                <a:lnTo>
                  <a:pt x="205741" y="155785"/>
                </a:lnTo>
                <a:lnTo>
                  <a:pt x="205741" y="128692"/>
                </a:lnTo>
                <a:lnTo>
                  <a:pt x="33585" y="128692"/>
                </a:lnTo>
                <a:lnTo>
                  <a:pt x="205741" y="37534"/>
                </a:lnTo>
                <a:lnTo>
                  <a:pt x="2057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8289388" y="5839664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10">
                <a:moveTo>
                  <a:pt x="86181" y="0"/>
                </a:moveTo>
                <a:lnTo>
                  <a:pt x="73764" y="0"/>
                </a:lnTo>
                <a:lnTo>
                  <a:pt x="65091" y="315"/>
                </a:lnTo>
                <a:lnTo>
                  <a:pt x="28392" y="11494"/>
                </a:lnTo>
                <a:lnTo>
                  <a:pt x="2527" y="47669"/>
                </a:lnTo>
                <a:lnTo>
                  <a:pt x="0" y="79467"/>
                </a:lnTo>
                <a:lnTo>
                  <a:pt x="2712" y="92202"/>
                </a:lnTo>
                <a:lnTo>
                  <a:pt x="23448" y="124423"/>
                </a:lnTo>
                <a:lnTo>
                  <a:pt x="69337" y="142322"/>
                </a:lnTo>
                <a:lnTo>
                  <a:pt x="84608" y="143052"/>
                </a:lnTo>
                <a:lnTo>
                  <a:pt x="97986" y="141898"/>
                </a:lnTo>
                <a:lnTo>
                  <a:pt x="142967" y="118186"/>
                </a:lnTo>
                <a:lnTo>
                  <a:pt x="144133" y="116558"/>
                </a:lnTo>
                <a:lnTo>
                  <a:pt x="86181" y="116558"/>
                </a:lnTo>
                <a:lnTo>
                  <a:pt x="86181" y="113526"/>
                </a:lnTo>
                <a:lnTo>
                  <a:pt x="53915" y="113526"/>
                </a:lnTo>
                <a:lnTo>
                  <a:pt x="42167" y="108515"/>
                </a:lnTo>
                <a:lnTo>
                  <a:pt x="32696" y="100878"/>
                </a:lnTo>
                <a:lnTo>
                  <a:pt x="26119" y="91404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5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90" h="143510">
                <a:moveTo>
                  <a:pt x="149399" y="5927"/>
                </a:moveTo>
                <a:lnTo>
                  <a:pt x="125433" y="5967"/>
                </a:lnTo>
                <a:lnTo>
                  <a:pt x="130097" y="15379"/>
                </a:lnTo>
                <a:lnTo>
                  <a:pt x="134208" y="26762"/>
                </a:lnTo>
                <a:lnTo>
                  <a:pt x="138151" y="41893"/>
                </a:lnTo>
                <a:lnTo>
                  <a:pt x="139288" y="53755"/>
                </a:lnTo>
                <a:lnTo>
                  <a:pt x="139422" y="69580"/>
                </a:lnTo>
                <a:lnTo>
                  <a:pt x="136857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3" y="116558"/>
                </a:lnTo>
                <a:lnTo>
                  <a:pt x="160150" y="72468"/>
                </a:lnTo>
                <a:lnTo>
                  <a:pt x="160786" y="56180"/>
                </a:lnTo>
                <a:lnTo>
                  <a:pt x="159644" y="44130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90" h="143510">
                <a:moveTo>
                  <a:pt x="86181" y="25400"/>
                </a:moveTo>
                <a:lnTo>
                  <a:pt x="66426" y="25400"/>
                </a:lnTo>
                <a:lnTo>
                  <a:pt x="53915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8292314" y="5605702"/>
            <a:ext cx="154940" cy="207645"/>
          </a:xfrm>
          <a:custGeom>
            <a:avLst/>
            <a:gdLst/>
            <a:ahLst/>
            <a:cxnLst/>
            <a:rect l="l" t="t" r="r" b="b"/>
            <a:pathLst>
              <a:path w="154940" h="207645">
                <a:moveTo>
                  <a:pt x="0" y="0"/>
                </a:moveTo>
                <a:lnTo>
                  <a:pt x="0" y="25400"/>
                </a:lnTo>
                <a:lnTo>
                  <a:pt x="120509" y="57009"/>
                </a:lnTo>
                <a:lnTo>
                  <a:pt x="0" y="88618"/>
                </a:lnTo>
                <a:lnTo>
                  <a:pt x="0" y="118532"/>
                </a:lnTo>
                <a:lnTo>
                  <a:pt x="120509" y="150141"/>
                </a:lnTo>
                <a:lnTo>
                  <a:pt x="0" y="181750"/>
                </a:lnTo>
                <a:lnTo>
                  <a:pt x="0" y="207150"/>
                </a:lnTo>
                <a:lnTo>
                  <a:pt x="154376" y="166792"/>
                </a:lnTo>
                <a:lnTo>
                  <a:pt x="154376" y="136878"/>
                </a:lnTo>
                <a:lnTo>
                  <a:pt x="27939" y="103574"/>
                </a:lnTo>
                <a:lnTo>
                  <a:pt x="154376" y="70272"/>
                </a:lnTo>
                <a:lnTo>
                  <a:pt x="154376" y="4035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8288763" y="5461403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7" y="25200"/>
                </a:moveTo>
                <a:lnTo>
                  <a:pt x="124906" y="25200"/>
                </a:lnTo>
                <a:lnTo>
                  <a:pt x="130833" y="28588"/>
                </a:lnTo>
                <a:lnTo>
                  <a:pt x="137292" y="40042"/>
                </a:lnTo>
                <a:lnTo>
                  <a:pt x="139825" y="51317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7" y="93540"/>
                </a:lnTo>
                <a:lnTo>
                  <a:pt x="131767" y="105307"/>
                </a:lnTo>
                <a:lnTo>
                  <a:pt x="126035" y="117206"/>
                </a:lnTo>
                <a:lnTo>
                  <a:pt x="154581" y="109982"/>
                </a:lnTo>
                <a:lnTo>
                  <a:pt x="157522" y="98261"/>
                </a:lnTo>
                <a:lnTo>
                  <a:pt x="159998" y="84469"/>
                </a:lnTo>
                <a:lnTo>
                  <a:pt x="161162" y="72746"/>
                </a:lnTo>
                <a:lnTo>
                  <a:pt x="161524" y="58561"/>
                </a:lnTo>
                <a:lnTo>
                  <a:pt x="160325" y="45786"/>
                </a:lnTo>
                <a:lnTo>
                  <a:pt x="157349" y="33797"/>
                </a:lnTo>
                <a:lnTo>
                  <a:pt x="153527" y="25200"/>
                </a:lnTo>
                <a:close/>
              </a:path>
              <a:path w="161925" h="117475">
                <a:moveTo>
                  <a:pt x="32055" y="7420"/>
                </a:moveTo>
                <a:lnTo>
                  <a:pt x="8068" y="7420"/>
                </a:lnTo>
                <a:lnTo>
                  <a:pt x="7148" y="10080"/>
                </a:lnTo>
                <a:lnTo>
                  <a:pt x="4178" y="20799"/>
                </a:lnTo>
                <a:lnTo>
                  <a:pt x="1341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20"/>
                </a:lnTo>
                <a:lnTo>
                  <a:pt x="20474" y="109096"/>
                </a:lnTo>
                <a:lnTo>
                  <a:pt x="46030" y="116073"/>
                </a:lnTo>
                <a:lnTo>
                  <a:pt x="57176" y="114514"/>
                </a:lnTo>
                <a:lnTo>
                  <a:pt x="67907" y="108951"/>
                </a:lnTo>
                <a:lnTo>
                  <a:pt x="79537" y="97654"/>
                </a:lnTo>
                <a:lnTo>
                  <a:pt x="82302" y="91522"/>
                </a:lnTo>
                <a:lnTo>
                  <a:pt x="36572" y="91522"/>
                </a:lnTo>
                <a:lnTo>
                  <a:pt x="30928" y="88419"/>
                </a:lnTo>
                <a:lnTo>
                  <a:pt x="25560" y="79669"/>
                </a:lnTo>
                <a:lnTo>
                  <a:pt x="22177" y="68530"/>
                </a:lnTo>
                <a:lnTo>
                  <a:pt x="21050" y="53706"/>
                </a:lnTo>
                <a:lnTo>
                  <a:pt x="21050" y="45520"/>
                </a:lnTo>
                <a:lnTo>
                  <a:pt x="22179" y="37619"/>
                </a:lnTo>
                <a:lnTo>
                  <a:pt x="23872" y="29717"/>
                </a:lnTo>
                <a:lnTo>
                  <a:pt x="25848" y="22097"/>
                </a:lnTo>
                <a:lnTo>
                  <a:pt x="28670" y="14759"/>
                </a:lnTo>
                <a:lnTo>
                  <a:pt x="32055" y="7420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3" y="62219"/>
                </a:lnTo>
                <a:lnTo>
                  <a:pt x="62461" y="76118"/>
                </a:lnTo>
                <a:lnTo>
                  <a:pt x="58021" y="84750"/>
                </a:lnTo>
                <a:lnTo>
                  <a:pt x="54633" y="89266"/>
                </a:lnTo>
                <a:lnTo>
                  <a:pt x="50119" y="91522"/>
                </a:lnTo>
                <a:lnTo>
                  <a:pt x="82302" y="91522"/>
                </a:lnTo>
                <a:lnTo>
                  <a:pt x="84746" y="86101"/>
                </a:lnTo>
                <a:lnTo>
                  <a:pt x="88783" y="71486"/>
                </a:lnTo>
                <a:lnTo>
                  <a:pt x="92967" y="53369"/>
                </a:lnTo>
                <a:lnTo>
                  <a:pt x="97173" y="40197"/>
                </a:lnTo>
                <a:lnTo>
                  <a:pt x="101483" y="32257"/>
                </a:lnTo>
                <a:lnTo>
                  <a:pt x="105152" y="27740"/>
                </a:lnTo>
                <a:lnTo>
                  <a:pt x="110513" y="25200"/>
                </a:lnTo>
                <a:lnTo>
                  <a:pt x="153527" y="25200"/>
                </a:lnTo>
                <a:lnTo>
                  <a:pt x="152209" y="22235"/>
                </a:lnTo>
                <a:lnTo>
                  <a:pt x="144521" y="10738"/>
                </a:lnTo>
                <a:lnTo>
                  <a:pt x="135412" y="4416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8820896" y="5420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8820896" y="5397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8820896" y="2531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8820896" y="2508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8720372" y="5797508"/>
            <a:ext cx="205740" cy="156210"/>
          </a:xfrm>
          <a:custGeom>
            <a:avLst/>
            <a:gdLst/>
            <a:ahLst/>
            <a:cxnLst/>
            <a:rect l="l" t="t" r="r" b="b"/>
            <a:pathLst>
              <a:path w="205740" h="156210">
                <a:moveTo>
                  <a:pt x="205739" y="0"/>
                </a:moveTo>
                <a:lnTo>
                  <a:pt x="0" y="0"/>
                </a:lnTo>
                <a:lnTo>
                  <a:pt x="0" y="27092"/>
                </a:lnTo>
                <a:lnTo>
                  <a:pt x="172154" y="27092"/>
                </a:lnTo>
                <a:lnTo>
                  <a:pt x="0" y="118250"/>
                </a:lnTo>
                <a:lnTo>
                  <a:pt x="0" y="155785"/>
                </a:lnTo>
                <a:lnTo>
                  <a:pt x="205739" y="155785"/>
                </a:lnTo>
                <a:lnTo>
                  <a:pt x="205739" y="128692"/>
                </a:lnTo>
                <a:lnTo>
                  <a:pt x="33583" y="128692"/>
                </a:lnTo>
                <a:lnTo>
                  <a:pt x="205739" y="37534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8771736" y="5616602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4376" y="0"/>
                </a:moveTo>
                <a:lnTo>
                  <a:pt x="0" y="0"/>
                </a:lnTo>
                <a:lnTo>
                  <a:pt x="0" y="25400"/>
                </a:lnTo>
                <a:lnTo>
                  <a:pt x="91007" y="25473"/>
                </a:lnTo>
                <a:lnTo>
                  <a:pt x="103781" y="27323"/>
                </a:lnTo>
                <a:lnTo>
                  <a:pt x="134915" y="61262"/>
                </a:lnTo>
                <a:lnTo>
                  <a:pt x="135510" y="77956"/>
                </a:lnTo>
                <a:lnTo>
                  <a:pt x="130490" y="88776"/>
                </a:lnTo>
                <a:lnTo>
                  <a:pt x="119190" y="99081"/>
                </a:lnTo>
                <a:lnTo>
                  <a:pt x="107462" y="102663"/>
                </a:lnTo>
                <a:lnTo>
                  <a:pt x="92569" y="103858"/>
                </a:lnTo>
                <a:lnTo>
                  <a:pt x="0" y="103858"/>
                </a:lnTo>
                <a:lnTo>
                  <a:pt x="0" y="129258"/>
                </a:lnTo>
                <a:lnTo>
                  <a:pt x="93416" y="129258"/>
                </a:lnTo>
                <a:lnTo>
                  <a:pt x="102322" y="128957"/>
                </a:lnTo>
                <a:lnTo>
                  <a:pt x="148728" y="107903"/>
                </a:lnTo>
                <a:lnTo>
                  <a:pt x="157666" y="67879"/>
                </a:lnTo>
                <a:lnTo>
                  <a:pt x="155039" y="56009"/>
                </a:lnTo>
                <a:lnTo>
                  <a:pt x="149343" y="43296"/>
                </a:lnTo>
                <a:lnTo>
                  <a:pt x="141400" y="33868"/>
                </a:lnTo>
                <a:lnTo>
                  <a:pt x="130669" y="25400"/>
                </a:lnTo>
                <a:lnTo>
                  <a:pt x="154376" y="25400"/>
                </a:lnTo>
                <a:lnTo>
                  <a:pt x="154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8711623" y="5551692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8711623" y="5473233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9295907" y="5420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9295907" y="5397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9295907" y="2531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9295907" y="2508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9191714" y="8133888"/>
            <a:ext cx="213360" cy="190500"/>
          </a:xfrm>
          <a:custGeom>
            <a:avLst/>
            <a:gdLst/>
            <a:ahLst/>
            <a:cxnLst/>
            <a:rect l="l" t="t" r="r" b="b"/>
            <a:pathLst>
              <a:path w="213359" h="190500">
                <a:moveTo>
                  <a:pt x="102996" y="0"/>
                </a:moveTo>
                <a:lnTo>
                  <a:pt x="54576" y="10683"/>
                </a:lnTo>
                <a:lnTo>
                  <a:pt x="20896" y="34359"/>
                </a:lnTo>
                <a:lnTo>
                  <a:pt x="846" y="80954"/>
                </a:lnTo>
                <a:lnTo>
                  <a:pt x="0" y="95069"/>
                </a:lnTo>
                <a:lnTo>
                  <a:pt x="14" y="96997"/>
                </a:lnTo>
                <a:lnTo>
                  <a:pt x="7961" y="135257"/>
                </a:lnTo>
                <a:lnTo>
                  <a:pt x="31280" y="166446"/>
                </a:lnTo>
                <a:lnTo>
                  <a:pt x="72089" y="186034"/>
                </a:lnTo>
                <a:lnTo>
                  <a:pt x="117648" y="190123"/>
                </a:lnTo>
                <a:lnTo>
                  <a:pt x="131032" y="188650"/>
                </a:lnTo>
                <a:lnTo>
                  <a:pt x="177445" y="169693"/>
                </a:lnTo>
                <a:lnTo>
                  <a:pt x="187867" y="161073"/>
                </a:lnTo>
                <a:lnTo>
                  <a:pt x="103223" y="161073"/>
                </a:lnTo>
                <a:lnTo>
                  <a:pt x="89216" y="160098"/>
                </a:lnTo>
                <a:lnTo>
                  <a:pt x="43114" y="141646"/>
                </a:lnTo>
                <a:lnTo>
                  <a:pt x="22578" y="95069"/>
                </a:lnTo>
                <a:lnTo>
                  <a:pt x="23020" y="87042"/>
                </a:lnTo>
                <a:lnTo>
                  <a:pt x="50565" y="43277"/>
                </a:lnTo>
                <a:lnTo>
                  <a:pt x="97765" y="29978"/>
                </a:lnTo>
                <a:lnTo>
                  <a:pt x="114514" y="29505"/>
                </a:lnTo>
                <a:lnTo>
                  <a:pt x="186856" y="29505"/>
                </a:lnTo>
                <a:lnTo>
                  <a:pt x="177888" y="20680"/>
                </a:lnTo>
                <a:lnTo>
                  <a:pt x="132771" y="2291"/>
                </a:lnTo>
                <a:lnTo>
                  <a:pt x="118555" y="565"/>
                </a:lnTo>
                <a:lnTo>
                  <a:pt x="102996" y="0"/>
                </a:lnTo>
                <a:close/>
              </a:path>
              <a:path w="213359" h="190500">
                <a:moveTo>
                  <a:pt x="186856" y="29505"/>
                </a:moveTo>
                <a:lnTo>
                  <a:pt x="114514" y="29505"/>
                </a:lnTo>
                <a:lnTo>
                  <a:pt x="127494" y="30836"/>
                </a:lnTo>
                <a:lnTo>
                  <a:pt x="139724" y="33576"/>
                </a:lnTo>
                <a:lnTo>
                  <a:pt x="173735" y="51929"/>
                </a:lnTo>
                <a:lnTo>
                  <a:pt x="190574" y="100830"/>
                </a:lnTo>
                <a:lnTo>
                  <a:pt x="188387" y="113464"/>
                </a:lnTo>
                <a:lnTo>
                  <a:pt x="165564" y="145317"/>
                </a:lnTo>
                <a:lnTo>
                  <a:pt x="118941" y="160458"/>
                </a:lnTo>
                <a:lnTo>
                  <a:pt x="103223" y="161073"/>
                </a:lnTo>
                <a:lnTo>
                  <a:pt x="187867" y="161073"/>
                </a:lnTo>
                <a:lnTo>
                  <a:pt x="210200" y="118607"/>
                </a:lnTo>
                <a:lnTo>
                  <a:pt x="212917" y="88771"/>
                </a:lnTo>
                <a:lnTo>
                  <a:pt x="211500" y="76206"/>
                </a:lnTo>
                <a:lnTo>
                  <a:pt x="208503" y="64299"/>
                </a:lnTo>
                <a:lnTo>
                  <a:pt x="203784" y="52920"/>
                </a:lnTo>
                <a:lnTo>
                  <a:pt x="197203" y="41943"/>
                </a:lnTo>
                <a:lnTo>
                  <a:pt x="188618" y="31239"/>
                </a:lnTo>
                <a:lnTo>
                  <a:pt x="186856" y="295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9243538" y="7963104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40">
                <a:moveTo>
                  <a:pt x="157585" y="0"/>
                </a:moveTo>
                <a:lnTo>
                  <a:pt x="64451" y="0"/>
                </a:lnTo>
                <a:lnTo>
                  <a:pt x="55518" y="326"/>
                </a:lnTo>
                <a:lnTo>
                  <a:pt x="9019" y="21465"/>
                </a:lnTo>
                <a:lnTo>
                  <a:pt x="0" y="61470"/>
                </a:lnTo>
                <a:lnTo>
                  <a:pt x="2843" y="73342"/>
                </a:lnTo>
                <a:lnTo>
                  <a:pt x="8733" y="86026"/>
                </a:lnTo>
                <a:lnTo>
                  <a:pt x="16753" y="95625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5" y="129258"/>
                </a:lnTo>
                <a:lnTo>
                  <a:pt x="157585" y="103858"/>
                </a:lnTo>
                <a:lnTo>
                  <a:pt x="67284" y="103799"/>
                </a:lnTo>
                <a:lnTo>
                  <a:pt x="54523" y="101997"/>
                </a:lnTo>
                <a:lnTo>
                  <a:pt x="23010" y="68273"/>
                </a:lnTo>
                <a:lnTo>
                  <a:pt x="22333" y="51576"/>
                </a:lnTo>
                <a:lnTo>
                  <a:pt x="27348" y="40783"/>
                </a:lnTo>
                <a:lnTo>
                  <a:pt x="38719" y="30395"/>
                </a:lnTo>
                <a:lnTo>
                  <a:pt x="50433" y="26678"/>
                </a:lnTo>
                <a:lnTo>
                  <a:pt x="65298" y="25399"/>
                </a:lnTo>
                <a:lnTo>
                  <a:pt x="157585" y="25399"/>
                </a:lnTo>
                <a:lnTo>
                  <a:pt x="1575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9186635" y="7899886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9246747" y="7821429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9186635" y="7821429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9243538" y="7627260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40">
                <a:moveTo>
                  <a:pt x="157585" y="0"/>
                </a:moveTo>
                <a:lnTo>
                  <a:pt x="64451" y="0"/>
                </a:lnTo>
                <a:lnTo>
                  <a:pt x="55519" y="325"/>
                </a:lnTo>
                <a:lnTo>
                  <a:pt x="9019" y="21464"/>
                </a:lnTo>
                <a:lnTo>
                  <a:pt x="0" y="61470"/>
                </a:lnTo>
                <a:lnTo>
                  <a:pt x="2843" y="73341"/>
                </a:lnTo>
                <a:lnTo>
                  <a:pt x="8733" y="86025"/>
                </a:lnTo>
                <a:lnTo>
                  <a:pt x="16753" y="95624"/>
                </a:lnTo>
                <a:lnTo>
                  <a:pt x="27198" y="103856"/>
                </a:lnTo>
                <a:lnTo>
                  <a:pt x="3209" y="103856"/>
                </a:lnTo>
                <a:lnTo>
                  <a:pt x="3209" y="129256"/>
                </a:lnTo>
                <a:lnTo>
                  <a:pt x="157585" y="129256"/>
                </a:lnTo>
                <a:lnTo>
                  <a:pt x="157585" y="103856"/>
                </a:lnTo>
                <a:lnTo>
                  <a:pt x="67285" y="103797"/>
                </a:lnTo>
                <a:lnTo>
                  <a:pt x="54523" y="101996"/>
                </a:lnTo>
                <a:lnTo>
                  <a:pt x="23010" y="68273"/>
                </a:lnTo>
                <a:lnTo>
                  <a:pt x="22333" y="51575"/>
                </a:lnTo>
                <a:lnTo>
                  <a:pt x="27348" y="40783"/>
                </a:lnTo>
                <a:lnTo>
                  <a:pt x="38719" y="30394"/>
                </a:lnTo>
                <a:lnTo>
                  <a:pt x="50433" y="26678"/>
                </a:lnTo>
                <a:lnTo>
                  <a:pt x="65298" y="25400"/>
                </a:lnTo>
                <a:lnTo>
                  <a:pt x="157585" y="25400"/>
                </a:lnTo>
                <a:lnTo>
                  <a:pt x="1575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9243821" y="7444662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09">
                <a:moveTo>
                  <a:pt x="86182" y="0"/>
                </a:moveTo>
                <a:lnTo>
                  <a:pt x="73764" y="0"/>
                </a:lnTo>
                <a:lnTo>
                  <a:pt x="65091" y="315"/>
                </a:lnTo>
                <a:lnTo>
                  <a:pt x="28392" y="11494"/>
                </a:lnTo>
                <a:lnTo>
                  <a:pt x="2527" y="47669"/>
                </a:lnTo>
                <a:lnTo>
                  <a:pt x="0" y="79468"/>
                </a:lnTo>
                <a:lnTo>
                  <a:pt x="2712" y="92202"/>
                </a:lnTo>
                <a:lnTo>
                  <a:pt x="23449" y="124424"/>
                </a:lnTo>
                <a:lnTo>
                  <a:pt x="69337" y="142322"/>
                </a:lnTo>
                <a:lnTo>
                  <a:pt x="84609" y="143052"/>
                </a:lnTo>
                <a:lnTo>
                  <a:pt x="97986" y="141898"/>
                </a:lnTo>
                <a:lnTo>
                  <a:pt x="142967" y="118186"/>
                </a:lnTo>
                <a:lnTo>
                  <a:pt x="144133" y="116558"/>
                </a:lnTo>
                <a:lnTo>
                  <a:pt x="86182" y="116558"/>
                </a:lnTo>
                <a:lnTo>
                  <a:pt x="86182" y="113526"/>
                </a:lnTo>
                <a:lnTo>
                  <a:pt x="53915" y="113526"/>
                </a:lnTo>
                <a:lnTo>
                  <a:pt x="42167" y="108515"/>
                </a:lnTo>
                <a:lnTo>
                  <a:pt x="32697" y="100877"/>
                </a:lnTo>
                <a:lnTo>
                  <a:pt x="26119" y="91405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2" y="25400"/>
                </a:lnTo>
                <a:lnTo>
                  <a:pt x="86182" y="0"/>
                </a:lnTo>
                <a:close/>
              </a:path>
              <a:path w="161290" h="143509">
                <a:moveTo>
                  <a:pt x="149399" y="5927"/>
                </a:moveTo>
                <a:lnTo>
                  <a:pt x="125433" y="5966"/>
                </a:lnTo>
                <a:lnTo>
                  <a:pt x="130097" y="15378"/>
                </a:lnTo>
                <a:lnTo>
                  <a:pt x="134209" y="26762"/>
                </a:lnTo>
                <a:lnTo>
                  <a:pt x="138151" y="41893"/>
                </a:lnTo>
                <a:lnTo>
                  <a:pt x="139288" y="53755"/>
                </a:lnTo>
                <a:lnTo>
                  <a:pt x="139422" y="69579"/>
                </a:lnTo>
                <a:lnTo>
                  <a:pt x="136857" y="82003"/>
                </a:lnTo>
                <a:lnTo>
                  <a:pt x="100612" y="114514"/>
                </a:lnTo>
                <a:lnTo>
                  <a:pt x="86182" y="116558"/>
                </a:lnTo>
                <a:lnTo>
                  <a:pt x="144133" y="116558"/>
                </a:lnTo>
                <a:lnTo>
                  <a:pt x="160151" y="72468"/>
                </a:lnTo>
                <a:lnTo>
                  <a:pt x="160787" y="56180"/>
                </a:lnTo>
                <a:lnTo>
                  <a:pt x="159644" y="44131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90" h="143509">
                <a:moveTo>
                  <a:pt x="86182" y="25400"/>
                </a:moveTo>
                <a:lnTo>
                  <a:pt x="66426" y="25400"/>
                </a:lnTo>
                <a:lnTo>
                  <a:pt x="53915" y="113526"/>
                </a:lnTo>
                <a:lnTo>
                  <a:pt x="86182" y="113526"/>
                </a:lnTo>
                <a:lnTo>
                  <a:pt x="86182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9192084" y="7158206"/>
            <a:ext cx="212725" cy="165735"/>
          </a:xfrm>
          <a:custGeom>
            <a:avLst/>
            <a:gdLst/>
            <a:ahLst/>
            <a:cxnLst/>
            <a:rect l="l" t="t" r="r" b="b"/>
            <a:pathLst>
              <a:path w="212725" h="165734">
                <a:moveTo>
                  <a:pt x="48454" y="0"/>
                </a:moveTo>
                <a:lnTo>
                  <a:pt x="19103" y="0"/>
                </a:lnTo>
                <a:lnTo>
                  <a:pt x="13110" y="10036"/>
                </a:lnTo>
                <a:lnTo>
                  <a:pt x="249" y="56666"/>
                </a:lnTo>
                <a:lnTo>
                  <a:pt x="0" y="74950"/>
                </a:lnTo>
                <a:lnTo>
                  <a:pt x="1390" y="87037"/>
                </a:lnTo>
                <a:lnTo>
                  <a:pt x="22716" y="132723"/>
                </a:lnTo>
                <a:lnTo>
                  <a:pt x="60981" y="158396"/>
                </a:lnTo>
                <a:lnTo>
                  <a:pt x="102273" y="165145"/>
                </a:lnTo>
                <a:lnTo>
                  <a:pt x="119732" y="165430"/>
                </a:lnTo>
                <a:lnTo>
                  <a:pt x="132843" y="163743"/>
                </a:lnTo>
                <a:lnTo>
                  <a:pt x="178726" y="143441"/>
                </a:lnTo>
                <a:lnTo>
                  <a:pt x="187090" y="136163"/>
                </a:lnTo>
                <a:lnTo>
                  <a:pt x="94690" y="136163"/>
                </a:lnTo>
                <a:lnTo>
                  <a:pt x="82158" y="134454"/>
                </a:lnTo>
                <a:lnTo>
                  <a:pt x="36662" y="110092"/>
                </a:lnTo>
                <a:lnTo>
                  <a:pt x="22630" y="58901"/>
                </a:lnTo>
                <a:lnTo>
                  <a:pt x="24038" y="48366"/>
                </a:lnTo>
                <a:lnTo>
                  <a:pt x="27449" y="36188"/>
                </a:lnTo>
                <a:lnTo>
                  <a:pt x="33461" y="20971"/>
                </a:lnTo>
                <a:lnTo>
                  <a:pt x="40217" y="10305"/>
                </a:lnTo>
                <a:lnTo>
                  <a:pt x="48454" y="0"/>
                </a:lnTo>
                <a:close/>
              </a:path>
              <a:path w="212725" h="165734">
                <a:moveTo>
                  <a:pt x="193234" y="0"/>
                </a:moveTo>
                <a:lnTo>
                  <a:pt x="165339" y="1305"/>
                </a:lnTo>
                <a:lnTo>
                  <a:pt x="172881" y="10784"/>
                </a:lnTo>
                <a:lnTo>
                  <a:pt x="179377" y="21392"/>
                </a:lnTo>
                <a:lnTo>
                  <a:pt x="185112" y="33966"/>
                </a:lnTo>
                <a:lnTo>
                  <a:pt x="187932" y="44222"/>
                </a:lnTo>
                <a:lnTo>
                  <a:pt x="189475" y="56666"/>
                </a:lnTo>
                <a:lnTo>
                  <a:pt x="189770" y="72764"/>
                </a:lnTo>
                <a:lnTo>
                  <a:pt x="187553" y="86470"/>
                </a:lnTo>
                <a:lnTo>
                  <a:pt x="160777" y="123728"/>
                </a:lnTo>
                <a:lnTo>
                  <a:pt x="112569" y="135830"/>
                </a:lnTo>
                <a:lnTo>
                  <a:pt x="94690" y="136163"/>
                </a:lnTo>
                <a:lnTo>
                  <a:pt x="187090" y="136163"/>
                </a:lnTo>
                <a:lnTo>
                  <a:pt x="206791" y="103388"/>
                </a:lnTo>
                <a:lnTo>
                  <a:pt x="212627" y="61033"/>
                </a:lnTo>
                <a:lnTo>
                  <a:pt x="211655" y="50089"/>
                </a:lnTo>
                <a:lnTo>
                  <a:pt x="209283" y="37724"/>
                </a:lnTo>
                <a:lnTo>
                  <a:pt x="205136" y="22731"/>
                </a:lnTo>
                <a:lnTo>
                  <a:pt x="199953" y="11177"/>
                </a:lnTo>
                <a:lnTo>
                  <a:pt x="1932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9243086" y="6985834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5" y="0"/>
                </a:moveTo>
                <a:lnTo>
                  <a:pt x="39092" y="8266"/>
                </a:lnTo>
                <a:lnTo>
                  <a:pt x="4439" y="43832"/>
                </a:lnTo>
                <a:lnTo>
                  <a:pt x="0" y="72016"/>
                </a:lnTo>
                <a:lnTo>
                  <a:pt x="1079" y="84537"/>
                </a:lnTo>
                <a:lnTo>
                  <a:pt x="29032" y="128598"/>
                </a:lnTo>
                <a:lnTo>
                  <a:pt x="76779" y="140695"/>
                </a:lnTo>
                <a:lnTo>
                  <a:pt x="94930" y="140927"/>
                </a:lnTo>
                <a:lnTo>
                  <a:pt x="108370" y="138700"/>
                </a:lnTo>
                <a:lnTo>
                  <a:pt x="120478" y="134903"/>
                </a:lnTo>
                <a:lnTo>
                  <a:pt x="131281" y="129512"/>
                </a:lnTo>
                <a:lnTo>
                  <a:pt x="140806" y="122504"/>
                </a:lnTo>
                <a:lnTo>
                  <a:pt x="148063" y="114723"/>
                </a:lnTo>
                <a:lnTo>
                  <a:pt x="76752" y="114723"/>
                </a:lnTo>
                <a:lnTo>
                  <a:pt x="64886" y="113443"/>
                </a:lnTo>
                <a:lnTo>
                  <a:pt x="29461" y="95247"/>
                </a:lnTo>
                <a:lnTo>
                  <a:pt x="21441" y="70772"/>
                </a:lnTo>
                <a:lnTo>
                  <a:pt x="21452" y="69691"/>
                </a:lnTo>
                <a:lnTo>
                  <a:pt x="40501" y="36578"/>
                </a:lnTo>
                <a:lnTo>
                  <a:pt x="91918" y="27257"/>
                </a:lnTo>
                <a:lnTo>
                  <a:pt x="147876" y="27257"/>
                </a:lnTo>
                <a:lnTo>
                  <a:pt x="147732" y="27032"/>
                </a:lnTo>
                <a:lnTo>
                  <a:pt x="106670" y="2773"/>
                </a:lnTo>
                <a:lnTo>
                  <a:pt x="92681" y="679"/>
                </a:lnTo>
                <a:lnTo>
                  <a:pt x="76685" y="0"/>
                </a:lnTo>
                <a:close/>
              </a:path>
              <a:path w="161925" h="140970">
                <a:moveTo>
                  <a:pt x="147876" y="27257"/>
                </a:moveTo>
                <a:lnTo>
                  <a:pt x="91918" y="27257"/>
                </a:lnTo>
                <a:lnTo>
                  <a:pt x="104724" y="29541"/>
                </a:lnTo>
                <a:lnTo>
                  <a:pt x="116292" y="33832"/>
                </a:lnTo>
                <a:lnTo>
                  <a:pt x="126929" y="40323"/>
                </a:lnTo>
                <a:lnTo>
                  <a:pt x="134540" y="49153"/>
                </a:lnTo>
                <a:lnTo>
                  <a:pt x="138958" y="60818"/>
                </a:lnTo>
                <a:lnTo>
                  <a:pt x="140229" y="76306"/>
                </a:lnTo>
                <a:lnTo>
                  <a:pt x="137133" y="87104"/>
                </a:lnTo>
                <a:lnTo>
                  <a:pt x="105967" y="111801"/>
                </a:lnTo>
                <a:lnTo>
                  <a:pt x="76752" y="114723"/>
                </a:lnTo>
                <a:lnTo>
                  <a:pt x="148063" y="114723"/>
                </a:lnTo>
                <a:lnTo>
                  <a:pt x="161347" y="62469"/>
                </a:lnTo>
                <a:lnTo>
                  <a:pt x="159069" y="49513"/>
                </a:lnTo>
                <a:lnTo>
                  <a:pt x="154574" y="37739"/>
                </a:lnTo>
                <a:lnTo>
                  <a:pt x="147876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9243093" y="6719351"/>
            <a:ext cx="158115" cy="225425"/>
          </a:xfrm>
          <a:custGeom>
            <a:avLst/>
            <a:gdLst/>
            <a:ahLst/>
            <a:cxnLst/>
            <a:rect l="l" t="t" r="r" b="b"/>
            <a:pathLst>
              <a:path w="158115" h="225425">
                <a:moveTo>
                  <a:pt x="158030" y="0"/>
                </a:moveTo>
                <a:lnTo>
                  <a:pt x="61910" y="32"/>
                </a:lnTo>
                <a:lnTo>
                  <a:pt x="24439" y="8879"/>
                </a:lnTo>
                <a:lnTo>
                  <a:pt x="0" y="51745"/>
                </a:lnTo>
                <a:lnTo>
                  <a:pt x="1296" y="63017"/>
                </a:lnTo>
                <a:lnTo>
                  <a:pt x="5291" y="74644"/>
                </a:lnTo>
                <a:lnTo>
                  <a:pt x="12844" y="87856"/>
                </a:lnTo>
                <a:lnTo>
                  <a:pt x="21839" y="96551"/>
                </a:lnTo>
                <a:lnTo>
                  <a:pt x="33286" y="104139"/>
                </a:lnTo>
                <a:lnTo>
                  <a:pt x="32457" y="104450"/>
                </a:lnTo>
                <a:lnTo>
                  <a:pt x="3903" y="129956"/>
                </a:lnTo>
                <a:lnTo>
                  <a:pt x="397" y="157967"/>
                </a:lnTo>
                <a:lnTo>
                  <a:pt x="3066" y="169961"/>
                </a:lnTo>
                <a:lnTo>
                  <a:pt x="8803" y="182298"/>
                </a:lnTo>
                <a:lnTo>
                  <a:pt x="16903" y="191771"/>
                </a:lnTo>
                <a:lnTo>
                  <a:pt x="27642" y="199812"/>
                </a:lnTo>
                <a:lnTo>
                  <a:pt x="3653" y="199812"/>
                </a:lnTo>
                <a:lnTo>
                  <a:pt x="3653" y="225212"/>
                </a:lnTo>
                <a:lnTo>
                  <a:pt x="158030" y="225212"/>
                </a:lnTo>
                <a:lnTo>
                  <a:pt x="158030" y="199812"/>
                </a:lnTo>
                <a:lnTo>
                  <a:pt x="69859" y="199807"/>
                </a:lnTo>
                <a:lnTo>
                  <a:pt x="56290" y="198419"/>
                </a:lnTo>
                <a:lnTo>
                  <a:pt x="23529" y="166888"/>
                </a:lnTo>
                <a:lnTo>
                  <a:pt x="22580" y="150811"/>
                </a:lnTo>
                <a:lnTo>
                  <a:pt x="27421" y="140014"/>
                </a:lnTo>
                <a:lnTo>
                  <a:pt x="38966" y="129808"/>
                </a:lnTo>
                <a:lnTo>
                  <a:pt x="50814" y="126461"/>
                </a:lnTo>
                <a:lnTo>
                  <a:pt x="65742" y="125305"/>
                </a:lnTo>
                <a:lnTo>
                  <a:pt x="158030" y="125305"/>
                </a:lnTo>
                <a:lnTo>
                  <a:pt x="158030" y="99905"/>
                </a:lnTo>
                <a:lnTo>
                  <a:pt x="69808" y="99900"/>
                </a:lnTo>
                <a:lnTo>
                  <a:pt x="27353" y="78712"/>
                </a:lnTo>
                <a:lnTo>
                  <a:pt x="22548" y="50825"/>
                </a:lnTo>
                <a:lnTo>
                  <a:pt x="27363" y="40088"/>
                </a:lnTo>
                <a:lnTo>
                  <a:pt x="38966" y="29901"/>
                </a:lnTo>
                <a:lnTo>
                  <a:pt x="50814" y="26554"/>
                </a:lnTo>
                <a:lnTo>
                  <a:pt x="65742" y="25399"/>
                </a:lnTo>
                <a:lnTo>
                  <a:pt x="158030" y="25399"/>
                </a:lnTo>
                <a:lnTo>
                  <a:pt x="1580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9243093" y="6444466"/>
            <a:ext cx="158115" cy="225425"/>
          </a:xfrm>
          <a:custGeom>
            <a:avLst/>
            <a:gdLst/>
            <a:ahLst/>
            <a:cxnLst/>
            <a:rect l="l" t="t" r="r" b="b"/>
            <a:pathLst>
              <a:path w="158115" h="225425">
                <a:moveTo>
                  <a:pt x="158030" y="0"/>
                </a:moveTo>
                <a:lnTo>
                  <a:pt x="61911" y="32"/>
                </a:lnTo>
                <a:lnTo>
                  <a:pt x="24440" y="8880"/>
                </a:lnTo>
                <a:lnTo>
                  <a:pt x="0" y="51745"/>
                </a:lnTo>
                <a:lnTo>
                  <a:pt x="1295" y="63017"/>
                </a:lnTo>
                <a:lnTo>
                  <a:pt x="5291" y="74644"/>
                </a:lnTo>
                <a:lnTo>
                  <a:pt x="12844" y="87856"/>
                </a:lnTo>
                <a:lnTo>
                  <a:pt x="21839" y="96551"/>
                </a:lnTo>
                <a:lnTo>
                  <a:pt x="33286" y="104139"/>
                </a:lnTo>
                <a:lnTo>
                  <a:pt x="32457" y="104450"/>
                </a:lnTo>
                <a:lnTo>
                  <a:pt x="3903" y="129957"/>
                </a:lnTo>
                <a:lnTo>
                  <a:pt x="397" y="157968"/>
                </a:lnTo>
                <a:lnTo>
                  <a:pt x="3066" y="169962"/>
                </a:lnTo>
                <a:lnTo>
                  <a:pt x="8804" y="182299"/>
                </a:lnTo>
                <a:lnTo>
                  <a:pt x="16903" y="191772"/>
                </a:lnTo>
                <a:lnTo>
                  <a:pt x="27643" y="199814"/>
                </a:lnTo>
                <a:lnTo>
                  <a:pt x="3653" y="199814"/>
                </a:lnTo>
                <a:lnTo>
                  <a:pt x="3653" y="225214"/>
                </a:lnTo>
                <a:lnTo>
                  <a:pt x="158030" y="225214"/>
                </a:lnTo>
                <a:lnTo>
                  <a:pt x="158030" y="199814"/>
                </a:lnTo>
                <a:lnTo>
                  <a:pt x="69859" y="199809"/>
                </a:lnTo>
                <a:lnTo>
                  <a:pt x="56290" y="198420"/>
                </a:lnTo>
                <a:lnTo>
                  <a:pt x="23529" y="166889"/>
                </a:lnTo>
                <a:lnTo>
                  <a:pt x="22580" y="150811"/>
                </a:lnTo>
                <a:lnTo>
                  <a:pt x="27421" y="140015"/>
                </a:lnTo>
                <a:lnTo>
                  <a:pt x="38966" y="129809"/>
                </a:lnTo>
                <a:lnTo>
                  <a:pt x="50814" y="126462"/>
                </a:lnTo>
                <a:lnTo>
                  <a:pt x="65743" y="125307"/>
                </a:lnTo>
                <a:lnTo>
                  <a:pt x="158030" y="125307"/>
                </a:lnTo>
                <a:lnTo>
                  <a:pt x="158030" y="99907"/>
                </a:lnTo>
                <a:lnTo>
                  <a:pt x="69808" y="99901"/>
                </a:lnTo>
                <a:lnTo>
                  <a:pt x="27353" y="78713"/>
                </a:lnTo>
                <a:lnTo>
                  <a:pt x="22548" y="50827"/>
                </a:lnTo>
                <a:lnTo>
                  <a:pt x="27363" y="40089"/>
                </a:lnTo>
                <a:lnTo>
                  <a:pt x="38966" y="29902"/>
                </a:lnTo>
                <a:lnTo>
                  <a:pt x="50814" y="26555"/>
                </a:lnTo>
                <a:lnTo>
                  <a:pt x="65743" y="25400"/>
                </a:lnTo>
                <a:lnTo>
                  <a:pt x="158030" y="25400"/>
                </a:lnTo>
                <a:lnTo>
                  <a:pt x="1580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9246747" y="6267231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4376" y="0"/>
                </a:moveTo>
                <a:lnTo>
                  <a:pt x="0" y="0"/>
                </a:lnTo>
                <a:lnTo>
                  <a:pt x="0" y="25400"/>
                </a:lnTo>
                <a:lnTo>
                  <a:pt x="91007" y="25473"/>
                </a:lnTo>
                <a:lnTo>
                  <a:pt x="103781" y="27323"/>
                </a:lnTo>
                <a:lnTo>
                  <a:pt x="134915" y="61261"/>
                </a:lnTo>
                <a:lnTo>
                  <a:pt x="135510" y="77956"/>
                </a:lnTo>
                <a:lnTo>
                  <a:pt x="130490" y="88776"/>
                </a:lnTo>
                <a:lnTo>
                  <a:pt x="119190" y="99080"/>
                </a:lnTo>
                <a:lnTo>
                  <a:pt x="107462" y="102663"/>
                </a:lnTo>
                <a:lnTo>
                  <a:pt x="92569" y="103858"/>
                </a:lnTo>
                <a:lnTo>
                  <a:pt x="0" y="103858"/>
                </a:lnTo>
                <a:lnTo>
                  <a:pt x="0" y="129258"/>
                </a:lnTo>
                <a:lnTo>
                  <a:pt x="93416" y="129258"/>
                </a:lnTo>
                <a:lnTo>
                  <a:pt x="102323" y="128957"/>
                </a:lnTo>
                <a:lnTo>
                  <a:pt x="148729" y="107902"/>
                </a:lnTo>
                <a:lnTo>
                  <a:pt x="157666" y="67879"/>
                </a:lnTo>
                <a:lnTo>
                  <a:pt x="155039" y="56009"/>
                </a:lnTo>
                <a:lnTo>
                  <a:pt x="149342" y="43297"/>
                </a:lnTo>
                <a:lnTo>
                  <a:pt x="141400" y="33868"/>
                </a:lnTo>
                <a:lnTo>
                  <a:pt x="130669" y="25400"/>
                </a:lnTo>
                <a:lnTo>
                  <a:pt x="154376" y="25400"/>
                </a:lnTo>
                <a:lnTo>
                  <a:pt x="154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9243538" y="6086609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7585" y="0"/>
                </a:moveTo>
                <a:lnTo>
                  <a:pt x="64451" y="0"/>
                </a:lnTo>
                <a:lnTo>
                  <a:pt x="55519" y="325"/>
                </a:lnTo>
                <a:lnTo>
                  <a:pt x="9019" y="21464"/>
                </a:lnTo>
                <a:lnTo>
                  <a:pt x="0" y="61469"/>
                </a:lnTo>
                <a:lnTo>
                  <a:pt x="2843" y="73340"/>
                </a:lnTo>
                <a:lnTo>
                  <a:pt x="8733" y="86025"/>
                </a:lnTo>
                <a:lnTo>
                  <a:pt x="16753" y="95625"/>
                </a:lnTo>
                <a:lnTo>
                  <a:pt x="27198" y="103856"/>
                </a:lnTo>
                <a:lnTo>
                  <a:pt x="3209" y="103856"/>
                </a:lnTo>
                <a:lnTo>
                  <a:pt x="3209" y="129256"/>
                </a:lnTo>
                <a:lnTo>
                  <a:pt x="157585" y="129256"/>
                </a:lnTo>
                <a:lnTo>
                  <a:pt x="157585" y="103856"/>
                </a:lnTo>
                <a:lnTo>
                  <a:pt x="67285" y="103797"/>
                </a:lnTo>
                <a:lnTo>
                  <a:pt x="54523" y="101996"/>
                </a:lnTo>
                <a:lnTo>
                  <a:pt x="23010" y="68273"/>
                </a:lnTo>
                <a:lnTo>
                  <a:pt x="22333" y="51575"/>
                </a:lnTo>
                <a:lnTo>
                  <a:pt x="27348" y="40783"/>
                </a:lnTo>
                <a:lnTo>
                  <a:pt x="38719" y="30394"/>
                </a:lnTo>
                <a:lnTo>
                  <a:pt x="50432" y="26678"/>
                </a:lnTo>
                <a:lnTo>
                  <a:pt x="65298" y="25400"/>
                </a:lnTo>
                <a:lnTo>
                  <a:pt x="157585" y="25400"/>
                </a:lnTo>
                <a:lnTo>
                  <a:pt x="1575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9246747" y="6023391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9186635" y="6023391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9203004" y="5880304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60" y="43745"/>
                </a:lnTo>
                <a:lnTo>
                  <a:pt x="171590" y="47130"/>
                </a:lnTo>
                <a:lnTo>
                  <a:pt x="168203" y="50518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3" y="77610"/>
                </a:lnTo>
                <a:lnTo>
                  <a:pt x="43743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0" y="77417"/>
                </a:lnTo>
                <a:lnTo>
                  <a:pt x="194114" y="54939"/>
                </a:lnTo>
                <a:lnTo>
                  <a:pt x="198120" y="25965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3" y="0"/>
                </a:lnTo>
                <a:lnTo>
                  <a:pt x="43743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9246747" y="5834302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9186635" y="5834302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9243821" y="5636464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10">
                <a:moveTo>
                  <a:pt x="86182" y="0"/>
                </a:moveTo>
                <a:lnTo>
                  <a:pt x="73764" y="0"/>
                </a:lnTo>
                <a:lnTo>
                  <a:pt x="65091" y="315"/>
                </a:lnTo>
                <a:lnTo>
                  <a:pt x="28392" y="11494"/>
                </a:lnTo>
                <a:lnTo>
                  <a:pt x="2527" y="47669"/>
                </a:lnTo>
                <a:lnTo>
                  <a:pt x="0" y="79468"/>
                </a:lnTo>
                <a:lnTo>
                  <a:pt x="2712" y="92202"/>
                </a:lnTo>
                <a:lnTo>
                  <a:pt x="23449" y="124424"/>
                </a:lnTo>
                <a:lnTo>
                  <a:pt x="69337" y="142322"/>
                </a:lnTo>
                <a:lnTo>
                  <a:pt x="84609" y="143052"/>
                </a:lnTo>
                <a:lnTo>
                  <a:pt x="97986" y="141898"/>
                </a:lnTo>
                <a:lnTo>
                  <a:pt x="142967" y="118186"/>
                </a:lnTo>
                <a:lnTo>
                  <a:pt x="144133" y="116558"/>
                </a:lnTo>
                <a:lnTo>
                  <a:pt x="86182" y="116558"/>
                </a:lnTo>
                <a:lnTo>
                  <a:pt x="86182" y="113526"/>
                </a:lnTo>
                <a:lnTo>
                  <a:pt x="53915" y="113526"/>
                </a:lnTo>
                <a:lnTo>
                  <a:pt x="42167" y="108515"/>
                </a:lnTo>
                <a:lnTo>
                  <a:pt x="32696" y="100878"/>
                </a:lnTo>
                <a:lnTo>
                  <a:pt x="26119" y="91404"/>
                </a:lnTo>
                <a:lnTo>
                  <a:pt x="22092" y="79468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2" y="25400"/>
                </a:lnTo>
                <a:lnTo>
                  <a:pt x="86182" y="0"/>
                </a:lnTo>
                <a:close/>
              </a:path>
              <a:path w="161290" h="143510">
                <a:moveTo>
                  <a:pt x="149399" y="5927"/>
                </a:moveTo>
                <a:lnTo>
                  <a:pt x="125433" y="5966"/>
                </a:lnTo>
                <a:lnTo>
                  <a:pt x="130097" y="15378"/>
                </a:lnTo>
                <a:lnTo>
                  <a:pt x="134209" y="26762"/>
                </a:lnTo>
                <a:lnTo>
                  <a:pt x="138151" y="41892"/>
                </a:lnTo>
                <a:lnTo>
                  <a:pt x="139288" y="53755"/>
                </a:lnTo>
                <a:lnTo>
                  <a:pt x="139423" y="69579"/>
                </a:lnTo>
                <a:lnTo>
                  <a:pt x="136857" y="82002"/>
                </a:lnTo>
                <a:lnTo>
                  <a:pt x="100612" y="114514"/>
                </a:lnTo>
                <a:lnTo>
                  <a:pt x="86182" y="116558"/>
                </a:lnTo>
                <a:lnTo>
                  <a:pt x="144133" y="116558"/>
                </a:lnTo>
                <a:lnTo>
                  <a:pt x="160151" y="72468"/>
                </a:lnTo>
                <a:lnTo>
                  <a:pt x="160787" y="56180"/>
                </a:lnTo>
                <a:lnTo>
                  <a:pt x="159644" y="44130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90" h="143510">
                <a:moveTo>
                  <a:pt x="86182" y="25400"/>
                </a:moveTo>
                <a:lnTo>
                  <a:pt x="66426" y="25400"/>
                </a:lnTo>
                <a:lnTo>
                  <a:pt x="53915" y="113526"/>
                </a:lnTo>
                <a:lnTo>
                  <a:pt x="86182" y="113526"/>
                </a:lnTo>
                <a:lnTo>
                  <a:pt x="86182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9243196" y="5489060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8" y="25201"/>
                </a:moveTo>
                <a:lnTo>
                  <a:pt x="124908" y="25201"/>
                </a:lnTo>
                <a:lnTo>
                  <a:pt x="130834" y="28589"/>
                </a:lnTo>
                <a:lnTo>
                  <a:pt x="137293" y="40043"/>
                </a:lnTo>
                <a:lnTo>
                  <a:pt x="139825" y="51318"/>
                </a:lnTo>
                <a:lnTo>
                  <a:pt x="140577" y="67692"/>
                </a:lnTo>
                <a:lnTo>
                  <a:pt x="139218" y="79452"/>
                </a:lnTo>
                <a:lnTo>
                  <a:pt x="135958" y="93540"/>
                </a:lnTo>
                <a:lnTo>
                  <a:pt x="131768" y="105307"/>
                </a:lnTo>
                <a:lnTo>
                  <a:pt x="126037" y="117205"/>
                </a:lnTo>
                <a:lnTo>
                  <a:pt x="154581" y="109983"/>
                </a:lnTo>
                <a:lnTo>
                  <a:pt x="157522" y="98261"/>
                </a:lnTo>
                <a:lnTo>
                  <a:pt x="159999" y="84469"/>
                </a:lnTo>
                <a:lnTo>
                  <a:pt x="161163" y="72745"/>
                </a:lnTo>
                <a:lnTo>
                  <a:pt x="161525" y="58562"/>
                </a:lnTo>
                <a:lnTo>
                  <a:pt x="160326" y="45787"/>
                </a:lnTo>
                <a:lnTo>
                  <a:pt x="157349" y="33798"/>
                </a:lnTo>
                <a:lnTo>
                  <a:pt x="153528" y="25201"/>
                </a:lnTo>
                <a:close/>
              </a:path>
              <a:path w="161925" h="117475">
                <a:moveTo>
                  <a:pt x="32057" y="7421"/>
                </a:moveTo>
                <a:lnTo>
                  <a:pt x="8068" y="7421"/>
                </a:lnTo>
                <a:lnTo>
                  <a:pt x="7148" y="10080"/>
                </a:lnTo>
                <a:lnTo>
                  <a:pt x="4178" y="20799"/>
                </a:lnTo>
                <a:lnTo>
                  <a:pt x="1341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19"/>
                </a:lnTo>
                <a:lnTo>
                  <a:pt x="20474" y="109095"/>
                </a:lnTo>
                <a:lnTo>
                  <a:pt x="46031" y="116072"/>
                </a:lnTo>
                <a:lnTo>
                  <a:pt x="57177" y="114514"/>
                </a:lnTo>
                <a:lnTo>
                  <a:pt x="67908" y="108952"/>
                </a:lnTo>
                <a:lnTo>
                  <a:pt x="79538" y="97654"/>
                </a:lnTo>
                <a:lnTo>
                  <a:pt x="82302" y="91523"/>
                </a:lnTo>
                <a:lnTo>
                  <a:pt x="36572" y="91523"/>
                </a:lnTo>
                <a:lnTo>
                  <a:pt x="30928" y="88420"/>
                </a:lnTo>
                <a:lnTo>
                  <a:pt x="25560" y="79669"/>
                </a:lnTo>
                <a:lnTo>
                  <a:pt x="22177" y="68529"/>
                </a:lnTo>
                <a:lnTo>
                  <a:pt x="21050" y="53705"/>
                </a:lnTo>
                <a:lnTo>
                  <a:pt x="21050" y="45521"/>
                </a:lnTo>
                <a:lnTo>
                  <a:pt x="22179" y="37620"/>
                </a:lnTo>
                <a:lnTo>
                  <a:pt x="23872" y="29716"/>
                </a:lnTo>
                <a:lnTo>
                  <a:pt x="25848" y="22096"/>
                </a:lnTo>
                <a:lnTo>
                  <a:pt x="28670" y="14760"/>
                </a:lnTo>
                <a:lnTo>
                  <a:pt x="32057" y="7421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4" y="62219"/>
                </a:lnTo>
                <a:lnTo>
                  <a:pt x="62461" y="76120"/>
                </a:lnTo>
                <a:lnTo>
                  <a:pt x="58021" y="84751"/>
                </a:lnTo>
                <a:lnTo>
                  <a:pt x="54634" y="89265"/>
                </a:lnTo>
                <a:lnTo>
                  <a:pt x="50119" y="91523"/>
                </a:lnTo>
                <a:lnTo>
                  <a:pt x="82302" y="91523"/>
                </a:lnTo>
                <a:lnTo>
                  <a:pt x="84747" y="86101"/>
                </a:lnTo>
                <a:lnTo>
                  <a:pt x="88783" y="71485"/>
                </a:lnTo>
                <a:lnTo>
                  <a:pt x="92967" y="53370"/>
                </a:lnTo>
                <a:lnTo>
                  <a:pt x="97173" y="40197"/>
                </a:lnTo>
                <a:lnTo>
                  <a:pt x="101483" y="32256"/>
                </a:lnTo>
                <a:lnTo>
                  <a:pt x="105152" y="27741"/>
                </a:lnTo>
                <a:lnTo>
                  <a:pt x="110514" y="25201"/>
                </a:lnTo>
                <a:lnTo>
                  <a:pt x="153528" y="25201"/>
                </a:lnTo>
                <a:lnTo>
                  <a:pt x="152209" y="22235"/>
                </a:lnTo>
                <a:lnTo>
                  <a:pt x="144520" y="10739"/>
                </a:lnTo>
                <a:lnTo>
                  <a:pt x="135411" y="4417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9770919" y="5420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9770919" y="5397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9770919" y="2531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9770919" y="2508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9643055" y="7693449"/>
            <a:ext cx="205740" cy="133350"/>
          </a:xfrm>
          <a:custGeom>
            <a:avLst/>
            <a:gdLst/>
            <a:ahLst/>
            <a:cxnLst/>
            <a:rect l="l" t="t" r="r" b="b"/>
            <a:pathLst>
              <a:path w="205740" h="133350">
                <a:moveTo>
                  <a:pt x="60216" y="0"/>
                </a:moveTo>
                <a:lnTo>
                  <a:pt x="23428" y="11227"/>
                </a:lnTo>
                <a:lnTo>
                  <a:pt x="868" y="54891"/>
                </a:lnTo>
                <a:lnTo>
                  <a:pt x="0" y="132917"/>
                </a:lnTo>
                <a:lnTo>
                  <a:pt x="205740" y="132917"/>
                </a:lnTo>
                <a:lnTo>
                  <a:pt x="205740" y="104977"/>
                </a:lnTo>
                <a:lnTo>
                  <a:pt x="22859" y="104977"/>
                </a:lnTo>
                <a:lnTo>
                  <a:pt x="23421" y="61429"/>
                </a:lnTo>
                <a:lnTo>
                  <a:pt x="53967" y="30749"/>
                </a:lnTo>
                <a:lnTo>
                  <a:pt x="71644" y="30356"/>
                </a:lnTo>
                <a:lnTo>
                  <a:pt x="114087" y="30356"/>
                </a:lnTo>
                <a:lnTo>
                  <a:pt x="108672" y="21446"/>
                </a:lnTo>
                <a:lnTo>
                  <a:pt x="99036" y="10094"/>
                </a:lnTo>
                <a:lnTo>
                  <a:pt x="88291" y="4482"/>
                </a:lnTo>
                <a:lnTo>
                  <a:pt x="75374" y="1117"/>
                </a:lnTo>
                <a:lnTo>
                  <a:pt x="60216" y="0"/>
                </a:lnTo>
                <a:close/>
              </a:path>
              <a:path w="205740" h="133350">
                <a:moveTo>
                  <a:pt x="114087" y="30356"/>
                </a:moveTo>
                <a:lnTo>
                  <a:pt x="71644" y="30356"/>
                </a:lnTo>
                <a:lnTo>
                  <a:pt x="82950" y="35015"/>
                </a:lnTo>
                <a:lnTo>
                  <a:pt x="93839" y="44488"/>
                </a:lnTo>
                <a:lnTo>
                  <a:pt x="98638" y="55777"/>
                </a:lnTo>
                <a:lnTo>
                  <a:pt x="100070" y="68899"/>
                </a:lnTo>
                <a:lnTo>
                  <a:pt x="100189" y="104977"/>
                </a:lnTo>
                <a:lnTo>
                  <a:pt x="123049" y="104977"/>
                </a:lnTo>
                <a:lnTo>
                  <a:pt x="123045" y="68899"/>
                </a:lnTo>
                <a:lnTo>
                  <a:pt x="122275" y="56053"/>
                </a:lnTo>
                <a:lnTo>
                  <a:pt x="119890" y="44087"/>
                </a:lnTo>
                <a:lnTo>
                  <a:pt x="115490" y="32665"/>
                </a:lnTo>
                <a:lnTo>
                  <a:pt x="114087" y="303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9691503" y="7525236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09">
                <a:moveTo>
                  <a:pt x="86171" y="0"/>
                </a:moveTo>
                <a:lnTo>
                  <a:pt x="73753" y="0"/>
                </a:lnTo>
                <a:lnTo>
                  <a:pt x="65080" y="315"/>
                </a:lnTo>
                <a:lnTo>
                  <a:pt x="28381" y="11494"/>
                </a:lnTo>
                <a:lnTo>
                  <a:pt x="2515" y="47669"/>
                </a:lnTo>
                <a:lnTo>
                  <a:pt x="0" y="79522"/>
                </a:lnTo>
                <a:lnTo>
                  <a:pt x="2700" y="92202"/>
                </a:lnTo>
                <a:lnTo>
                  <a:pt x="23437" y="124424"/>
                </a:lnTo>
                <a:lnTo>
                  <a:pt x="69326" y="142322"/>
                </a:lnTo>
                <a:lnTo>
                  <a:pt x="84597" y="143052"/>
                </a:lnTo>
                <a:lnTo>
                  <a:pt x="97975" y="141898"/>
                </a:lnTo>
                <a:lnTo>
                  <a:pt x="142955" y="118186"/>
                </a:lnTo>
                <a:lnTo>
                  <a:pt x="144122" y="116558"/>
                </a:lnTo>
                <a:lnTo>
                  <a:pt x="86171" y="116558"/>
                </a:lnTo>
                <a:lnTo>
                  <a:pt x="86171" y="113527"/>
                </a:lnTo>
                <a:lnTo>
                  <a:pt x="53903" y="113527"/>
                </a:lnTo>
                <a:lnTo>
                  <a:pt x="42156" y="108516"/>
                </a:lnTo>
                <a:lnTo>
                  <a:pt x="32685" y="100878"/>
                </a:lnTo>
                <a:lnTo>
                  <a:pt x="26108" y="91405"/>
                </a:lnTo>
                <a:lnTo>
                  <a:pt x="22081" y="79468"/>
                </a:lnTo>
                <a:lnTo>
                  <a:pt x="20754" y="64690"/>
                </a:lnTo>
                <a:lnTo>
                  <a:pt x="22924" y="53755"/>
                </a:lnTo>
                <a:lnTo>
                  <a:pt x="29154" y="43054"/>
                </a:lnTo>
                <a:lnTo>
                  <a:pt x="40815" y="31618"/>
                </a:lnTo>
                <a:lnTo>
                  <a:pt x="52556" y="27120"/>
                </a:lnTo>
                <a:lnTo>
                  <a:pt x="66415" y="25400"/>
                </a:lnTo>
                <a:lnTo>
                  <a:pt x="86171" y="25400"/>
                </a:lnTo>
                <a:lnTo>
                  <a:pt x="86171" y="0"/>
                </a:lnTo>
                <a:close/>
              </a:path>
              <a:path w="161290" h="143509">
                <a:moveTo>
                  <a:pt x="149389" y="5927"/>
                </a:moveTo>
                <a:lnTo>
                  <a:pt x="125422" y="5966"/>
                </a:lnTo>
                <a:lnTo>
                  <a:pt x="130086" y="15378"/>
                </a:lnTo>
                <a:lnTo>
                  <a:pt x="134198" y="26762"/>
                </a:lnTo>
                <a:lnTo>
                  <a:pt x="138140" y="41893"/>
                </a:lnTo>
                <a:lnTo>
                  <a:pt x="139276" y="53755"/>
                </a:lnTo>
                <a:lnTo>
                  <a:pt x="139411" y="69579"/>
                </a:lnTo>
                <a:lnTo>
                  <a:pt x="136846" y="82003"/>
                </a:lnTo>
                <a:lnTo>
                  <a:pt x="100602" y="114514"/>
                </a:lnTo>
                <a:lnTo>
                  <a:pt x="86171" y="116558"/>
                </a:lnTo>
                <a:lnTo>
                  <a:pt x="144122" y="116558"/>
                </a:lnTo>
                <a:lnTo>
                  <a:pt x="160140" y="72468"/>
                </a:lnTo>
                <a:lnTo>
                  <a:pt x="160776" y="56180"/>
                </a:lnTo>
                <a:lnTo>
                  <a:pt x="159633" y="44131"/>
                </a:lnTo>
                <a:lnTo>
                  <a:pt x="157392" y="30069"/>
                </a:lnTo>
                <a:lnTo>
                  <a:pt x="154006" y="17838"/>
                </a:lnTo>
                <a:lnTo>
                  <a:pt x="149389" y="5927"/>
                </a:lnTo>
                <a:close/>
              </a:path>
              <a:path w="161290" h="143509">
                <a:moveTo>
                  <a:pt x="86171" y="25400"/>
                </a:moveTo>
                <a:lnTo>
                  <a:pt x="66415" y="25400"/>
                </a:lnTo>
                <a:lnTo>
                  <a:pt x="53903" y="113527"/>
                </a:lnTo>
                <a:lnTo>
                  <a:pt x="86171" y="113527"/>
                </a:lnTo>
                <a:lnTo>
                  <a:pt x="8617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9690758" y="7353145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4" y="0"/>
                </a:moveTo>
                <a:lnTo>
                  <a:pt x="39093" y="8267"/>
                </a:lnTo>
                <a:lnTo>
                  <a:pt x="4439" y="43833"/>
                </a:lnTo>
                <a:lnTo>
                  <a:pt x="0" y="72017"/>
                </a:lnTo>
                <a:lnTo>
                  <a:pt x="1079" y="84537"/>
                </a:lnTo>
                <a:lnTo>
                  <a:pt x="29033" y="128599"/>
                </a:lnTo>
                <a:lnTo>
                  <a:pt x="76779" y="140695"/>
                </a:lnTo>
                <a:lnTo>
                  <a:pt x="94930" y="140927"/>
                </a:lnTo>
                <a:lnTo>
                  <a:pt x="108371" y="138700"/>
                </a:lnTo>
                <a:lnTo>
                  <a:pt x="120479" y="134903"/>
                </a:lnTo>
                <a:lnTo>
                  <a:pt x="131281" y="129513"/>
                </a:lnTo>
                <a:lnTo>
                  <a:pt x="140807" y="122504"/>
                </a:lnTo>
                <a:lnTo>
                  <a:pt x="148064" y="114723"/>
                </a:lnTo>
                <a:lnTo>
                  <a:pt x="76753" y="114723"/>
                </a:lnTo>
                <a:lnTo>
                  <a:pt x="64887" y="113443"/>
                </a:lnTo>
                <a:lnTo>
                  <a:pt x="29463" y="95248"/>
                </a:lnTo>
                <a:lnTo>
                  <a:pt x="21441" y="70773"/>
                </a:lnTo>
                <a:lnTo>
                  <a:pt x="21452" y="69691"/>
                </a:lnTo>
                <a:lnTo>
                  <a:pt x="40501" y="36578"/>
                </a:lnTo>
                <a:lnTo>
                  <a:pt x="91918" y="27257"/>
                </a:lnTo>
                <a:lnTo>
                  <a:pt x="147875" y="27257"/>
                </a:lnTo>
                <a:lnTo>
                  <a:pt x="147732" y="27033"/>
                </a:lnTo>
                <a:lnTo>
                  <a:pt x="106670" y="2773"/>
                </a:lnTo>
                <a:lnTo>
                  <a:pt x="92680" y="679"/>
                </a:lnTo>
                <a:lnTo>
                  <a:pt x="76684" y="0"/>
                </a:lnTo>
                <a:close/>
              </a:path>
              <a:path w="161925" h="140970">
                <a:moveTo>
                  <a:pt x="147875" y="27257"/>
                </a:moveTo>
                <a:lnTo>
                  <a:pt x="91918" y="27257"/>
                </a:lnTo>
                <a:lnTo>
                  <a:pt x="104724" y="29541"/>
                </a:lnTo>
                <a:lnTo>
                  <a:pt x="116292" y="33832"/>
                </a:lnTo>
                <a:lnTo>
                  <a:pt x="126929" y="40323"/>
                </a:lnTo>
                <a:lnTo>
                  <a:pt x="134540" y="49152"/>
                </a:lnTo>
                <a:lnTo>
                  <a:pt x="138958" y="60818"/>
                </a:lnTo>
                <a:lnTo>
                  <a:pt x="140230" y="76306"/>
                </a:lnTo>
                <a:lnTo>
                  <a:pt x="137133" y="87104"/>
                </a:lnTo>
                <a:lnTo>
                  <a:pt x="105967" y="111801"/>
                </a:lnTo>
                <a:lnTo>
                  <a:pt x="76753" y="114723"/>
                </a:lnTo>
                <a:lnTo>
                  <a:pt x="148064" y="114723"/>
                </a:lnTo>
                <a:lnTo>
                  <a:pt x="161347" y="62469"/>
                </a:lnTo>
                <a:lnTo>
                  <a:pt x="159068" y="49513"/>
                </a:lnTo>
                <a:lnTo>
                  <a:pt x="154574" y="37740"/>
                </a:lnTo>
                <a:lnTo>
                  <a:pt x="147875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9691134" y="7173934"/>
            <a:ext cx="216535" cy="138430"/>
          </a:xfrm>
          <a:custGeom>
            <a:avLst/>
            <a:gdLst/>
            <a:ahLst/>
            <a:cxnLst/>
            <a:rect l="l" t="t" r="r" b="b"/>
            <a:pathLst>
              <a:path w="216534" h="138429">
                <a:moveTo>
                  <a:pt x="216081" y="112541"/>
                </a:moveTo>
                <a:lnTo>
                  <a:pt x="3285" y="112541"/>
                </a:lnTo>
                <a:lnTo>
                  <a:pt x="3285" y="137941"/>
                </a:lnTo>
                <a:lnTo>
                  <a:pt x="216081" y="137941"/>
                </a:lnTo>
                <a:lnTo>
                  <a:pt x="216081" y="112541"/>
                </a:lnTo>
                <a:close/>
              </a:path>
              <a:path w="216534" h="138429">
                <a:moveTo>
                  <a:pt x="76301" y="0"/>
                </a:moveTo>
                <a:lnTo>
                  <a:pt x="28081" y="13959"/>
                </a:lnTo>
                <a:lnTo>
                  <a:pt x="889" y="55050"/>
                </a:lnTo>
                <a:lnTo>
                  <a:pt x="0" y="70808"/>
                </a:lnTo>
                <a:lnTo>
                  <a:pt x="2553" y="82959"/>
                </a:lnTo>
                <a:lnTo>
                  <a:pt x="7961" y="95151"/>
                </a:lnTo>
                <a:lnTo>
                  <a:pt x="15994" y="104777"/>
                </a:lnTo>
                <a:lnTo>
                  <a:pt x="26710" y="112541"/>
                </a:lnTo>
                <a:lnTo>
                  <a:pt x="134519" y="112541"/>
                </a:lnTo>
                <a:lnTo>
                  <a:pt x="134701" y="112424"/>
                </a:lnTo>
                <a:lnTo>
                  <a:pt x="75200" y="112424"/>
                </a:lnTo>
                <a:lnTo>
                  <a:pt x="63510" y="111071"/>
                </a:lnTo>
                <a:lnTo>
                  <a:pt x="27975" y="92350"/>
                </a:lnTo>
                <a:lnTo>
                  <a:pt x="20865" y="66586"/>
                </a:lnTo>
                <a:lnTo>
                  <a:pt x="23407" y="55246"/>
                </a:lnTo>
                <a:lnTo>
                  <a:pt x="53148" y="29866"/>
                </a:lnTo>
                <a:lnTo>
                  <a:pt x="80614" y="26181"/>
                </a:lnTo>
                <a:lnTo>
                  <a:pt x="148088" y="26181"/>
                </a:lnTo>
                <a:lnTo>
                  <a:pt x="138013" y="16430"/>
                </a:lnTo>
                <a:lnTo>
                  <a:pt x="128677" y="10525"/>
                </a:lnTo>
                <a:lnTo>
                  <a:pt x="118002" y="5915"/>
                </a:lnTo>
                <a:lnTo>
                  <a:pt x="105824" y="2613"/>
                </a:lnTo>
                <a:lnTo>
                  <a:pt x="91978" y="637"/>
                </a:lnTo>
                <a:lnTo>
                  <a:pt x="76301" y="0"/>
                </a:lnTo>
                <a:close/>
              </a:path>
              <a:path w="216534" h="138429">
                <a:moveTo>
                  <a:pt x="148088" y="26181"/>
                </a:moveTo>
                <a:lnTo>
                  <a:pt x="80614" y="26181"/>
                </a:lnTo>
                <a:lnTo>
                  <a:pt x="81189" y="26182"/>
                </a:lnTo>
                <a:lnTo>
                  <a:pt x="94312" y="27034"/>
                </a:lnTo>
                <a:lnTo>
                  <a:pt x="129474" y="41910"/>
                </a:lnTo>
                <a:lnTo>
                  <a:pt x="139226" y="80063"/>
                </a:lnTo>
                <a:lnTo>
                  <a:pt x="134041" y="91649"/>
                </a:lnTo>
                <a:lnTo>
                  <a:pt x="91558" y="111795"/>
                </a:lnTo>
                <a:lnTo>
                  <a:pt x="75200" y="112424"/>
                </a:lnTo>
                <a:lnTo>
                  <a:pt x="134701" y="112424"/>
                </a:lnTo>
                <a:lnTo>
                  <a:pt x="160246" y="75763"/>
                </a:lnTo>
                <a:lnTo>
                  <a:pt x="161313" y="61643"/>
                </a:lnTo>
                <a:lnTo>
                  <a:pt x="159695" y="48768"/>
                </a:lnTo>
                <a:lnTo>
                  <a:pt x="155347" y="36998"/>
                </a:lnTo>
                <a:lnTo>
                  <a:pt x="148157" y="262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9634306" y="7119119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9691492" y="6921281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09">
                <a:moveTo>
                  <a:pt x="86182" y="0"/>
                </a:moveTo>
                <a:lnTo>
                  <a:pt x="73764" y="0"/>
                </a:lnTo>
                <a:lnTo>
                  <a:pt x="65092" y="315"/>
                </a:lnTo>
                <a:lnTo>
                  <a:pt x="28393" y="11493"/>
                </a:lnTo>
                <a:lnTo>
                  <a:pt x="2527" y="47668"/>
                </a:lnTo>
                <a:lnTo>
                  <a:pt x="0" y="79467"/>
                </a:lnTo>
                <a:lnTo>
                  <a:pt x="2712" y="92201"/>
                </a:lnTo>
                <a:lnTo>
                  <a:pt x="23449" y="124423"/>
                </a:lnTo>
                <a:lnTo>
                  <a:pt x="69338" y="142321"/>
                </a:lnTo>
                <a:lnTo>
                  <a:pt x="84609" y="143051"/>
                </a:lnTo>
                <a:lnTo>
                  <a:pt x="97986" y="141897"/>
                </a:lnTo>
                <a:lnTo>
                  <a:pt x="142967" y="118185"/>
                </a:lnTo>
                <a:lnTo>
                  <a:pt x="144133" y="116558"/>
                </a:lnTo>
                <a:lnTo>
                  <a:pt x="86182" y="116558"/>
                </a:lnTo>
                <a:lnTo>
                  <a:pt x="86182" y="113526"/>
                </a:lnTo>
                <a:lnTo>
                  <a:pt x="53915" y="113526"/>
                </a:lnTo>
                <a:lnTo>
                  <a:pt x="42167" y="108515"/>
                </a:lnTo>
                <a:lnTo>
                  <a:pt x="32697" y="100877"/>
                </a:lnTo>
                <a:lnTo>
                  <a:pt x="26120" y="91404"/>
                </a:lnTo>
                <a:lnTo>
                  <a:pt x="22098" y="79522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2" y="25400"/>
                </a:lnTo>
                <a:lnTo>
                  <a:pt x="86182" y="0"/>
                </a:lnTo>
                <a:close/>
              </a:path>
              <a:path w="161290" h="143509">
                <a:moveTo>
                  <a:pt x="149400" y="5925"/>
                </a:moveTo>
                <a:lnTo>
                  <a:pt x="125434" y="5966"/>
                </a:lnTo>
                <a:lnTo>
                  <a:pt x="130098" y="15379"/>
                </a:lnTo>
                <a:lnTo>
                  <a:pt x="134209" y="26762"/>
                </a:lnTo>
                <a:lnTo>
                  <a:pt x="138151" y="41892"/>
                </a:lnTo>
                <a:lnTo>
                  <a:pt x="139288" y="53755"/>
                </a:lnTo>
                <a:lnTo>
                  <a:pt x="139423" y="69579"/>
                </a:lnTo>
                <a:lnTo>
                  <a:pt x="136857" y="82003"/>
                </a:lnTo>
                <a:lnTo>
                  <a:pt x="100613" y="114514"/>
                </a:lnTo>
                <a:lnTo>
                  <a:pt x="86182" y="116558"/>
                </a:lnTo>
                <a:lnTo>
                  <a:pt x="144133" y="116558"/>
                </a:lnTo>
                <a:lnTo>
                  <a:pt x="160151" y="72468"/>
                </a:lnTo>
                <a:lnTo>
                  <a:pt x="160787" y="56179"/>
                </a:lnTo>
                <a:lnTo>
                  <a:pt x="159644" y="44130"/>
                </a:lnTo>
                <a:lnTo>
                  <a:pt x="157403" y="30068"/>
                </a:lnTo>
                <a:lnTo>
                  <a:pt x="154018" y="17838"/>
                </a:lnTo>
                <a:lnTo>
                  <a:pt x="149400" y="5925"/>
                </a:lnTo>
                <a:close/>
              </a:path>
              <a:path w="161290" h="143509">
                <a:moveTo>
                  <a:pt x="86182" y="25400"/>
                </a:moveTo>
                <a:lnTo>
                  <a:pt x="66426" y="25400"/>
                </a:lnTo>
                <a:lnTo>
                  <a:pt x="53915" y="113526"/>
                </a:lnTo>
                <a:lnTo>
                  <a:pt x="86182" y="113526"/>
                </a:lnTo>
                <a:lnTo>
                  <a:pt x="86182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9639686" y="6605192"/>
            <a:ext cx="212725" cy="193040"/>
          </a:xfrm>
          <a:custGeom>
            <a:avLst/>
            <a:gdLst/>
            <a:ahLst/>
            <a:cxnLst/>
            <a:rect l="l" t="t" r="r" b="b"/>
            <a:pathLst>
              <a:path w="212725" h="193040">
                <a:moveTo>
                  <a:pt x="121644" y="161149"/>
                </a:moveTo>
                <a:lnTo>
                  <a:pt x="77593" y="161149"/>
                </a:lnTo>
                <a:lnTo>
                  <a:pt x="87742" y="162333"/>
                </a:lnTo>
                <a:lnTo>
                  <a:pt x="96183" y="171406"/>
                </a:lnTo>
                <a:lnTo>
                  <a:pt x="139287" y="192648"/>
                </a:lnTo>
                <a:lnTo>
                  <a:pt x="155753" y="192928"/>
                </a:lnTo>
                <a:lnTo>
                  <a:pt x="167067" y="190169"/>
                </a:lnTo>
                <a:lnTo>
                  <a:pt x="178047" y="184865"/>
                </a:lnTo>
                <a:lnTo>
                  <a:pt x="188978" y="176575"/>
                </a:lnTo>
                <a:lnTo>
                  <a:pt x="198047" y="167057"/>
                </a:lnTo>
                <a:lnTo>
                  <a:pt x="142634" y="167057"/>
                </a:lnTo>
                <a:lnTo>
                  <a:pt x="131115" y="165207"/>
                </a:lnTo>
                <a:lnTo>
                  <a:pt x="121644" y="161149"/>
                </a:lnTo>
                <a:close/>
              </a:path>
              <a:path w="212725" h="193040">
                <a:moveTo>
                  <a:pt x="34696" y="68298"/>
                </a:moveTo>
                <a:lnTo>
                  <a:pt x="1611" y="94488"/>
                </a:lnTo>
                <a:lnTo>
                  <a:pt x="0" y="121072"/>
                </a:lnTo>
                <a:lnTo>
                  <a:pt x="2112" y="133811"/>
                </a:lnTo>
                <a:lnTo>
                  <a:pt x="35563" y="168559"/>
                </a:lnTo>
                <a:lnTo>
                  <a:pt x="49089" y="170180"/>
                </a:lnTo>
                <a:lnTo>
                  <a:pt x="54733" y="170180"/>
                </a:lnTo>
                <a:lnTo>
                  <a:pt x="60378" y="169050"/>
                </a:lnTo>
                <a:lnTo>
                  <a:pt x="71667" y="164534"/>
                </a:lnTo>
                <a:lnTo>
                  <a:pt x="77593" y="161149"/>
                </a:lnTo>
                <a:lnTo>
                  <a:pt x="121644" y="161149"/>
                </a:lnTo>
                <a:lnTo>
                  <a:pt x="118115" y="159636"/>
                </a:lnTo>
                <a:lnTo>
                  <a:pt x="108277" y="152550"/>
                </a:lnTo>
                <a:lnTo>
                  <a:pt x="99613" y="143932"/>
                </a:lnTo>
                <a:lnTo>
                  <a:pt x="40905" y="143932"/>
                </a:lnTo>
                <a:lnTo>
                  <a:pt x="34131" y="141110"/>
                </a:lnTo>
                <a:lnTo>
                  <a:pt x="29051" y="134901"/>
                </a:lnTo>
                <a:lnTo>
                  <a:pt x="23971" y="128974"/>
                </a:lnTo>
                <a:lnTo>
                  <a:pt x="21431" y="121072"/>
                </a:lnTo>
                <a:lnTo>
                  <a:pt x="21431" y="105269"/>
                </a:lnTo>
                <a:lnTo>
                  <a:pt x="22560" y="98778"/>
                </a:lnTo>
                <a:lnTo>
                  <a:pt x="27103" y="84042"/>
                </a:lnTo>
                <a:lnTo>
                  <a:pt x="30462" y="76481"/>
                </a:lnTo>
                <a:lnTo>
                  <a:pt x="34696" y="68298"/>
                </a:lnTo>
                <a:close/>
              </a:path>
              <a:path w="212725" h="193040">
                <a:moveTo>
                  <a:pt x="202271" y="74133"/>
                </a:moveTo>
                <a:lnTo>
                  <a:pt x="176848" y="74133"/>
                </a:lnTo>
                <a:lnTo>
                  <a:pt x="182884" y="84101"/>
                </a:lnTo>
                <a:lnTo>
                  <a:pt x="188520" y="98063"/>
                </a:lnTo>
                <a:lnTo>
                  <a:pt x="189977" y="109317"/>
                </a:lnTo>
                <a:lnTo>
                  <a:pt x="189872" y="126095"/>
                </a:lnTo>
                <a:lnTo>
                  <a:pt x="186419" y="136757"/>
                </a:lnTo>
                <a:lnTo>
                  <a:pt x="179419" y="147984"/>
                </a:lnTo>
                <a:lnTo>
                  <a:pt x="167889" y="160502"/>
                </a:lnTo>
                <a:lnTo>
                  <a:pt x="156344" y="165437"/>
                </a:lnTo>
                <a:lnTo>
                  <a:pt x="142634" y="167057"/>
                </a:lnTo>
                <a:lnTo>
                  <a:pt x="198047" y="167057"/>
                </a:lnTo>
                <a:lnTo>
                  <a:pt x="211942" y="129330"/>
                </a:lnTo>
                <a:lnTo>
                  <a:pt x="212685" y="113945"/>
                </a:lnTo>
                <a:lnTo>
                  <a:pt x="211510" y="103210"/>
                </a:lnTo>
                <a:lnTo>
                  <a:pt x="208566" y="90964"/>
                </a:lnTo>
                <a:lnTo>
                  <a:pt x="203320" y="75932"/>
                </a:lnTo>
                <a:lnTo>
                  <a:pt x="202271" y="74133"/>
                </a:lnTo>
                <a:close/>
              </a:path>
              <a:path w="212725" h="193040">
                <a:moveTo>
                  <a:pt x="98760" y="9594"/>
                </a:moveTo>
                <a:lnTo>
                  <a:pt x="106735" y="35979"/>
                </a:lnTo>
                <a:lnTo>
                  <a:pt x="118783" y="38143"/>
                </a:lnTo>
                <a:lnTo>
                  <a:pt x="132038" y="41818"/>
                </a:lnTo>
                <a:lnTo>
                  <a:pt x="143757" y="46925"/>
                </a:lnTo>
                <a:lnTo>
                  <a:pt x="154640" y="53340"/>
                </a:lnTo>
                <a:lnTo>
                  <a:pt x="82322" y="123962"/>
                </a:lnTo>
                <a:lnTo>
                  <a:pt x="71310" y="133979"/>
                </a:lnTo>
                <a:lnTo>
                  <a:pt x="62918" y="139981"/>
                </a:lnTo>
                <a:lnTo>
                  <a:pt x="58402" y="142803"/>
                </a:lnTo>
                <a:lnTo>
                  <a:pt x="53605" y="143932"/>
                </a:lnTo>
                <a:lnTo>
                  <a:pt x="99613" y="143932"/>
                </a:lnTo>
                <a:lnTo>
                  <a:pt x="98478" y="142803"/>
                </a:lnTo>
                <a:lnTo>
                  <a:pt x="176848" y="74133"/>
                </a:lnTo>
                <a:lnTo>
                  <a:pt x="202271" y="74133"/>
                </a:lnTo>
                <a:lnTo>
                  <a:pt x="196961" y="65021"/>
                </a:lnTo>
                <a:lnTo>
                  <a:pt x="188789" y="54469"/>
                </a:lnTo>
                <a:lnTo>
                  <a:pt x="206001" y="37735"/>
                </a:lnTo>
                <a:lnTo>
                  <a:pt x="168991" y="37735"/>
                </a:lnTo>
                <a:lnTo>
                  <a:pt x="123470" y="14629"/>
                </a:lnTo>
                <a:lnTo>
                  <a:pt x="111181" y="11447"/>
                </a:lnTo>
                <a:lnTo>
                  <a:pt x="98760" y="9594"/>
                </a:lnTo>
                <a:close/>
              </a:path>
              <a:path w="212725" h="193040">
                <a:moveTo>
                  <a:pt x="209109" y="0"/>
                </a:moveTo>
                <a:lnTo>
                  <a:pt x="168991" y="37735"/>
                </a:lnTo>
                <a:lnTo>
                  <a:pt x="206001" y="37735"/>
                </a:lnTo>
                <a:lnTo>
                  <a:pt x="209109" y="34712"/>
                </a:lnTo>
                <a:lnTo>
                  <a:pt x="2091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9639751" y="6343300"/>
            <a:ext cx="212725" cy="144780"/>
          </a:xfrm>
          <a:custGeom>
            <a:avLst/>
            <a:gdLst/>
            <a:ahLst/>
            <a:cxnLst/>
            <a:rect l="l" t="t" r="r" b="b"/>
            <a:pathLst>
              <a:path w="212725" h="144779">
                <a:moveTo>
                  <a:pt x="37170" y="12406"/>
                </a:moveTo>
                <a:lnTo>
                  <a:pt x="10076" y="12406"/>
                </a:lnTo>
                <a:lnTo>
                  <a:pt x="8000" y="19169"/>
                </a:lnTo>
                <a:lnTo>
                  <a:pt x="6" y="65863"/>
                </a:lnTo>
                <a:lnTo>
                  <a:pt x="0" y="82064"/>
                </a:lnTo>
                <a:lnTo>
                  <a:pt x="1776" y="94909"/>
                </a:lnTo>
                <a:lnTo>
                  <a:pt x="26639" y="135759"/>
                </a:lnTo>
                <a:lnTo>
                  <a:pt x="67196" y="144201"/>
                </a:lnTo>
                <a:lnTo>
                  <a:pt x="78531" y="141124"/>
                </a:lnTo>
                <a:lnTo>
                  <a:pt x="89480" y="134607"/>
                </a:lnTo>
                <a:lnTo>
                  <a:pt x="100741" y="123785"/>
                </a:lnTo>
                <a:lnTo>
                  <a:pt x="104701" y="116474"/>
                </a:lnTo>
                <a:lnTo>
                  <a:pt x="50808" y="116474"/>
                </a:lnTo>
                <a:lnTo>
                  <a:pt x="39303" y="112189"/>
                </a:lnTo>
                <a:lnTo>
                  <a:pt x="29299" y="102042"/>
                </a:lnTo>
                <a:lnTo>
                  <a:pt x="25439" y="92659"/>
                </a:lnTo>
                <a:lnTo>
                  <a:pt x="23118" y="80025"/>
                </a:lnTo>
                <a:lnTo>
                  <a:pt x="22468" y="63186"/>
                </a:lnTo>
                <a:lnTo>
                  <a:pt x="24108" y="51658"/>
                </a:lnTo>
                <a:lnTo>
                  <a:pt x="27594" y="36503"/>
                </a:lnTo>
                <a:lnTo>
                  <a:pt x="31767" y="24803"/>
                </a:lnTo>
                <a:lnTo>
                  <a:pt x="37170" y="12406"/>
                </a:lnTo>
                <a:close/>
              </a:path>
              <a:path w="212725" h="144779">
                <a:moveTo>
                  <a:pt x="201436" y="29626"/>
                </a:moveTo>
                <a:lnTo>
                  <a:pt x="161129" y="29626"/>
                </a:lnTo>
                <a:lnTo>
                  <a:pt x="172714" y="34262"/>
                </a:lnTo>
                <a:lnTo>
                  <a:pt x="182415" y="44014"/>
                </a:lnTo>
                <a:lnTo>
                  <a:pt x="186857" y="53753"/>
                </a:lnTo>
                <a:lnTo>
                  <a:pt x="189511" y="66222"/>
                </a:lnTo>
                <a:lnTo>
                  <a:pt x="190367" y="82064"/>
                </a:lnTo>
                <a:lnTo>
                  <a:pt x="189487" y="92292"/>
                </a:lnTo>
                <a:lnTo>
                  <a:pt x="187042" y="104581"/>
                </a:lnTo>
                <a:lnTo>
                  <a:pt x="182431" y="120462"/>
                </a:lnTo>
                <a:lnTo>
                  <a:pt x="177460" y="132087"/>
                </a:lnTo>
                <a:lnTo>
                  <a:pt x="171225" y="143922"/>
                </a:lnTo>
                <a:lnTo>
                  <a:pt x="203770" y="133359"/>
                </a:lnTo>
                <a:lnTo>
                  <a:pt x="212312" y="85784"/>
                </a:lnTo>
                <a:lnTo>
                  <a:pt x="212516" y="70457"/>
                </a:lnTo>
                <a:lnTo>
                  <a:pt x="211246" y="57864"/>
                </a:lnTo>
                <a:lnTo>
                  <a:pt x="208550" y="45963"/>
                </a:lnTo>
                <a:lnTo>
                  <a:pt x="204143" y="34454"/>
                </a:lnTo>
                <a:lnTo>
                  <a:pt x="201436" y="29626"/>
                </a:lnTo>
                <a:close/>
              </a:path>
              <a:path w="212725" h="144779">
                <a:moveTo>
                  <a:pt x="151048" y="0"/>
                </a:moveTo>
                <a:lnTo>
                  <a:pt x="105569" y="23060"/>
                </a:lnTo>
                <a:lnTo>
                  <a:pt x="91356" y="60666"/>
                </a:lnTo>
                <a:lnTo>
                  <a:pt x="85558" y="88593"/>
                </a:lnTo>
                <a:lnTo>
                  <a:pt x="81307" y="100920"/>
                </a:lnTo>
                <a:lnTo>
                  <a:pt x="75727" y="109749"/>
                </a:lnTo>
                <a:lnTo>
                  <a:pt x="66561" y="115063"/>
                </a:lnTo>
                <a:lnTo>
                  <a:pt x="50808" y="116474"/>
                </a:lnTo>
                <a:lnTo>
                  <a:pt x="104701" y="116474"/>
                </a:lnTo>
                <a:lnTo>
                  <a:pt x="106343" y="113441"/>
                </a:lnTo>
                <a:lnTo>
                  <a:pt x="110929" y="100784"/>
                </a:lnTo>
                <a:lnTo>
                  <a:pt x="114502" y="85768"/>
                </a:lnTo>
                <a:lnTo>
                  <a:pt x="121254" y="56121"/>
                </a:lnTo>
                <a:lnTo>
                  <a:pt x="126513" y="44951"/>
                </a:lnTo>
                <a:lnTo>
                  <a:pt x="134478" y="34894"/>
                </a:lnTo>
                <a:lnTo>
                  <a:pt x="144803" y="30641"/>
                </a:lnTo>
                <a:lnTo>
                  <a:pt x="161129" y="29626"/>
                </a:lnTo>
                <a:lnTo>
                  <a:pt x="201436" y="29626"/>
                </a:lnTo>
                <a:lnTo>
                  <a:pt x="197741" y="23034"/>
                </a:lnTo>
                <a:lnTo>
                  <a:pt x="189059" y="11404"/>
                </a:lnTo>
                <a:lnTo>
                  <a:pt x="178546" y="5082"/>
                </a:lnTo>
                <a:lnTo>
                  <a:pt x="165925" y="1271"/>
                </a:lnTo>
                <a:lnTo>
                  <a:pt x="151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9690758" y="6170351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4" y="0"/>
                </a:moveTo>
                <a:lnTo>
                  <a:pt x="39093" y="8267"/>
                </a:lnTo>
                <a:lnTo>
                  <a:pt x="4439" y="43833"/>
                </a:lnTo>
                <a:lnTo>
                  <a:pt x="0" y="72018"/>
                </a:lnTo>
                <a:lnTo>
                  <a:pt x="1079" y="84538"/>
                </a:lnTo>
                <a:lnTo>
                  <a:pt x="29033" y="128599"/>
                </a:lnTo>
                <a:lnTo>
                  <a:pt x="76779" y="140696"/>
                </a:lnTo>
                <a:lnTo>
                  <a:pt x="94930" y="140928"/>
                </a:lnTo>
                <a:lnTo>
                  <a:pt x="108371" y="138701"/>
                </a:lnTo>
                <a:lnTo>
                  <a:pt x="120478" y="134904"/>
                </a:lnTo>
                <a:lnTo>
                  <a:pt x="131281" y="129513"/>
                </a:lnTo>
                <a:lnTo>
                  <a:pt x="140806" y="122505"/>
                </a:lnTo>
                <a:lnTo>
                  <a:pt x="148063" y="114724"/>
                </a:lnTo>
                <a:lnTo>
                  <a:pt x="76752" y="114724"/>
                </a:lnTo>
                <a:lnTo>
                  <a:pt x="64886" y="113444"/>
                </a:lnTo>
                <a:lnTo>
                  <a:pt x="29462" y="95248"/>
                </a:lnTo>
                <a:lnTo>
                  <a:pt x="21441" y="70773"/>
                </a:lnTo>
                <a:lnTo>
                  <a:pt x="21452" y="69692"/>
                </a:lnTo>
                <a:lnTo>
                  <a:pt x="40501" y="36579"/>
                </a:lnTo>
                <a:lnTo>
                  <a:pt x="91918" y="27259"/>
                </a:lnTo>
                <a:lnTo>
                  <a:pt x="147876" y="27259"/>
                </a:lnTo>
                <a:lnTo>
                  <a:pt x="147732" y="27033"/>
                </a:lnTo>
                <a:lnTo>
                  <a:pt x="106670" y="2773"/>
                </a:lnTo>
                <a:lnTo>
                  <a:pt x="92680" y="679"/>
                </a:lnTo>
                <a:lnTo>
                  <a:pt x="76684" y="0"/>
                </a:lnTo>
                <a:close/>
              </a:path>
              <a:path w="161925" h="140970">
                <a:moveTo>
                  <a:pt x="147876" y="27259"/>
                </a:moveTo>
                <a:lnTo>
                  <a:pt x="91918" y="27259"/>
                </a:lnTo>
                <a:lnTo>
                  <a:pt x="104724" y="29542"/>
                </a:lnTo>
                <a:lnTo>
                  <a:pt x="116292" y="33833"/>
                </a:lnTo>
                <a:lnTo>
                  <a:pt x="126930" y="40324"/>
                </a:lnTo>
                <a:lnTo>
                  <a:pt x="134540" y="49154"/>
                </a:lnTo>
                <a:lnTo>
                  <a:pt x="138958" y="60819"/>
                </a:lnTo>
                <a:lnTo>
                  <a:pt x="140229" y="76307"/>
                </a:lnTo>
                <a:lnTo>
                  <a:pt x="137133" y="87105"/>
                </a:lnTo>
                <a:lnTo>
                  <a:pt x="105967" y="111802"/>
                </a:lnTo>
                <a:lnTo>
                  <a:pt x="76752" y="114724"/>
                </a:lnTo>
                <a:lnTo>
                  <a:pt x="148063" y="114724"/>
                </a:lnTo>
                <a:lnTo>
                  <a:pt x="161347" y="62470"/>
                </a:lnTo>
                <a:lnTo>
                  <a:pt x="159068" y="49514"/>
                </a:lnTo>
                <a:lnTo>
                  <a:pt x="154574" y="37740"/>
                </a:lnTo>
                <a:lnTo>
                  <a:pt x="147876" y="272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9690772" y="6017041"/>
            <a:ext cx="161925" cy="122555"/>
          </a:xfrm>
          <a:custGeom>
            <a:avLst/>
            <a:gdLst/>
            <a:ahLst/>
            <a:cxnLst/>
            <a:rect l="l" t="t" r="r" b="b"/>
            <a:pathLst>
              <a:path w="161925" h="122554">
                <a:moveTo>
                  <a:pt x="33280" y="0"/>
                </a:moveTo>
                <a:lnTo>
                  <a:pt x="9573" y="0"/>
                </a:lnTo>
                <a:lnTo>
                  <a:pt x="6469" y="7054"/>
                </a:lnTo>
                <a:lnTo>
                  <a:pt x="4211" y="14392"/>
                </a:lnTo>
                <a:lnTo>
                  <a:pt x="824" y="29069"/>
                </a:lnTo>
                <a:lnTo>
                  <a:pt x="89" y="35684"/>
                </a:lnTo>
                <a:lnTo>
                  <a:pt x="0" y="46896"/>
                </a:lnTo>
                <a:lnTo>
                  <a:pt x="1137" y="60235"/>
                </a:lnTo>
                <a:lnTo>
                  <a:pt x="25532" y="104999"/>
                </a:lnTo>
                <a:lnTo>
                  <a:pt x="71552" y="121416"/>
                </a:lnTo>
                <a:lnTo>
                  <a:pt x="87974" y="122009"/>
                </a:lnTo>
                <a:lnTo>
                  <a:pt x="100537" y="120509"/>
                </a:lnTo>
                <a:lnTo>
                  <a:pt x="145874" y="95377"/>
                </a:lnTo>
                <a:lnTo>
                  <a:pt x="146326" y="94709"/>
                </a:lnTo>
                <a:lnTo>
                  <a:pt x="69224" y="94709"/>
                </a:lnTo>
                <a:lnTo>
                  <a:pt x="56637" y="92013"/>
                </a:lnTo>
                <a:lnTo>
                  <a:pt x="22924" y="57519"/>
                </a:lnTo>
                <a:lnTo>
                  <a:pt x="21426" y="43461"/>
                </a:lnTo>
                <a:lnTo>
                  <a:pt x="21496" y="35684"/>
                </a:lnTo>
                <a:lnTo>
                  <a:pt x="22555" y="29069"/>
                </a:lnTo>
                <a:lnTo>
                  <a:pt x="26506" y="14392"/>
                </a:lnTo>
                <a:lnTo>
                  <a:pt x="29329" y="7338"/>
                </a:lnTo>
                <a:lnTo>
                  <a:pt x="33280" y="0"/>
                </a:lnTo>
                <a:close/>
              </a:path>
              <a:path w="161925" h="122554">
                <a:moveTo>
                  <a:pt x="152095" y="0"/>
                </a:moveTo>
                <a:lnTo>
                  <a:pt x="129307" y="1193"/>
                </a:lnTo>
                <a:lnTo>
                  <a:pt x="134289" y="11929"/>
                </a:lnTo>
                <a:lnTo>
                  <a:pt x="138503" y="24993"/>
                </a:lnTo>
                <a:lnTo>
                  <a:pt x="139958" y="35684"/>
                </a:lnTo>
                <a:lnTo>
                  <a:pt x="140084" y="51357"/>
                </a:lnTo>
                <a:lnTo>
                  <a:pt x="137153" y="63482"/>
                </a:lnTo>
                <a:lnTo>
                  <a:pt x="101483" y="92634"/>
                </a:lnTo>
                <a:lnTo>
                  <a:pt x="69224" y="94709"/>
                </a:lnTo>
                <a:lnTo>
                  <a:pt x="146326" y="94709"/>
                </a:lnTo>
                <a:lnTo>
                  <a:pt x="152843" y="85075"/>
                </a:lnTo>
                <a:lnTo>
                  <a:pt x="157781" y="73437"/>
                </a:lnTo>
                <a:lnTo>
                  <a:pt x="160719" y="60495"/>
                </a:lnTo>
                <a:lnTo>
                  <a:pt x="161649" y="46896"/>
                </a:lnTo>
                <a:lnTo>
                  <a:pt x="161574" y="36689"/>
                </a:lnTo>
                <a:lnTo>
                  <a:pt x="160844" y="29632"/>
                </a:lnTo>
                <a:lnTo>
                  <a:pt x="159433" y="22012"/>
                </a:lnTo>
                <a:lnTo>
                  <a:pt x="158022" y="14674"/>
                </a:lnTo>
                <a:lnTo>
                  <a:pt x="155482" y="7338"/>
                </a:lnTo>
                <a:lnTo>
                  <a:pt x="152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9694419" y="5960314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9634306" y="5960314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9691503" y="5762476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10">
                <a:moveTo>
                  <a:pt x="86171" y="0"/>
                </a:moveTo>
                <a:lnTo>
                  <a:pt x="73753" y="0"/>
                </a:lnTo>
                <a:lnTo>
                  <a:pt x="65080" y="315"/>
                </a:lnTo>
                <a:lnTo>
                  <a:pt x="28381" y="11494"/>
                </a:lnTo>
                <a:lnTo>
                  <a:pt x="2515" y="47669"/>
                </a:lnTo>
                <a:lnTo>
                  <a:pt x="0" y="79522"/>
                </a:lnTo>
                <a:lnTo>
                  <a:pt x="2700" y="92202"/>
                </a:lnTo>
                <a:lnTo>
                  <a:pt x="23437" y="124424"/>
                </a:lnTo>
                <a:lnTo>
                  <a:pt x="69326" y="142322"/>
                </a:lnTo>
                <a:lnTo>
                  <a:pt x="84597" y="143052"/>
                </a:lnTo>
                <a:lnTo>
                  <a:pt x="97975" y="141898"/>
                </a:lnTo>
                <a:lnTo>
                  <a:pt x="142955" y="118186"/>
                </a:lnTo>
                <a:lnTo>
                  <a:pt x="144122" y="116558"/>
                </a:lnTo>
                <a:lnTo>
                  <a:pt x="86171" y="116558"/>
                </a:lnTo>
                <a:lnTo>
                  <a:pt x="86171" y="113527"/>
                </a:lnTo>
                <a:lnTo>
                  <a:pt x="53903" y="113527"/>
                </a:lnTo>
                <a:lnTo>
                  <a:pt x="42156" y="108516"/>
                </a:lnTo>
                <a:lnTo>
                  <a:pt x="32685" y="100878"/>
                </a:lnTo>
                <a:lnTo>
                  <a:pt x="26108" y="91405"/>
                </a:lnTo>
                <a:lnTo>
                  <a:pt x="22081" y="79468"/>
                </a:lnTo>
                <a:lnTo>
                  <a:pt x="20754" y="64690"/>
                </a:lnTo>
                <a:lnTo>
                  <a:pt x="22924" y="53755"/>
                </a:lnTo>
                <a:lnTo>
                  <a:pt x="29154" y="43054"/>
                </a:lnTo>
                <a:lnTo>
                  <a:pt x="40815" y="31618"/>
                </a:lnTo>
                <a:lnTo>
                  <a:pt x="52556" y="27120"/>
                </a:lnTo>
                <a:lnTo>
                  <a:pt x="66415" y="25400"/>
                </a:lnTo>
                <a:lnTo>
                  <a:pt x="86171" y="25400"/>
                </a:lnTo>
                <a:lnTo>
                  <a:pt x="86171" y="0"/>
                </a:lnTo>
                <a:close/>
              </a:path>
              <a:path w="161290" h="143510">
                <a:moveTo>
                  <a:pt x="149389" y="5927"/>
                </a:moveTo>
                <a:lnTo>
                  <a:pt x="125422" y="5966"/>
                </a:lnTo>
                <a:lnTo>
                  <a:pt x="130086" y="15378"/>
                </a:lnTo>
                <a:lnTo>
                  <a:pt x="134198" y="26762"/>
                </a:lnTo>
                <a:lnTo>
                  <a:pt x="138140" y="41893"/>
                </a:lnTo>
                <a:lnTo>
                  <a:pt x="139276" y="53755"/>
                </a:lnTo>
                <a:lnTo>
                  <a:pt x="139411" y="69579"/>
                </a:lnTo>
                <a:lnTo>
                  <a:pt x="136846" y="82003"/>
                </a:lnTo>
                <a:lnTo>
                  <a:pt x="100602" y="114514"/>
                </a:lnTo>
                <a:lnTo>
                  <a:pt x="86171" y="116558"/>
                </a:lnTo>
                <a:lnTo>
                  <a:pt x="144122" y="116558"/>
                </a:lnTo>
                <a:lnTo>
                  <a:pt x="160140" y="72468"/>
                </a:lnTo>
                <a:lnTo>
                  <a:pt x="160776" y="56180"/>
                </a:lnTo>
                <a:lnTo>
                  <a:pt x="159633" y="44131"/>
                </a:lnTo>
                <a:lnTo>
                  <a:pt x="157392" y="30069"/>
                </a:lnTo>
                <a:lnTo>
                  <a:pt x="154006" y="17838"/>
                </a:lnTo>
                <a:lnTo>
                  <a:pt x="149389" y="5927"/>
                </a:lnTo>
                <a:close/>
              </a:path>
              <a:path w="161290" h="143510">
                <a:moveTo>
                  <a:pt x="86171" y="25400"/>
                </a:moveTo>
                <a:lnTo>
                  <a:pt x="66415" y="25400"/>
                </a:lnTo>
                <a:lnTo>
                  <a:pt x="53903" y="113527"/>
                </a:lnTo>
                <a:lnTo>
                  <a:pt x="86171" y="113527"/>
                </a:lnTo>
                <a:lnTo>
                  <a:pt x="8617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9650675" y="5643661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59" y="43743"/>
                </a:lnTo>
                <a:lnTo>
                  <a:pt x="171590" y="47130"/>
                </a:lnTo>
                <a:lnTo>
                  <a:pt x="168203" y="50518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3" y="77610"/>
                </a:lnTo>
                <a:lnTo>
                  <a:pt x="43743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1" y="77417"/>
                </a:lnTo>
                <a:lnTo>
                  <a:pt x="194114" y="54938"/>
                </a:lnTo>
                <a:lnTo>
                  <a:pt x="198120" y="25963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3" y="0"/>
                </a:lnTo>
                <a:lnTo>
                  <a:pt x="43743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9694419" y="5478279"/>
            <a:ext cx="213360" cy="150495"/>
          </a:xfrm>
          <a:custGeom>
            <a:avLst/>
            <a:gdLst/>
            <a:ahLst/>
            <a:cxnLst/>
            <a:rect l="l" t="t" r="r" b="b"/>
            <a:pathLst>
              <a:path w="213359" h="150495">
                <a:moveTo>
                  <a:pt x="0" y="0"/>
                </a:moveTo>
                <a:lnTo>
                  <a:pt x="0" y="26810"/>
                </a:lnTo>
                <a:lnTo>
                  <a:pt x="120792" y="75070"/>
                </a:lnTo>
                <a:lnTo>
                  <a:pt x="0" y="123330"/>
                </a:lnTo>
                <a:lnTo>
                  <a:pt x="0" y="150141"/>
                </a:lnTo>
                <a:lnTo>
                  <a:pt x="151836" y="87770"/>
                </a:lnTo>
                <a:lnTo>
                  <a:pt x="203127" y="87770"/>
                </a:lnTo>
                <a:lnTo>
                  <a:pt x="202755" y="87172"/>
                </a:lnTo>
                <a:lnTo>
                  <a:pt x="194803" y="80850"/>
                </a:lnTo>
                <a:lnTo>
                  <a:pt x="183348" y="74370"/>
                </a:lnTo>
                <a:lnTo>
                  <a:pt x="168487" y="67732"/>
                </a:lnTo>
                <a:lnTo>
                  <a:pt x="0" y="0"/>
                </a:lnTo>
                <a:close/>
              </a:path>
              <a:path w="213359" h="150495">
                <a:moveTo>
                  <a:pt x="203127" y="87770"/>
                </a:moveTo>
                <a:lnTo>
                  <a:pt x="151836" y="87770"/>
                </a:lnTo>
                <a:lnTo>
                  <a:pt x="165007" y="93023"/>
                </a:lnTo>
                <a:lnTo>
                  <a:pt x="178815" y="99426"/>
                </a:lnTo>
                <a:lnTo>
                  <a:pt x="186549" y="105267"/>
                </a:lnTo>
                <a:lnTo>
                  <a:pt x="189936" y="109220"/>
                </a:lnTo>
                <a:lnTo>
                  <a:pt x="191629" y="114581"/>
                </a:lnTo>
                <a:lnTo>
                  <a:pt x="191629" y="136312"/>
                </a:lnTo>
                <a:lnTo>
                  <a:pt x="212796" y="136312"/>
                </a:lnTo>
                <a:lnTo>
                  <a:pt x="212550" y="110494"/>
                </a:lnTo>
                <a:lnTo>
                  <a:pt x="209596" y="98184"/>
                </a:lnTo>
                <a:lnTo>
                  <a:pt x="203127" y="877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10245931" y="5420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10245931" y="5397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10245931" y="2531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10245931" y="2508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10145407" y="7429218"/>
            <a:ext cx="205740" cy="133350"/>
          </a:xfrm>
          <a:custGeom>
            <a:avLst/>
            <a:gdLst/>
            <a:ahLst/>
            <a:cxnLst/>
            <a:rect l="l" t="t" r="r" b="b"/>
            <a:pathLst>
              <a:path w="205740" h="133350">
                <a:moveTo>
                  <a:pt x="60216" y="0"/>
                </a:moveTo>
                <a:lnTo>
                  <a:pt x="23427" y="11227"/>
                </a:lnTo>
                <a:lnTo>
                  <a:pt x="868" y="54891"/>
                </a:lnTo>
                <a:lnTo>
                  <a:pt x="0" y="132918"/>
                </a:lnTo>
                <a:lnTo>
                  <a:pt x="205740" y="132918"/>
                </a:lnTo>
                <a:lnTo>
                  <a:pt x="205740" y="104978"/>
                </a:lnTo>
                <a:lnTo>
                  <a:pt x="22859" y="104978"/>
                </a:lnTo>
                <a:lnTo>
                  <a:pt x="23421" y="61430"/>
                </a:lnTo>
                <a:lnTo>
                  <a:pt x="53966" y="30749"/>
                </a:lnTo>
                <a:lnTo>
                  <a:pt x="71644" y="30356"/>
                </a:lnTo>
                <a:lnTo>
                  <a:pt x="114086" y="30356"/>
                </a:lnTo>
                <a:lnTo>
                  <a:pt x="108672" y="21447"/>
                </a:lnTo>
                <a:lnTo>
                  <a:pt x="99036" y="10095"/>
                </a:lnTo>
                <a:lnTo>
                  <a:pt x="88291" y="4483"/>
                </a:lnTo>
                <a:lnTo>
                  <a:pt x="75374" y="1117"/>
                </a:lnTo>
                <a:lnTo>
                  <a:pt x="60216" y="0"/>
                </a:lnTo>
                <a:close/>
              </a:path>
              <a:path w="205740" h="133350">
                <a:moveTo>
                  <a:pt x="114086" y="30356"/>
                </a:moveTo>
                <a:lnTo>
                  <a:pt x="71644" y="30356"/>
                </a:lnTo>
                <a:lnTo>
                  <a:pt x="82950" y="35015"/>
                </a:lnTo>
                <a:lnTo>
                  <a:pt x="93838" y="44488"/>
                </a:lnTo>
                <a:lnTo>
                  <a:pt x="98638" y="55777"/>
                </a:lnTo>
                <a:lnTo>
                  <a:pt x="100070" y="68899"/>
                </a:lnTo>
                <a:lnTo>
                  <a:pt x="100189" y="104978"/>
                </a:lnTo>
                <a:lnTo>
                  <a:pt x="123049" y="104978"/>
                </a:lnTo>
                <a:lnTo>
                  <a:pt x="123045" y="68899"/>
                </a:lnTo>
                <a:lnTo>
                  <a:pt x="122275" y="56053"/>
                </a:lnTo>
                <a:lnTo>
                  <a:pt x="119890" y="44088"/>
                </a:lnTo>
                <a:lnTo>
                  <a:pt x="115490" y="32666"/>
                </a:lnTo>
                <a:lnTo>
                  <a:pt x="114086" y="303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10193844" y="7261006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09">
                <a:moveTo>
                  <a:pt x="86182" y="0"/>
                </a:moveTo>
                <a:lnTo>
                  <a:pt x="73764" y="0"/>
                </a:lnTo>
                <a:lnTo>
                  <a:pt x="65092" y="315"/>
                </a:lnTo>
                <a:lnTo>
                  <a:pt x="28393" y="11493"/>
                </a:lnTo>
                <a:lnTo>
                  <a:pt x="2527" y="47668"/>
                </a:lnTo>
                <a:lnTo>
                  <a:pt x="0" y="79467"/>
                </a:lnTo>
                <a:lnTo>
                  <a:pt x="2712" y="92201"/>
                </a:lnTo>
                <a:lnTo>
                  <a:pt x="23449" y="124422"/>
                </a:lnTo>
                <a:lnTo>
                  <a:pt x="69337" y="142321"/>
                </a:lnTo>
                <a:lnTo>
                  <a:pt x="84609" y="143051"/>
                </a:lnTo>
                <a:lnTo>
                  <a:pt x="97986" y="141897"/>
                </a:lnTo>
                <a:lnTo>
                  <a:pt x="142967" y="118185"/>
                </a:lnTo>
                <a:lnTo>
                  <a:pt x="144133" y="116558"/>
                </a:lnTo>
                <a:lnTo>
                  <a:pt x="86182" y="116558"/>
                </a:lnTo>
                <a:lnTo>
                  <a:pt x="86182" y="113526"/>
                </a:lnTo>
                <a:lnTo>
                  <a:pt x="53915" y="113526"/>
                </a:lnTo>
                <a:lnTo>
                  <a:pt x="42168" y="108515"/>
                </a:lnTo>
                <a:lnTo>
                  <a:pt x="32697" y="100877"/>
                </a:lnTo>
                <a:lnTo>
                  <a:pt x="26119" y="91405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2" y="25400"/>
                </a:lnTo>
                <a:lnTo>
                  <a:pt x="86182" y="0"/>
                </a:lnTo>
                <a:close/>
              </a:path>
              <a:path w="161290" h="143509">
                <a:moveTo>
                  <a:pt x="149399" y="5925"/>
                </a:moveTo>
                <a:lnTo>
                  <a:pt x="125434" y="5966"/>
                </a:lnTo>
                <a:lnTo>
                  <a:pt x="130098" y="15379"/>
                </a:lnTo>
                <a:lnTo>
                  <a:pt x="134209" y="26762"/>
                </a:lnTo>
                <a:lnTo>
                  <a:pt x="138151" y="41893"/>
                </a:lnTo>
                <a:lnTo>
                  <a:pt x="139288" y="53755"/>
                </a:lnTo>
                <a:lnTo>
                  <a:pt x="139423" y="69579"/>
                </a:lnTo>
                <a:lnTo>
                  <a:pt x="136857" y="82003"/>
                </a:lnTo>
                <a:lnTo>
                  <a:pt x="100613" y="114514"/>
                </a:lnTo>
                <a:lnTo>
                  <a:pt x="86182" y="116558"/>
                </a:lnTo>
                <a:lnTo>
                  <a:pt x="144133" y="116558"/>
                </a:lnTo>
                <a:lnTo>
                  <a:pt x="160151" y="72468"/>
                </a:lnTo>
                <a:lnTo>
                  <a:pt x="160787" y="56179"/>
                </a:lnTo>
                <a:lnTo>
                  <a:pt x="159644" y="44130"/>
                </a:lnTo>
                <a:lnTo>
                  <a:pt x="157403" y="30068"/>
                </a:lnTo>
                <a:lnTo>
                  <a:pt x="154018" y="17838"/>
                </a:lnTo>
                <a:lnTo>
                  <a:pt x="149399" y="5925"/>
                </a:lnTo>
                <a:close/>
              </a:path>
              <a:path w="161290" h="143509">
                <a:moveTo>
                  <a:pt x="86182" y="25400"/>
                </a:moveTo>
                <a:lnTo>
                  <a:pt x="66426" y="25400"/>
                </a:lnTo>
                <a:lnTo>
                  <a:pt x="53915" y="113526"/>
                </a:lnTo>
                <a:lnTo>
                  <a:pt x="86182" y="113526"/>
                </a:lnTo>
                <a:lnTo>
                  <a:pt x="86182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10153027" y="7142190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59" y="43745"/>
                </a:lnTo>
                <a:lnTo>
                  <a:pt x="171590" y="47130"/>
                </a:lnTo>
                <a:lnTo>
                  <a:pt x="168203" y="50518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3" y="77610"/>
                </a:lnTo>
                <a:lnTo>
                  <a:pt x="43743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0" y="77417"/>
                </a:lnTo>
                <a:lnTo>
                  <a:pt x="194114" y="54939"/>
                </a:lnTo>
                <a:lnTo>
                  <a:pt x="198120" y="25965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3" y="0"/>
                </a:lnTo>
                <a:lnTo>
                  <a:pt x="43743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10193219" y="7002970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8" y="25201"/>
                </a:moveTo>
                <a:lnTo>
                  <a:pt x="124908" y="25201"/>
                </a:lnTo>
                <a:lnTo>
                  <a:pt x="130833" y="28588"/>
                </a:lnTo>
                <a:lnTo>
                  <a:pt x="137292" y="40042"/>
                </a:lnTo>
                <a:lnTo>
                  <a:pt x="139825" y="51317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8" y="93540"/>
                </a:lnTo>
                <a:lnTo>
                  <a:pt x="131768" y="105307"/>
                </a:lnTo>
                <a:lnTo>
                  <a:pt x="126037" y="117206"/>
                </a:lnTo>
                <a:lnTo>
                  <a:pt x="154581" y="109982"/>
                </a:lnTo>
                <a:lnTo>
                  <a:pt x="157522" y="98261"/>
                </a:lnTo>
                <a:lnTo>
                  <a:pt x="159999" y="84469"/>
                </a:lnTo>
                <a:lnTo>
                  <a:pt x="161163" y="72746"/>
                </a:lnTo>
                <a:lnTo>
                  <a:pt x="161525" y="58562"/>
                </a:lnTo>
                <a:lnTo>
                  <a:pt x="160326" y="45787"/>
                </a:lnTo>
                <a:lnTo>
                  <a:pt x="157349" y="33798"/>
                </a:lnTo>
                <a:lnTo>
                  <a:pt x="153528" y="25201"/>
                </a:lnTo>
                <a:close/>
              </a:path>
              <a:path w="161925" h="117475">
                <a:moveTo>
                  <a:pt x="32057" y="7421"/>
                </a:moveTo>
                <a:lnTo>
                  <a:pt x="8068" y="7421"/>
                </a:lnTo>
                <a:lnTo>
                  <a:pt x="7148" y="10081"/>
                </a:lnTo>
                <a:lnTo>
                  <a:pt x="4178" y="20799"/>
                </a:lnTo>
                <a:lnTo>
                  <a:pt x="1341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20"/>
                </a:lnTo>
                <a:lnTo>
                  <a:pt x="20475" y="109096"/>
                </a:lnTo>
                <a:lnTo>
                  <a:pt x="46031" y="116073"/>
                </a:lnTo>
                <a:lnTo>
                  <a:pt x="57177" y="114514"/>
                </a:lnTo>
                <a:lnTo>
                  <a:pt x="67908" y="108951"/>
                </a:lnTo>
                <a:lnTo>
                  <a:pt x="79538" y="97654"/>
                </a:lnTo>
                <a:lnTo>
                  <a:pt x="82302" y="91524"/>
                </a:lnTo>
                <a:lnTo>
                  <a:pt x="36572" y="91524"/>
                </a:lnTo>
                <a:lnTo>
                  <a:pt x="30928" y="88419"/>
                </a:lnTo>
                <a:lnTo>
                  <a:pt x="25561" y="79669"/>
                </a:lnTo>
                <a:lnTo>
                  <a:pt x="22177" y="68530"/>
                </a:lnTo>
                <a:lnTo>
                  <a:pt x="21050" y="53706"/>
                </a:lnTo>
                <a:lnTo>
                  <a:pt x="21050" y="45521"/>
                </a:lnTo>
                <a:lnTo>
                  <a:pt x="22179" y="37619"/>
                </a:lnTo>
                <a:lnTo>
                  <a:pt x="23872" y="29717"/>
                </a:lnTo>
                <a:lnTo>
                  <a:pt x="25848" y="22097"/>
                </a:lnTo>
                <a:lnTo>
                  <a:pt x="28670" y="14759"/>
                </a:lnTo>
                <a:lnTo>
                  <a:pt x="32057" y="7421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4" y="62219"/>
                </a:lnTo>
                <a:lnTo>
                  <a:pt x="62461" y="76120"/>
                </a:lnTo>
                <a:lnTo>
                  <a:pt x="58021" y="84750"/>
                </a:lnTo>
                <a:lnTo>
                  <a:pt x="54633" y="89266"/>
                </a:lnTo>
                <a:lnTo>
                  <a:pt x="50119" y="91524"/>
                </a:lnTo>
                <a:lnTo>
                  <a:pt x="82302" y="91524"/>
                </a:lnTo>
                <a:lnTo>
                  <a:pt x="84747" y="86101"/>
                </a:lnTo>
                <a:lnTo>
                  <a:pt x="88783" y="71486"/>
                </a:lnTo>
                <a:lnTo>
                  <a:pt x="92967" y="53370"/>
                </a:lnTo>
                <a:lnTo>
                  <a:pt x="97173" y="40198"/>
                </a:lnTo>
                <a:lnTo>
                  <a:pt x="101483" y="32257"/>
                </a:lnTo>
                <a:lnTo>
                  <a:pt x="105152" y="27741"/>
                </a:lnTo>
                <a:lnTo>
                  <a:pt x="110513" y="25201"/>
                </a:lnTo>
                <a:lnTo>
                  <a:pt x="153528" y="25201"/>
                </a:lnTo>
                <a:lnTo>
                  <a:pt x="152209" y="22235"/>
                </a:lnTo>
                <a:lnTo>
                  <a:pt x="144521" y="10738"/>
                </a:lnTo>
                <a:lnTo>
                  <a:pt x="135412" y="4416"/>
                </a:lnTo>
                <a:lnTo>
                  <a:pt x="123093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10142037" y="6687248"/>
            <a:ext cx="212725" cy="193040"/>
          </a:xfrm>
          <a:custGeom>
            <a:avLst/>
            <a:gdLst/>
            <a:ahLst/>
            <a:cxnLst/>
            <a:rect l="l" t="t" r="r" b="b"/>
            <a:pathLst>
              <a:path w="212725" h="193040">
                <a:moveTo>
                  <a:pt x="121643" y="161149"/>
                </a:moveTo>
                <a:lnTo>
                  <a:pt x="77593" y="161149"/>
                </a:lnTo>
                <a:lnTo>
                  <a:pt x="87742" y="162333"/>
                </a:lnTo>
                <a:lnTo>
                  <a:pt x="96183" y="171406"/>
                </a:lnTo>
                <a:lnTo>
                  <a:pt x="139286" y="192648"/>
                </a:lnTo>
                <a:lnTo>
                  <a:pt x="155753" y="192928"/>
                </a:lnTo>
                <a:lnTo>
                  <a:pt x="167067" y="190169"/>
                </a:lnTo>
                <a:lnTo>
                  <a:pt x="178048" y="184865"/>
                </a:lnTo>
                <a:lnTo>
                  <a:pt x="188978" y="176575"/>
                </a:lnTo>
                <a:lnTo>
                  <a:pt x="198046" y="167058"/>
                </a:lnTo>
                <a:lnTo>
                  <a:pt x="142633" y="167058"/>
                </a:lnTo>
                <a:lnTo>
                  <a:pt x="131115" y="165208"/>
                </a:lnTo>
                <a:lnTo>
                  <a:pt x="121643" y="161149"/>
                </a:lnTo>
                <a:close/>
              </a:path>
              <a:path w="212725" h="193040">
                <a:moveTo>
                  <a:pt x="34695" y="68298"/>
                </a:moveTo>
                <a:lnTo>
                  <a:pt x="1611" y="94488"/>
                </a:lnTo>
                <a:lnTo>
                  <a:pt x="0" y="121072"/>
                </a:lnTo>
                <a:lnTo>
                  <a:pt x="2112" y="133811"/>
                </a:lnTo>
                <a:lnTo>
                  <a:pt x="35563" y="168559"/>
                </a:lnTo>
                <a:lnTo>
                  <a:pt x="49089" y="170179"/>
                </a:lnTo>
                <a:lnTo>
                  <a:pt x="54733" y="170179"/>
                </a:lnTo>
                <a:lnTo>
                  <a:pt x="60378" y="169050"/>
                </a:lnTo>
                <a:lnTo>
                  <a:pt x="71666" y="164536"/>
                </a:lnTo>
                <a:lnTo>
                  <a:pt x="77593" y="161149"/>
                </a:lnTo>
                <a:lnTo>
                  <a:pt x="121643" y="161149"/>
                </a:lnTo>
                <a:lnTo>
                  <a:pt x="118115" y="159636"/>
                </a:lnTo>
                <a:lnTo>
                  <a:pt x="108276" y="152550"/>
                </a:lnTo>
                <a:lnTo>
                  <a:pt x="99613" y="143932"/>
                </a:lnTo>
                <a:lnTo>
                  <a:pt x="40904" y="143932"/>
                </a:lnTo>
                <a:lnTo>
                  <a:pt x="34131" y="141110"/>
                </a:lnTo>
                <a:lnTo>
                  <a:pt x="29051" y="134901"/>
                </a:lnTo>
                <a:lnTo>
                  <a:pt x="23971" y="128976"/>
                </a:lnTo>
                <a:lnTo>
                  <a:pt x="21431" y="121072"/>
                </a:lnTo>
                <a:lnTo>
                  <a:pt x="21431" y="105269"/>
                </a:lnTo>
                <a:lnTo>
                  <a:pt x="22560" y="98778"/>
                </a:lnTo>
                <a:lnTo>
                  <a:pt x="27101" y="84042"/>
                </a:lnTo>
                <a:lnTo>
                  <a:pt x="30462" y="76481"/>
                </a:lnTo>
                <a:lnTo>
                  <a:pt x="34695" y="68298"/>
                </a:lnTo>
                <a:close/>
              </a:path>
              <a:path w="212725" h="193040">
                <a:moveTo>
                  <a:pt x="202272" y="74133"/>
                </a:moveTo>
                <a:lnTo>
                  <a:pt x="176847" y="74133"/>
                </a:lnTo>
                <a:lnTo>
                  <a:pt x="182884" y="84101"/>
                </a:lnTo>
                <a:lnTo>
                  <a:pt x="188521" y="98063"/>
                </a:lnTo>
                <a:lnTo>
                  <a:pt x="189977" y="109317"/>
                </a:lnTo>
                <a:lnTo>
                  <a:pt x="189872" y="126095"/>
                </a:lnTo>
                <a:lnTo>
                  <a:pt x="186419" y="136758"/>
                </a:lnTo>
                <a:lnTo>
                  <a:pt x="179419" y="147984"/>
                </a:lnTo>
                <a:lnTo>
                  <a:pt x="167889" y="160503"/>
                </a:lnTo>
                <a:lnTo>
                  <a:pt x="156343" y="165438"/>
                </a:lnTo>
                <a:lnTo>
                  <a:pt x="142633" y="167058"/>
                </a:lnTo>
                <a:lnTo>
                  <a:pt x="198046" y="167058"/>
                </a:lnTo>
                <a:lnTo>
                  <a:pt x="211942" y="129330"/>
                </a:lnTo>
                <a:lnTo>
                  <a:pt x="212685" y="113945"/>
                </a:lnTo>
                <a:lnTo>
                  <a:pt x="211510" y="103210"/>
                </a:lnTo>
                <a:lnTo>
                  <a:pt x="208566" y="90964"/>
                </a:lnTo>
                <a:lnTo>
                  <a:pt x="203320" y="75932"/>
                </a:lnTo>
                <a:lnTo>
                  <a:pt x="202272" y="74133"/>
                </a:lnTo>
                <a:close/>
              </a:path>
              <a:path w="212725" h="193040">
                <a:moveTo>
                  <a:pt x="98760" y="9596"/>
                </a:moveTo>
                <a:lnTo>
                  <a:pt x="106735" y="35979"/>
                </a:lnTo>
                <a:lnTo>
                  <a:pt x="118783" y="38143"/>
                </a:lnTo>
                <a:lnTo>
                  <a:pt x="132038" y="41818"/>
                </a:lnTo>
                <a:lnTo>
                  <a:pt x="143758" y="46925"/>
                </a:lnTo>
                <a:lnTo>
                  <a:pt x="154640" y="53339"/>
                </a:lnTo>
                <a:lnTo>
                  <a:pt x="82322" y="123961"/>
                </a:lnTo>
                <a:lnTo>
                  <a:pt x="71310" y="133978"/>
                </a:lnTo>
                <a:lnTo>
                  <a:pt x="62918" y="139981"/>
                </a:lnTo>
                <a:lnTo>
                  <a:pt x="58402" y="142803"/>
                </a:lnTo>
                <a:lnTo>
                  <a:pt x="53604" y="143932"/>
                </a:lnTo>
                <a:lnTo>
                  <a:pt x="99613" y="143932"/>
                </a:lnTo>
                <a:lnTo>
                  <a:pt x="98478" y="142803"/>
                </a:lnTo>
                <a:lnTo>
                  <a:pt x="176847" y="74133"/>
                </a:lnTo>
                <a:lnTo>
                  <a:pt x="202272" y="74133"/>
                </a:lnTo>
                <a:lnTo>
                  <a:pt x="196960" y="65021"/>
                </a:lnTo>
                <a:lnTo>
                  <a:pt x="188789" y="54469"/>
                </a:lnTo>
                <a:lnTo>
                  <a:pt x="206001" y="37735"/>
                </a:lnTo>
                <a:lnTo>
                  <a:pt x="168991" y="37735"/>
                </a:lnTo>
                <a:lnTo>
                  <a:pt x="123470" y="14630"/>
                </a:lnTo>
                <a:lnTo>
                  <a:pt x="111181" y="11447"/>
                </a:lnTo>
                <a:lnTo>
                  <a:pt x="98760" y="9596"/>
                </a:lnTo>
                <a:close/>
              </a:path>
              <a:path w="212725" h="193040">
                <a:moveTo>
                  <a:pt x="209109" y="0"/>
                </a:moveTo>
                <a:lnTo>
                  <a:pt x="168991" y="37735"/>
                </a:lnTo>
                <a:lnTo>
                  <a:pt x="206001" y="37735"/>
                </a:lnTo>
                <a:lnTo>
                  <a:pt x="209109" y="34712"/>
                </a:lnTo>
                <a:lnTo>
                  <a:pt x="2091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10145407" y="6397970"/>
            <a:ext cx="205740" cy="188595"/>
          </a:xfrm>
          <a:custGeom>
            <a:avLst/>
            <a:gdLst/>
            <a:ahLst/>
            <a:cxnLst/>
            <a:rect l="l" t="t" r="r" b="b"/>
            <a:pathLst>
              <a:path w="205740" h="188595">
                <a:moveTo>
                  <a:pt x="205740" y="0"/>
                </a:moveTo>
                <a:lnTo>
                  <a:pt x="0" y="78458"/>
                </a:lnTo>
                <a:lnTo>
                  <a:pt x="0" y="110067"/>
                </a:lnTo>
                <a:lnTo>
                  <a:pt x="205740" y="188525"/>
                </a:lnTo>
                <a:lnTo>
                  <a:pt x="205740" y="159174"/>
                </a:lnTo>
                <a:lnTo>
                  <a:pt x="152963" y="140547"/>
                </a:lnTo>
                <a:lnTo>
                  <a:pt x="152963" y="132080"/>
                </a:lnTo>
                <a:lnTo>
                  <a:pt x="129821" y="132080"/>
                </a:lnTo>
                <a:lnTo>
                  <a:pt x="27374" y="94261"/>
                </a:lnTo>
                <a:lnTo>
                  <a:pt x="129821" y="56445"/>
                </a:lnTo>
                <a:lnTo>
                  <a:pt x="152963" y="56445"/>
                </a:lnTo>
                <a:lnTo>
                  <a:pt x="152963" y="47696"/>
                </a:lnTo>
                <a:lnTo>
                  <a:pt x="205740" y="29069"/>
                </a:lnTo>
                <a:lnTo>
                  <a:pt x="205740" y="0"/>
                </a:lnTo>
                <a:close/>
              </a:path>
              <a:path w="205740" h="188595">
                <a:moveTo>
                  <a:pt x="152963" y="56445"/>
                </a:moveTo>
                <a:lnTo>
                  <a:pt x="129821" y="56445"/>
                </a:lnTo>
                <a:lnTo>
                  <a:pt x="129821" y="132080"/>
                </a:lnTo>
                <a:lnTo>
                  <a:pt x="152963" y="132080"/>
                </a:lnTo>
                <a:lnTo>
                  <a:pt x="152963" y="564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10193562" y="6240772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7585" y="0"/>
                </a:moveTo>
                <a:lnTo>
                  <a:pt x="64451" y="0"/>
                </a:lnTo>
                <a:lnTo>
                  <a:pt x="55518" y="326"/>
                </a:lnTo>
                <a:lnTo>
                  <a:pt x="9019" y="21465"/>
                </a:lnTo>
                <a:lnTo>
                  <a:pt x="0" y="61470"/>
                </a:lnTo>
                <a:lnTo>
                  <a:pt x="2843" y="73342"/>
                </a:lnTo>
                <a:lnTo>
                  <a:pt x="8733" y="86026"/>
                </a:lnTo>
                <a:lnTo>
                  <a:pt x="16753" y="95626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5" y="129258"/>
                </a:lnTo>
                <a:lnTo>
                  <a:pt x="157585" y="103858"/>
                </a:lnTo>
                <a:lnTo>
                  <a:pt x="67284" y="103799"/>
                </a:lnTo>
                <a:lnTo>
                  <a:pt x="54523" y="101997"/>
                </a:lnTo>
                <a:lnTo>
                  <a:pt x="23010" y="68274"/>
                </a:lnTo>
                <a:lnTo>
                  <a:pt x="22333" y="51576"/>
                </a:lnTo>
                <a:lnTo>
                  <a:pt x="27348" y="40784"/>
                </a:lnTo>
                <a:lnTo>
                  <a:pt x="38719" y="30395"/>
                </a:lnTo>
                <a:lnTo>
                  <a:pt x="50433" y="26678"/>
                </a:lnTo>
                <a:lnTo>
                  <a:pt x="65298" y="25400"/>
                </a:lnTo>
                <a:lnTo>
                  <a:pt x="157585" y="25400"/>
                </a:lnTo>
                <a:lnTo>
                  <a:pt x="1575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10196771" y="6177555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10136658" y="6177555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10193117" y="5887430"/>
            <a:ext cx="158115" cy="225425"/>
          </a:xfrm>
          <a:custGeom>
            <a:avLst/>
            <a:gdLst/>
            <a:ahLst/>
            <a:cxnLst/>
            <a:rect l="l" t="t" r="r" b="b"/>
            <a:pathLst>
              <a:path w="158115" h="225425">
                <a:moveTo>
                  <a:pt x="158030" y="0"/>
                </a:moveTo>
                <a:lnTo>
                  <a:pt x="61911" y="32"/>
                </a:lnTo>
                <a:lnTo>
                  <a:pt x="24440" y="8880"/>
                </a:lnTo>
                <a:lnTo>
                  <a:pt x="0" y="51745"/>
                </a:lnTo>
                <a:lnTo>
                  <a:pt x="1296" y="63017"/>
                </a:lnTo>
                <a:lnTo>
                  <a:pt x="5291" y="74644"/>
                </a:lnTo>
                <a:lnTo>
                  <a:pt x="12844" y="87856"/>
                </a:lnTo>
                <a:lnTo>
                  <a:pt x="21839" y="96551"/>
                </a:lnTo>
                <a:lnTo>
                  <a:pt x="33286" y="104139"/>
                </a:lnTo>
                <a:lnTo>
                  <a:pt x="32457" y="104450"/>
                </a:lnTo>
                <a:lnTo>
                  <a:pt x="3904" y="129957"/>
                </a:lnTo>
                <a:lnTo>
                  <a:pt x="397" y="157968"/>
                </a:lnTo>
                <a:lnTo>
                  <a:pt x="3067" y="169963"/>
                </a:lnTo>
                <a:lnTo>
                  <a:pt x="8804" y="182299"/>
                </a:lnTo>
                <a:lnTo>
                  <a:pt x="16903" y="191772"/>
                </a:lnTo>
                <a:lnTo>
                  <a:pt x="27643" y="199814"/>
                </a:lnTo>
                <a:lnTo>
                  <a:pt x="3653" y="199814"/>
                </a:lnTo>
                <a:lnTo>
                  <a:pt x="3653" y="225214"/>
                </a:lnTo>
                <a:lnTo>
                  <a:pt x="158030" y="225214"/>
                </a:lnTo>
                <a:lnTo>
                  <a:pt x="158030" y="199814"/>
                </a:lnTo>
                <a:lnTo>
                  <a:pt x="69859" y="199809"/>
                </a:lnTo>
                <a:lnTo>
                  <a:pt x="56290" y="198420"/>
                </a:lnTo>
                <a:lnTo>
                  <a:pt x="23529" y="166888"/>
                </a:lnTo>
                <a:lnTo>
                  <a:pt x="22580" y="150811"/>
                </a:lnTo>
                <a:lnTo>
                  <a:pt x="27421" y="140015"/>
                </a:lnTo>
                <a:lnTo>
                  <a:pt x="38966" y="129809"/>
                </a:lnTo>
                <a:lnTo>
                  <a:pt x="50814" y="126462"/>
                </a:lnTo>
                <a:lnTo>
                  <a:pt x="65743" y="125307"/>
                </a:lnTo>
                <a:lnTo>
                  <a:pt x="158030" y="125307"/>
                </a:lnTo>
                <a:lnTo>
                  <a:pt x="158030" y="99907"/>
                </a:lnTo>
                <a:lnTo>
                  <a:pt x="69808" y="99901"/>
                </a:lnTo>
                <a:lnTo>
                  <a:pt x="27353" y="78713"/>
                </a:lnTo>
                <a:lnTo>
                  <a:pt x="22548" y="50826"/>
                </a:lnTo>
                <a:lnTo>
                  <a:pt x="27363" y="40088"/>
                </a:lnTo>
                <a:lnTo>
                  <a:pt x="38966" y="29901"/>
                </a:lnTo>
                <a:lnTo>
                  <a:pt x="50814" y="26554"/>
                </a:lnTo>
                <a:lnTo>
                  <a:pt x="65743" y="25400"/>
                </a:lnTo>
                <a:lnTo>
                  <a:pt x="158030" y="25400"/>
                </a:lnTo>
                <a:lnTo>
                  <a:pt x="1580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10193137" y="5716121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90" h="130175">
                <a:moveTo>
                  <a:pt x="80399" y="25400"/>
                </a:moveTo>
                <a:lnTo>
                  <a:pt x="60643" y="25400"/>
                </a:lnTo>
                <a:lnTo>
                  <a:pt x="61148" y="69193"/>
                </a:lnTo>
                <a:lnTo>
                  <a:pt x="72909" y="109044"/>
                </a:lnTo>
                <a:lnTo>
                  <a:pt x="120957" y="129899"/>
                </a:lnTo>
                <a:lnTo>
                  <a:pt x="132099" y="126857"/>
                </a:lnTo>
                <a:lnTo>
                  <a:pt x="142997" y="120176"/>
                </a:lnTo>
                <a:lnTo>
                  <a:pt x="154343" y="108882"/>
                </a:lnTo>
                <a:lnTo>
                  <a:pt x="155994" y="104745"/>
                </a:lnTo>
                <a:lnTo>
                  <a:pt x="106889" y="104745"/>
                </a:lnTo>
                <a:lnTo>
                  <a:pt x="95104" y="100568"/>
                </a:lnTo>
                <a:lnTo>
                  <a:pt x="85939" y="90077"/>
                </a:lnTo>
                <a:lnTo>
                  <a:pt x="82918" y="80185"/>
                </a:lnTo>
                <a:lnTo>
                  <a:pt x="81043" y="67013"/>
                </a:lnTo>
                <a:lnTo>
                  <a:pt x="80509" y="53344"/>
                </a:lnTo>
                <a:lnTo>
                  <a:pt x="80399" y="25400"/>
                </a:lnTo>
                <a:close/>
              </a:path>
              <a:path w="161290" h="130175">
                <a:moveTo>
                  <a:pt x="158010" y="0"/>
                </a:moveTo>
                <a:lnTo>
                  <a:pt x="69955" y="0"/>
                </a:lnTo>
                <a:lnTo>
                  <a:pt x="60915" y="305"/>
                </a:lnTo>
                <a:lnTo>
                  <a:pt x="24495" y="11624"/>
                </a:lnTo>
                <a:lnTo>
                  <a:pt x="912" y="53344"/>
                </a:lnTo>
                <a:lnTo>
                  <a:pt x="0" y="69193"/>
                </a:lnTo>
                <a:lnTo>
                  <a:pt x="980" y="81046"/>
                </a:lnTo>
                <a:lnTo>
                  <a:pt x="3307" y="94796"/>
                </a:lnTo>
                <a:lnTo>
                  <a:pt x="6476" y="106814"/>
                </a:lnTo>
                <a:lnTo>
                  <a:pt x="10690" y="119098"/>
                </a:lnTo>
                <a:lnTo>
                  <a:pt x="33817" y="118522"/>
                </a:lnTo>
                <a:lnTo>
                  <a:pt x="28694" y="107078"/>
                </a:lnTo>
                <a:lnTo>
                  <a:pt x="24696" y="94689"/>
                </a:lnTo>
                <a:lnTo>
                  <a:pt x="22962" y="86096"/>
                </a:lnTo>
                <a:lnTo>
                  <a:pt x="22895" y="85476"/>
                </a:lnTo>
                <a:lnTo>
                  <a:pt x="22113" y="74174"/>
                </a:lnTo>
                <a:lnTo>
                  <a:pt x="22514" y="56796"/>
                </a:lnTo>
                <a:lnTo>
                  <a:pt x="26475" y="45006"/>
                </a:lnTo>
                <a:lnTo>
                  <a:pt x="33838" y="34030"/>
                </a:lnTo>
                <a:lnTo>
                  <a:pt x="44554" y="27580"/>
                </a:lnTo>
                <a:lnTo>
                  <a:pt x="58103" y="25400"/>
                </a:lnTo>
                <a:lnTo>
                  <a:pt x="158010" y="25400"/>
                </a:lnTo>
                <a:lnTo>
                  <a:pt x="158010" y="0"/>
                </a:lnTo>
                <a:close/>
              </a:path>
              <a:path w="161290" h="130175">
                <a:moveTo>
                  <a:pt x="134584" y="25400"/>
                </a:moveTo>
                <a:lnTo>
                  <a:pt x="80399" y="25400"/>
                </a:lnTo>
                <a:lnTo>
                  <a:pt x="91059" y="25534"/>
                </a:lnTo>
                <a:lnTo>
                  <a:pt x="104506" y="27480"/>
                </a:lnTo>
                <a:lnTo>
                  <a:pt x="139224" y="59618"/>
                </a:lnTo>
                <a:lnTo>
                  <a:pt x="140747" y="73780"/>
                </a:lnTo>
                <a:lnTo>
                  <a:pt x="140713" y="74174"/>
                </a:lnTo>
                <a:lnTo>
                  <a:pt x="138409" y="86668"/>
                </a:lnTo>
                <a:lnTo>
                  <a:pt x="131679" y="97548"/>
                </a:lnTo>
                <a:lnTo>
                  <a:pt x="122100" y="103117"/>
                </a:lnTo>
                <a:lnTo>
                  <a:pt x="106889" y="104745"/>
                </a:lnTo>
                <a:lnTo>
                  <a:pt x="155994" y="104745"/>
                </a:lnTo>
                <a:lnTo>
                  <a:pt x="158358" y="98818"/>
                </a:lnTo>
                <a:lnTo>
                  <a:pt x="160592" y="85476"/>
                </a:lnTo>
                <a:lnTo>
                  <a:pt x="161008" y="67848"/>
                </a:lnTo>
                <a:lnTo>
                  <a:pt x="158303" y="55747"/>
                </a:lnTo>
                <a:lnTo>
                  <a:pt x="153083" y="43354"/>
                </a:lnTo>
                <a:lnTo>
                  <a:pt x="145292" y="33680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10136658" y="565121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10193219" y="5479535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8" y="25201"/>
                </a:moveTo>
                <a:lnTo>
                  <a:pt x="124908" y="25201"/>
                </a:lnTo>
                <a:lnTo>
                  <a:pt x="130834" y="28589"/>
                </a:lnTo>
                <a:lnTo>
                  <a:pt x="137293" y="40043"/>
                </a:lnTo>
                <a:lnTo>
                  <a:pt x="139825" y="51318"/>
                </a:lnTo>
                <a:lnTo>
                  <a:pt x="140577" y="67692"/>
                </a:lnTo>
                <a:lnTo>
                  <a:pt x="139218" y="79452"/>
                </a:lnTo>
                <a:lnTo>
                  <a:pt x="135958" y="93540"/>
                </a:lnTo>
                <a:lnTo>
                  <a:pt x="131768" y="105307"/>
                </a:lnTo>
                <a:lnTo>
                  <a:pt x="126037" y="117205"/>
                </a:lnTo>
                <a:lnTo>
                  <a:pt x="154581" y="109983"/>
                </a:lnTo>
                <a:lnTo>
                  <a:pt x="157522" y="98261"/>
                </a:lnTo>
                <a:lnTo>
                  <a:pt x="159999" y="84469"/>
                </a:lnTo>
                <a:lnTo>
                  <a:pt x="161163" y="72746"/>
                </a:lnTo>
                <a:lnTo>
                  <a:pt x="161525" y="58562"/>
                </a:lnTo>
                <a:lnTo>
                  <a:pt x="160326" y="45787"/>
                </a:lnTo>
                <a:lnTo>
                  <a:pt x="157349" y="33798"/>
                </a:lnTo>
                <a:lnTo>
                  <a:pt x="153528" y="25201"/>
                </a:lnTo>
                <a:close/>
              </a:path>
              <a:path w="161925" h="117475">
                <a:moveTo>
                  <a:pt x="32057" y="7421"/>
                </a:moveTo>
                <a:lnTo>
                  <a:pt x="8068" y="7421"/>
                </a:lnTo>
                <a:lnTo>
                  <a:pt x="7148" y="10080"/>
                </a:lnTo>
                <a:lnTo>
                  <a:pt x="4178" y="20799"/>
                </a:lnTo>
                <a:lnTo>
                  <a:pt x="1341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19"/>
                </a:lnTo>
                <a:lnTo>
                  <a:pt x="20474" y="109095"/>
                </a:lnTo>
                <a:lnTo>
                  <a:pt x="46031" y="116072"/>
                </a:lnTo>
                <a:lnTo>
                  <a:pt x="57177" y="114514"/>
                </a:lnTo>
                <a:lnTo>
                  <a:pt x="67908" y="108952"/>
                </a:lnTo>
                <a:lnTo>
                  <a:pt x="79538" y="97654"/>
                </a:lnTo>
                <a:lnTo>
                  <a:pt x="82302" y="91523"/>
                </a:lnTo>
                <a:lnTo>
                  <a:pt x="36572" y="91523"/>
                </a:lnTo>
                <a:lnTo>
                  <a:pt x="30928" y="88420"/>
                </a:lnTo>
                <a:lnTo>
                  <a:pt x="25560" y="79669"/>
                </a:lnTo>
                <a:lnTo>
                  <a:pt x="22177" y="68529"/>
                </a:lnTo>
                <a:lnTo>
                  <a:pt x="21050" y="53705"/>
                </a:lnTo>
                <a:lnTo>
                  <a:pt x="21050" y="45521"/>
                </a:lnTo>
                <a:lnTo>
                  <a:pt x="22179" y="37620"/>
                </a:lnTo>
                <a:lnTo>
                  <a:pt x="23872" y="29716"/>
                </a:lnTo>
                <a:lnTo>
                  <a:pt x="25848" y="22096"/>
                </a:lnTo>
                <a:lnTo>
                  <a:pt x="28670" y="14760"/>
                </a:lnTo>
                <a:lnTo>
                  <a:pt x="32057" y="7421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4" y="62219"/>
                </a:lnTo>
                <a:lnTo>
                  <a:pt x="62461" y="76120"/>
                </a:lnTo>
                <a:lnTo>
                  <a:pt x="58021" y="84751"/>
                </a:lnTo>
                <a:lnTo>
                  <a:pt x="54634" y="89265"/>
                </a:lnTo>
                <a:lnTo>
                  <a:pt x="50119" y="91523"/>
                </a:lnTo>
                <a:lnTo>
                  <a:pt x="82302" y="91523"/>
                </a:lnTo>
                <a:lnTo>
                  <a:pt x="84747" y="86101"/>
                </a:lnTo>
                <a:lnTo>
                  <a:pt x="88783" y="71485"/>
                </a:lnTo>
                <a:lnTo>
                  <a:pt x="92967" y="53370"/>
                </a:lnTo>
                <a:lnTo>
                  <a:pt x="97173" y="40197"/>
                </a:lnTo>
                <a:lnTo>
                  <a:pt x="101483" y="32256"/>
                </a:lnTo>
                <a:lnTo>
                  <a:pt x="105152" y="27741"/>
                </a:lnTo>
                <a:lnTo>
                  <a:pt x="110514" y="25201"/>
                </a:lnTo>
                <a:lnTo>
                  <a:pt x="153528" y="25201"/>
                </a:lnTo>
                <a:lnTo>
                  <a:pt x="152209" y="22235"/>
                </a:lnTo>
                <a:lnTo>
                  <a:pt x="144520" y="10739"/>
                </a:lnTo>
                <a:lnTo>
                  <a:pt x="135412" y="4417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10720942" y="5420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10720942" y="5397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10720942" y="2531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10720942" y="2508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10620419" y="6876725"/>
            <a:ext cx="205740" cy="160655"/>
          </a:xfrm>
          <a:custGeom>
            <a:avLst/>
            <a:gdLst/>
            <a:ahLst/>
            <a:cxnLst/>
            <a:rect l="l" t="t" r="r" b="b"/>
            <a:pathLst>
              <a:path w="205740" h="160654">
                <a:moveTo>
                  <a:pt x="63885" y="28477"/>
                </a:moveTo>
                <a:lnTo>
                  <a:pt x="22276" y="38256"/>
                </a:lnTo>
                <a:lnTo>
                  <a:pt x="820" y="81958"/>
                </a:lnTo>
                <a:lnTo>
                  <a:pt x="0" y="160303"/>
                </a:lnTo>
                <a:lnTo>
                  <a:pt x="205739" y="160303"/>
                </a:lnTo>
                <a:lnTo>
                  <a:pt x="205739" y="132363"/>
                </a:lnTo>
                <a:lnTo>
                  <a:pt x="22859" y="132363"/>
                </a:lnTo>
                <a:lnTo>
                  <a:pt x="22870" y="96088"/>
                </a:lnTo>
                <a:lnTo>
                  <a:pt x="39369" y="61620"/>
                </a:lnTo>
                <a:lnTo>
                  <a:pt x="67983" y="57502"/>
                </a:lnTo>
                <a:lnTo>
                  <a:pt x="107190" y="57502"/>
                </a:lnTo>
                <a:lnTo>
                  <a:pt x="105247" y="52570"/>
                </a:lnTo>
                <a:lnTo>
                  <a:pt x="97965" y="42755"/>
                </a:lnTo>
                <a:lnTo>
                  <a:pt x="86381" y="33272"/>
                </a:lnTo>
                <a:lnTo>
                  <a:pt x="77003" y="30125"/>
                </a:lnTo>
                <a:lnTo>
                  <a:pt x="63885" y="28477"/>
                </a:lnTo>
                <a:close/>
              </a:path>
              <a:path w="205740" h="160654">
                <a:moveTo>
                  <a:pt x="107190" y="57502"/>
                </a:moveTo>
                <a:lnTo>
                  <a:pt x="67983" y="57502"/>
                </a:lnTo>
                <a:lnTo>
                  <a:pt x="79319" y="61997"/>
                </a:lnTo>
                <a:lnTo>
                  <a:pt x="89938" y="71546"/>
                </a:lnTo>
                <a:lnTo>
                  <a:pt x="94450" y="82897"/>
                </a:lnTo>
                <a:lnTo>
                  <a:pt x="95954" y="97367"/>
                </a:lnTo>
                <a:lnTo>
                  <a:pt x="95954" y="132363"/>
                </a:lnTo>
                <a:lnTo>
                  <a:pt x="118814" y="132363"/>
                </a:lnTo>
                <a:lnTo>
                  <a:pt x="122339" y="83372"/>
                </a:lnTo>
                <a:lnTo>
                  <a:pt x="141488" y="62654"/>
                </a:lnTo>
                <a:lnTo>
                  <a:pt x="109220" y="62654"/>
                </a:lnTo>
                <a:lnTo>
                  <a:pt x="107190" y="57502"/>
                </a:lnTo>
                <a:close/>
              </a:path>
              <a:path w="205740" h="160654">
                <a:moveTo>
                  <a:pt x="205739" y="0"/>
                </a:moveTo>
                <a:lnTo>
                  <a:pt x="142592" y="31794"/>
                </a:lnTo>
                <a:lnTo>
                  <a:pt x="111476" y="56727"/>
                </a:lnTo>
                <a:lnTo>
                  <a:pt x="109220" y="62654"/>
                </a:lnTo>
                <a:lnTo>
                  <a:pt x="141488" y="62654"/>
                </a:lnTo>
                <a:lnTo>
                  <a:pt x="152963" y="56163"/>
                </a:lnTo>
                <a:lnTo>
                  <a:pt x="205739" y="29916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10668856" y="6709932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09">
                <a:moveTo>
                  <a:pt x="86182" y="0"/>
                </a:moveTo>
                <a:lnTo>
                  <a:pt x="73764" y="0"/>
                </a:lnTo>
                <a:lnTo>
                  <a:pt x="65091" y="315"/>
                </a:lnTo>
                <a:lnTo>
                  <a:pt x="28392" y="11494"/>
                </a:lnTo>
                <a:lnTo>
                  <a:pt x="2527" y="47669"/>
                </a:lnTo>
                <a:lnTo>
                  <a:pt x="0" y="79468"/>
                </a:lnTo>
                <a:lnTo>
                  <a:pt x="2712" y="92202"/>
                </a:lnTo>
                <a:lnTo>
                  <a:pt x="23449" y="124424"/>
                </a:lnTo>
                <a:lnTo>
                  <a:pt x="69337" y="142322"/>
                </a:lnTo>
                <a:lnTo>
                  <a:pt x="84609" y="143052"/>
                </a:lnTo>
                <a:lnTo>
                  <a:pt x="97986" y="141898"/>
                </a:lnTo>
                <a:lnTo>
                  <a:pt x="142967" y="118186"/>
                </a:lnTo>
                <a:lnTo>
                  <a:pt x="144133" y="116558"/>
                </a:lnTo>
                <a:lnTo>
                  <a:pt x="86182" y="116558"/>
                </a:lnTo>
                <a:lnTo>
                  <a:pt x="86182" y="113526"/>
                </a:lnTo>
                <a:lnTo>
                  <a:pt x="53915" y="113526"/>
                </a:lnTo>
                <a:lnTo>
                  <a:pt x="42167" y="108515"/>
                </a:lnTo>
                <a:lnTo>
                  <a:pt x="32696" y="100878"/>
                </a:lnTo>
                <a:lnTo>
                  <a:pt x="26119" y="91404"/>
                </a:lnTo>
                <a:lnTo>
                  <a:pt x="22092" y="79468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2" y="25400"/>
                </a:lnTo>
                <a:lnTo>
                  <a:pt x="86182" y="0"/>
                </a:lnTo>
                <a:close/>
              </a:path>
              <a:path w="161290" h="143509">
                <a:moveTo>
                  <a:pt x="149399" y="5927"/>
                </a:moveTo>
                <a:lnTo>
                  <a:pt x="125433" y="5966"/>
                </a:lnTo>
                <a:lnTo>
                  <a:pt x="130098" y="15378"/>
                </a:lnTo>
                <a:lnTo>
                  <a:pt x="134209" y="26762"/>
                </a:lnTo>
                <a:lnTo>
                  <a:pt x="138151" y="41892"/>
                </a:lnTo>
                <a:lnTo>
                  <a:pt x="139288" y="53755"/>
                </a:lnTo>
                <a:lnTo>
                  <a:pt x="139423" y="69579"/>
                </a:lnTo>
                <a:lnTo>
                  <a:pt x="136857" y="82002"/>
                </a:lnTo>
                <a:lnTo>
                  <a:pt x="100613" y="114514"/>
                </a:lnTo>
                <a:lnTo>
                  <a:pt x="86182" y="116558"/>
                </a:lnTo>
                <a:lnTo>
                  <a:pt x="144133" y="116558"/>
                </a:lnTo>
                <a:lnTo>
                  <a:pt x="160151" y="72468"/>
                </a:lnTo>
                <a:lnTo>
                  <a:pt x="160787" y="56180"/>
                </a:lnTo>
                <a:lnTo>
                  <a:pt x="159644" y="44130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90" h="143509">
                <a:moveTo>
                  <a:pt x="86182" y="25400"/>
                </a:moveTo>
                <a:lnTo>
                  <a:pt x="66426" y="25400"/>
                </a:lnTo>
                <a:lnTo>
                  <a:pt x="53915" y="113526"/>
                </a:lnTo>
                <a:lnTo>
                  <a:pt x="86182" y="113526"/>
                </a:lnTo>
                <a:lnTo>
                  <a:pt x="86182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10668149" y="6547653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90" h="130175">
                <a:moveTo>
                  <a:pt x="80399" y="25399"/>
                </a:moveTo>
                <a:lnTo>
                  <a:pt x="60643" y="25399"/>
                </a:lnTo>
                <a:lnTo>
                  <a:pt x="61148" y="69193"/>
                </a:lnTo>
                <a:lnTo>
                  <a:pt x="72909" y="109044"/>
                </a:lnTo>
                <a:lnTo>
                  <a:pt x="120957" y="129899"/>
                </a:lnTo>
                <a:lnTo>
                  <a:pt x="132099" y="126857"/>
                </a:lnTo>
                <a:lnTo>
                  <a:pt x="142997" y="120176"/>
                </a:lnTo>
                <a:lnTo>
                  <a:pt x="154343" y="108882"/>
                </a:lnTo>
                <a:lnTo>
                  <a:pt x="155994" y="104745"/>
                </a:lnTo>
                <a:lnTo>
                  <a:pt x="106889" y="104745"/>
                </a:lnTo>
                <a:lnTo>
                  <a:pt x="95104" y="100568"/>
                </a:lnTo>
                <a:lnTo>
                  <a:pt x="85939" y="90077"/>
                </a:lnTo>
                <a:lnTo>
                  <a:pt x="82918" y="80185"/>
                </a:lnTo>
                <a:lnTo>
                  <a:pt x="81043" y="67013"/>
                </a:lnTo>
                <a:lnTo>
                  <a:pt x="80509" y="53344"/>
                </a:lnTo>
                <a:lnTo>
                  <a:pt x="80399" y="25399"/>
                </a:lnTo>
                <a:close/>
              </a:path>
              <a:path w="161290" h="130175">
                <a:moveTo>
                  <a:pt x="158010" y="0"/>
                </a:moveTo>
                <a:lnTo>
                  <a:pt x="69955" y="0"/>
                </a:lnTo>
                <a:lnTo>
                  <a:pt x="60915" y="305"/>
                </a:lnTo>
                <a:lnTo>
                  <a:pt x="24495" y="11624"/>
                </a:lnTo>
                <a:lnTo>
                  <a:pt x="912" y="53344"/>
                </a:lnTo>
                <a:lnTo>
                  <a:pt x="0" y="69193"/>
                </a:lnTo>
                <a:lnTo>
                  <a:pt x="980" y="81046"/>
                </a:lnTo>
                <a:lnTo>
                  <a:pt x="3307" y="94796"/>
                </a:lnTo>
                <a:lnTo>
                  <a:pt x="6476" y="106814"/>
                </a:lnTo>
                <a:lnTo>
                  <a:pt x="10690" y="119098"/>
                </a:lnTo>
                <a:lnTo>
                  <a:pt x="33817" y="118522"/>
                </a:lnTo>
                <a:lnTo>
                  <a:pt x="28694" y="107078"/>
                </a:lnTo>
                <a:lnTo>
                  <a:pt x="24696" y="94689"/>
                </a:lnTo>
                <a:lnTo>
                  <a:pt x="22962" y="86096"/>
                </a:lnTo>
                <a:lnTo>
                  <a:pt x="22895" y="85476"/>
                </a:lnTo>
                <a:lnTo>
                  <a:pt x="22113" y="74174"/>
                </a:lnTo>
                <a:lnTo>
                  <a:pt x="22514" y="56796"/>
                </a:lnTo>
                <a:lnTo>
                  <a:pt x="26475" y="45006"/>
                </a:lnTo>
                <a:lnTo>
                  <a:pt x="33838" y="34030"/>
                </a:lnTo>
                <a:lnTo>
                  <a:pt x="44554" y="27580"/>
                </a:lnTo>
                <a:lnTo>
                  <a:pt x="58103" y="25399"/>
                </a:lnTo>
                <a:lnTo>
                  <a:pt x="158010" y="25399"/>
                </a:lnTo>
                <a:lnTo>
                  <a:pt x="158010" y="0"/>
                </a:lnTo>
                <a:close/>
              </a:path>
              <a:path w="161290" h="130175">
                <a:moveTo>
                  <a:pt x="134584" y="25399"/>
                </a:moveTo>
                <a:lnTo>
                  <a:pt x="80399" y="25399"/>
                </a:lnTo>
                <a:lnTo>
                  <a:pt x="91059" y="25534"/>
                </a:lnTo>
                <a:lnTo>
                  <a:pt x="104506" y="27480"/>
                </a:lnTo>
                <a:lnTo>
                  <a:pt x="139224" y="59618"/>
                </a:lnTo>
                <a:lnTo>
                  <a:pt x="140747" y="73780"/>
                </a:lnTo>
                <a:lnTo>
                  <a:pt x="140713" y="74174"/>
                </a:lnTo>
                <a:lnTo>
                  <a:pt x="138409" y="86668"/>
                </a:lnTo>
                <a:lnTo>
                  <a:pt x="131679" y="97548"/>
                </a:lnTo>
                <a:lnTo>
                  <a:pt x="122100" y="103117"/>
                </a:lnTo>
                <a:lnTo>
                  <a:pt x="106889" y="104745"/>
                </a:lnTo>
                <a:lnTo>
                  <a:pt x="155994" y="104745"/>
                </a:lnTo>
                <a:lnTo>
                  <a:pt x="158358" y="98818"/>
                </a:lnTo>
                <a:lnTo>
                  <a:pt x="160592" y="85476"/>
                </a:lnTo>
                <a:lnTo>
                  <a:pt x="161008" y="67848"/>
                </a:lnTo>
                <a:lnTo>
                  <a:pt x="158303" y="55747"/>
                </a:lnTo>
                <a:lnTo>
                  <a:pt x="153083" y="43354"/>
                </a:lnTo>
                <a:lnTo>
                  <a:pt x="145292" y="33680"/>
                </a:lnTo>
                <a:lnTo>
                  <a:pt x="134584" y="253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10611670" y="6482743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10620419" y="631190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10632131" y="6196329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600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10716515" y="6200238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7930"/>
                </a:lnTo>
              </a:path>
            </a:pathLst>
          </a:custGeom>
          <a:ln w="234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10814446" y="6193464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705"/>
                </a:lnTo>
              </a:path>
            </a:pathLst>
          </a:custGeom>
          <a:ln w="234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10668230" y="6042956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8" y="25202"/>
                </a:moveTo>
                <a:lnTo>
                  <a:pt x="124908" y="25202"/>
                </a:lnTo>
                <a:lnTo>
                  <a:pt x="130834" y="28588"/>
                </a:lnTo>
                <a:lnTo>
                  <a:pt x="137293" y="40042"/>
                </a:lnTo>
                <a:lnTo>
                  <a:pt x="139825" y="51318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8" y="93540"/>
                </a:lnTo>
                <a:lnTo>
                  <a:pt x="131768" y="105308"/>
                </a:lnTo>
                <a:lnTo>
                  <a:pt x="126037" y="117206"/>
                </a:lnTo>
                <a:lnTo>
                  <a:pt x="154581" y="109983"/>
                </a:lnTo>
                <a:lnTo>
                  <a:pt x="157522" y="98262"/>
                </a:lnTo>
                <a:lnTo>
                  <a:pt x="159999" y="84469"/>
                </a:lnTo>
                <a:lnTo>
                  <a:pt x="161163" y="72746"/>
                </a:lnTo>
                <a:lnTo>
                  <a:pt x="161525" y="58562"/>
                </a:lnTo>
                <a:lnTo>
                  <a:pt x="160326" y="45787"/>
                </a:lnTo>
                <a:lnTo>
                  <a:pt x="157349" y="33798"/>
                </a:lnTo>
                <a:lnTo>
                  <a:pt x="153528" y="25202"/>
                </a:lnTo>
                <a:close/>
              </a:path>
              <a:path w="161925" h="117475">
                <a:moveTo>
                  <a:pt x="32057" y="7422"/>
                </a:moveTo>
                <a:lnTo>
                  <a:pt x="8068" y="7422"/>
                </a:lnTo>
                <a:lnTo>
                  <a:pt x="7148" y="10080"/>
                </a:lnTo>
                <a:lnTo>
                  <a:pt x="4178" y="20799"/>
                </a:lnTo>
                <a:lnTo>
                  <a:pt x="1341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20"/>
                </a:lnTo>
                <a:lnTo>
                  <a:pt x="20474" y="109096"/>
                </a:lnTo>
                <a:lnTo>
                  <a:pt x="46031" y="116073"/>
                </a:lnTo>
                <a:lnTo>
                  <a:pt x="57177" y="114514"/>
                </a:lnTo>
                <a:lnTo>
                  <a:pt x="67908" y="108952"/>
                </a:lnTo>
                <a:lnTo>
                  <a:pt x="79538" y="97655"/>
                </a:lnTo>
                <a:lnTo>
                  <a:pt x="82302" y="91524"/>
                </a:lnTo>
                <a:lnTo>
                  <a:pt x="36572" y="91524"/>
                </a:lnTo>
                <a:lnTo>
                  <a:pt x="30928" y="88420"/>
                </a:lnTo>
                <a:lnTo>
                  <a:pt x="25560" y="79669"/>
                </a:lnTo>
                <a:lnTo>
                  <a:pt x="22177" y="68530"/>
                </a:lnTo>
                <a:lnTo>
                  <a:pt x="21050" y="53706"/>
                </a:lnTo>
                <a:lnTo>
                  <a:pt x="21050" y="45522"/>
                </a:lnTo>
                <a:lnTo>
                  <a:pt x="22179" y="37620"/>
                </a:lnTo>
                <a:lnTo>
                  <a:pt x="23872" y="29717"/>
                </a:lnTo>
                <a:lnTo>
                  <a:pt x="25848" y="22097"/>
                </a:lnTo>
                <a:lnTo>
                  <a:pt x="28670" y="14760"/>
                </a:lnTo>
                <a:lnTo>
                  <a:pt x="32057" y="7422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4" y="62219"/>
                </a:lnTo>
                <a:lnTo>
                  <a:pt x="62461" y="76120"/>
                </a:lnTo>
                <a:lnTo>
                  <a:pt x="58021" y="84751"/>
                </a:lnTo>
                <a:lnTo>
                  <a:pt x="54634" y="89266"/>
                </a:lnTo>
                <a:lnTo>
                  <a:pt x="50119" y="91524"/>
                </a:lnTo>
                <a:lnTo>
                  <a:pt x="82302" y="91524"/>
                </a:lnTo>
                <a:lnTo>
                  <a:pt x="84747" y="86101"/>
                </a:lnTo>
                <a:lnTo>
                  <a:pt x="88783" y="71486"/>
                </a:lnTo>
                <a:lnTo>
                  <a:pt x="92967" y="53370"/>
                </a:lnTo>
                <a:lnTo>
                  <a:pt x="97173" y="40198"/>
                </a:lnTo>
                <a:lnTo>
                  <a:pt x="101483" y="32257"/>
                </a:lnTo>
                <a:lnTo>
                  <a:pt x="105152" y="27742"/>
                </a:lnTo>
                <a:lnTo>
                  <a:pt x="110514" y="25202"/>
                </a:lnTo>
                <a:lnTo>
                  <a:pt x="153528" y="25202"/>
                </a:lnTo>
                <a:lnTo>
                  <a:pt x="152209" y="22236"/>
                </a:lnTo>
                <a:lnTo>
                  <a:pt x="144521" y="10739"/>
                </a:lnTo>
                <a:lnTo>
                  <a:pt x="135412" y="4417"/>
                </a:lnTo>
                <a:lnTo>
                  <a:pt x="123093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10628039" y="5924508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19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59" y="43743"/>
                </a:lnTo>
                <a:lnTo>
                  <a:pt x="171590" y="47130"/>
                </a:lnTo>
                <a:lnTo>
                  <a:pt x="168203" y="50516"/>
                </a:lnTo>
                <a:lnTo>
                  <a:pt x="160019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3" y="77610"/>
                </a:lnTo>
                <a:lnTo>
                  <a:pt x="43743" y="96236"/>
                </a:lnTo>
                <a:lnTo>
                  <a:pt x="63500" y="96236"/>
                </a:lnTo>
                <a:lnTo>
                  <a:pt x="63500" y="77610"/>
                </a:lnTo>
                <a:lnTo>
                  <a:pt x="154561" y="77417"/>
                </a:lnTo>
                <a:lnTo>
                  <a:pt x="194114" y="54938"/>
                </a:lnTo>
                <a:lnTo>
                  <a:pt x="198119" y="25963"/>
                </a:lnTo>
                <a:lnTo>
                  <a:pt x="198119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3" y="0"/>
                </a:lnTo>
                <a:lnTo>
                  <a:pt x="43743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10668149" y="5770414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90" h="130175">
                <a:moveTo>
                  <a:pt x="80399" y="25400"/>
                </a:moveTo>
                <a:lnTo>
                  <a:pt x="60643" y="25400"/>
                </a:lnTo>
                <a:lnTo>
                  <a:pt x="61148" y="69193"/>
                </a:lnTo>
                <a:lnTo>
                  <a:pt x="72909" y="109044"/>
                </a:lnTo>
                <a:lnTo>
                  <a:pt x="120957" y="129899"/>
                </a:lnTo>
                <a:lnTo>
                  <a:pt x="132099" y="126857"/>
                </a:lnTo>
                <a:lnTo>
                  <a:pt x="142997" y="120176"/>
                </a:lnTo>
                <a:lnTo>
                  <a:pt x="154343" y="108882"/>
                </a:lnTo>
                <a:lnTo>
                  <a:pt x="155994" y="104745"/>
                </a:lnTo>
                <a:lnTo>
                  <a:pt x="106889" y="104745"/>
                </a:lnTo>
                <a:lnTo>
                  <a:pt x="95104" y="100568"/>
                </a:lnTo>
                <a:lnTo>
                  <a:pt x="85939" y="90077"/>
                </a:lnTo>
                <a:lnTo>
                  <a:pt x="82918" y="80185"/>
                </a:lnTo>
                <a:lnTo>
                  <a:pt x="81043" y="67013"/>
                </a:lnTo>
                <a:lnTo>
                  <a:pt x="80509" y="53344"/>
                </a:lnTo>
                <a:lnTo>
                  <a:pt x="80399" y="25400"/>
                </a:lnTo>
                <a:close/>
              </a:path>
              <a:path w="161290" h="130175">
                <a:moveTo>
                  <a:pt x="158010" y="0"/>
                </a:moveTo>
                <a:lnTo>
                  <a:pt x="69955" y="0"/>
                </a:lnTo>
                <a:lnTo>
                  <a:pt x="60915" y="305"/>
                </a:lnTo>
                <a:lnTo>
                  <a:pt x="24495" y="11624"/>
                </a:lnTo>
                <a:lnTo>
                  <a:pt x="912" y="53344"/>
                </a:lnTo>
                <a:lnTo>
                  <a:pt x="0" y="69193"/>
                </a:lnTo>
                <a:lnTo>
                  <a:pt x="980" y="81046"/>
                </a:lnTo>
                <a:lnTo>
                  <a:pt x="3307" y="94796"/>
                </a:lnTo>
                <a:lnTo>
                  <a:pt x="6476" y="106814"/>
                </a:lnTo>
                <a:lnTo>
                  <a:pt x="10690" y="119098"/>
                </a:lnTo>
                <a:lnTo>
                  <a:pt x="33817" y="118522"/>
                </a:lnTo>
                <a:lnTo>
                  <a:pt x="28694" y="107078"/>
                </a:lnTo>
                <a:lnTo>
                  <a:pt x="24696" y="94689"/>
                </a:lnTo>
                <a:lnTo>
                  <a:pt x="22962" y="86096"/>
                </a:lnTo>
                <a:lnTo>
                  <a:pt x="22895" y="85476"/>
                </a:lnTo>
                <a:lnTo>
                  <a:pt x="22113" y="74174"/>
                </a:lnTo>
                <a:lnTo>
                  <a:pt x="22514" y="56796"/>
                </a:lnTo>
                <a:lnTo>
                  <a:pt x="26475" y="45006"/>
                </a:lnTo>
                <a:lnTo>
                  <a:pt x="33838" y="34030"/>
                </a:lnTo>
                <a:lnTo>
                  <a:pt x="44554" y="27580"/>
                </a:lnTo>
                <a:lnTo>
                  <a:pt x="58103" y="25400"/>
                </a:lnTo>
                <a:lnTo>
                  <a:pt x="158010" y="25400"/>
                </a:lnTo>
                <a:lnTo>
                  <a:pt x="158010" y="0"/>
                </a:lnTo>
                <a:close/>
              </a:path>
              <a:path w="161290" h="130175">
                <a:moveTo>
                  <a:pt x="134584" y="25400"/>
                </a:moveTo>
                <a:lnTo>
                  <a:pt x="80399" y="25400"/>
                </a:lnTo>
                <a:lnTo>
                  <a:pt x="91059" y="25534"/>
                </a:lnTo>
                <a:lnTo>
                  <a:pt x="104506" y="27480"/>
                </a:lnTo>
                <a:lnTo>
                  <a:pt x="139224" y="59618"/>
                </a:lnTo>
                <a:lnTo>
                  <a:pt x="140747" y="73780"/>
                </a:lnTo>
                <a:lnTo>
                  <a:pt x="140713" y="74174"/>
                </a:lnTo>
                <a:lnTo>
                  <a:pt x="138409" y="86668"/>
                </a:lnTo>
                <a:lnTo>
                  <a:pt x="131679" y="97548"/>
                </a:lnTo>
                <a:lnTo>
                  <a:pt x="122100" y="103117"/>
                </a:lnTo>
                <a:lnTo>
                  <a:pt x="106889" y="104745"/>
                </a:lnTo>
                <a:lnTo>
                  <a:pt x="155994" y="104745"/>
                </a:lnTo>
                <a:lnTo>
                  <a:pt x="158358" y="98818"/>
                </a:lnTo>
                <a:lnTo>
                  <a:pt x="160592" y="85476"/>
                </a:lnTo>
                <a:lnTo>
                  <a:pt x="161008" y="67848"/>
                </a:lnTo>
                <a:lnTo>
                  <a:pt x="158303" y="55747"/>
                </a:lnTo>
                <a:lnTo>
                  <a:pt x="153083" y="43354"/>
                </a:lnTo>
                <a:lnTo>
                  <a:pt x="145292" y="33680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10628039" y="5640873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19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59" y="43745"/>
                </a:lnTo>
                <a:lnTo>
                  <a:pt x="171590" y="47130"/>
                </a:lnTo>
                <a:lnTo>
                  <a:pt x="168203" y="50518"/>
                </a:lnTo>
                <a:lnTo>
                  <a:pt x="160019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3" y="77610"/>
                </a:lnTo>
                <a:lnTo>
                  <a:pt x="43743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0" y="77417"/>
                </a:lnTo>
                <a:lnTo>
                  <a:pt x="194114" y="54939"/>
                </a:lnTo>
                <a:lnTo>
                  <a:pt x="198119" y="25965"/>
                </a:lnTo>
                <a:lnTo>
                  <a:pt x="198119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3" y="0"/>
                </a:lnTo>
                <a:lnTo>
                  <a:pt x="43743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10668856" y="5475492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10">
                <a:moveTo>
                  <a:pt x="86182" y="0"/>
                </a:moveTo>
                <a:lnTo>
                  <a:pt x="73764" y="0"/>
                </a:lnTo>
                <a:lnTo>
                  <a:pt x="65091" y="315"/>
                </a:lnTo>
                <a:lnTo>
                  <a:pt x="28392" y="11494"/>
                </a:lnTo>
                <a:lnTo>
                  <a:pt x="2527" y="47669"/>
                </a:lnTo>
                <a:lnTo>
                  <a:pt x="0" y="79468"/>
                </a:lnTo>
                <a:lnTo>
                  <a:pt x="2712" y="92202"/>
                </a:lnTo>
                <a:lnTo>
                  <a:pt x="23449" y="124424"/>
                </a:lnTo>
                <a:lnTo>
                  <a:pt x="69337" y="142322"/>
                </a:lnTo>
                <a:lnTo>
                  <a:pt x="84609" y="143052"/>
                </a:lnTo>
                <a:lnTo>
                  <a:pt x="97986" y="141898"/>
                </a:lnTo>
                <a:lnTo>
                  <a:pt x="142967" y="118186"/>
                </a:lnTo>
                <a:lnTo>
                  <a:pt x="144133" y="116558"/>
                </a:lnTo>
                <a:lnTo>
                  <a:pt x="86182" y="116558"/>
                </a:lnTo>
                <a:lnTo>
                  <a:pt x="86182" y="113526"/>
                </a:lnTo>
                <a:lnTo>
                  <a:pt x="53915" y="113526"/>
                </a:lnTo>
                <a:lnTo>
                  <a:pt x="42167" y="108515"/>
                </a:lnTo>
                <a:lnTo>
                  <a:pt x="32696" y="100878"/>
                </a:lnTo>
                <a:lnTo>
                  <a:pt x="26119" y="91404"/>
                </a:lnTo>
                <a:lnTo>
                  <a:pt x="22092" y="79468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2" y="25400"/>
                </a:lnTo>
                <a:lnTo>
                  <a:pt x="86182" y="0"/>
                </a:lnTo>
                <a:close/>
              </a:path>
              <a:path w="161290" h="143510">
                <a:moveTo>
                  <a:pt x="149399" y="5927"/>
                </a:moveTo>
                <a:lnTo>
                  <a:pt x="125433" y="5966"/>
                </a:lnTo>
                <a:lnTo>
                  <a:pt x="130098" y="15378"/>
                </a:lnTo>
                <a:lnTo>
                  <a:pt x="134209" y="26762"/>
                </a:lnTo>
                <a:lnTo>
                  <a:pt x="138151" y="41892"/>
                </a:lnTo>
                <a:lnTo>
                  <a:pt x="139288" y="53755"/>
                </a:lnTo>
                <a:lnTo>
                  <a:pt x="139423" y="69579"/>
                </a:lnTo>
                <a:lnTo>
                  <a:pt x="136857" y="82002"/>
                </a:lnTo>
                <a:lnTo>
                  <a:pt x="100613" y="114514"/>
                </a:lnTo>
                <a:lnTo>
                  <a:pt x="86182" y="116558"/>
                </a:lnTo>
                <a:lnTo>
                  <a:pt x="144133" y="116558"/>
                </a:lnTo>
                <a:lnTo>
                  <a:pt x="160151" y="72468"/>
                </a:lnTo>
                <a:lnTo>
                  <a:pt x="160787" y="56180"/>
                </a:lnTo>
                <a:lnTo>
                  <a:pt x="159644" y="44130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90" h="143510">
                <a:moveTo>
                  <a:pt x="86182" y="25400"/>
                </a:moveTo>
                <a:lnTo>
                  <a:pt x="66426" y="25400"/>
                </a:lnTo>
                <a:lnTo>
                  <a:pt x="53915" y="113526"/>
                </a:lnTo>
                <a:lnTo>
                  <a:pt x="86182" y="113526"/>
                </a:lnTo>
                <a:lnTo>
                  <a:pt x="86182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11195955" y="5420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11195955" y="5397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11195955" y="2531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11195955" y="2508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11092127" y="6385174"/>
            <a:ext cx="212725" cy="144780"/>
          </a:xfrm>
          <a:custGeom>
            <a:avLst/>
            <a:gdLst/>
            <a:ahLst/>
            <a:cxnLst/>
            <a:rect l="l" t="t" r="r" b="b"/>
            <a:pathLst>
              <a:path w="212725" h="144779">
                <a:moveTo>
                  <a:pt x="37169" y="12408"/>
                </a:moveTo>
                <a:lnTo>
                  <a:pt x="10076" y="12408"/>
                </a:lnTo>
                <a:lnTo>
                  <a:pt x="8000" y="19169"/>
                </a:lnTo>
                <a:lnTo>
                  <a:pt x="6" y="65863"/>
                </a:lnTo>
                <a:lnTo>
                  <a:pt x="0" y="82064"/>
                </a:lnTo>
                <a:lnTo>
                  <a:pt x="1776" y="94909"/>
                </a:lnTo>
                <a:lnTo>
                  <a:pt x="26638" y="135759"/>
                </a:lnTo>
                <a:lnTo>
                  <a:pt x="67195" y="144201"/>
                </a:lnTo>
                <a:lnTo>
                  <a:pt x="78530" y="141125"/>
                </a:lnTo>
                <a:lnTo>
                  <a:pt x="89480" y="134607"/>
                </a:lnTo>
                <a:lnTo>
                  <a:pt x="100741" y="123785"/>
                </a:lnTo>
                <a:lnTo>
                  <a:pt x="104701" y="116474"/>
                </a:lnTo>
                <a:lnTo>
                  <a:pt x="50808" y="116474"/>
                </a:lnTo>
                <a:lnTo>
                  <a:pt x="39303" y="112189"/>
                </a:lnTo>
                <a:lnTo>
                  <a:pt x="29299" y="102043"/>
                </a:lnTo>
                <a:lnTo>
                  <a:pt x="25439" y="92660"/>
                </a:lnTo>
                <a:lnTo>
                  <a:pt x="23118" y="80026"/>
                </a:lnTo>
                <a:lnTo>
                  <a:pt x="22468" y="63187"/>
                </a:lnTo>
                <a:lnTo>
                  <a:pt x="24107" y="51658"/>
                </a:lnTo>
                <a:lnTo>
                  <a:pt x="27592" y="36504"/>
                </a:lnTo>
                <a:lnTo>
                  <a:pt x="31766" y="24803"/>
                </a:lnTo>
                <a:lnTo>
                  <a:pt x="37169" y="12408"/>
                </a:lnTo>
                <a:close/>
              </a:path>
              <a:path w="212725" h="144779">
                <a:moveTo>
                  <a:pt x="201436" y="29626"/>
                </a:moveTo>
                <a:lnTo>
                  <a:pt x="161129" y="29626"/>
                </a:lnTo>
                <a:lnTo>
                  <a:pt x="172714" y="34262"/>
                </a:lnTo>
                <a:lnTo>
                  <a:pt x="182415" y="44014"/>
                </a:lnTo>
                <a:lnTo>
                  <a:pt x="186857" y="53753"/>
                </a:lnTo>
                <a:lnTo>
                  <a:pt x="189511" y="66222"/>
                </a:lnTo>
                <a:lnTo>
                  <a:pt x="190367" y="82064"/>
                </a:lnTo>
                <a:lnTo>
                  <a:pt x="189487" y="92292"/>
                </a:lnTo>
                <a:lnTo>
                  <a:pt x="187042" y="104581"/>
                </a:lnTo>
                <a:lnTo>
                  <a:pt x="182431" y="120462"/>
                </a:lnTo>
                <a:lnTo>
                  <a:pt x="177460" y="132087"/>
                </a:lnTo>
                <a:lnTo>
                  <a:pt x="171225" y="143922"/>
                </a:lnTo>
                <a:lnTo>
                  <a:pt x="203770" y="133359"/>
                </a:lnTo>
                <a:lnTo>
                  <a:pt x="212313" y="85784"/>
                </a:lnTo>
                <a:lnTo>
                  <a:pt x="212516" y="70457"/>
                </a:lnTo>
                <a:lnTo>
                  <a:pt x="211246" y="57864"/>
                </a:lnTo>
                <a:lnTo>
                  <a:pt x="208550" y="45964"/>
                </a:lnTo>
                <a:lnTo>
                  <a:pt x="204143" y="34454"/>
                </a:lnTo>
                <a:lnTo>
                  <a:pt x="201436" y="29626"/>
                </a:lnTo>
                <a:close/>
              </a:path>
              <a:path w="212725" h="144779">
                <a:moveTo>
                  <a:pt x="151048" y="0"/>
                </a:moveTo>
                <a:lnTo>
                  <a:pt x="105569" y="23060"/>
                </a:lnTo>
                <a:lnTo>
                  <a:pt x="91356" y="60668"/>
                </a:lnTo>
                <a:lnTo>
                  <a:pt x="85558" y="88592"/>
                </a:lnTo>
                <a:lnTo>
                  <a:pt x="81307" y="100920"/>
                </a:lnTo>
                <a:lnTo>
                  <a:pt x="75726" y="109749"/>
                </a:lnTo>
                <a:lnTo>
                  <a:pt x="66560" y="115062"/>
                </a:lnTo>
                <a:lnTo>
                  <a:pt x="50808" y="116474"/>
                </a:lnTo>
                <a:lnTo>
                  <a:pt x="104701" y="116474"/>
                </a:lnTo>
                <a:lnTo>
                  <a:pt x="106343" y="113442"/>
                </a:lnTo>
                <a:lnTo>
                  <a:pt x="110929" y="100784"/>
                </a:lnTo>
                <a:lnTo>
                  <a:pt x="114502" y="85768"/>
                </a:lnTo>
                <a:lnTo>
                  <a:pt x="121254" y="56121"/>
                </a:lnTo>
                <a:lnTo>
                  <a:pt x="126512" y="44951"/>
                </a:lnTo>
                <a:lnTo>
                  <a:pt x="134478" y="34894"/>
                </a:lnTo>
                <a:lnTo>
                  <a:pt x="144803" y="30641"/>
                </a:lnTo>
                <a:lnTo>
                  <a:pt x="161129" y="29626"/>
                </a:lnTo>
                <a:lnTo>
                  <a:pt x="201436" y="29626"/>
                </a:lnTo>
                <a:lnTo>
                  <a:pt x="197741" y="23035"/>
                </a:lnTo>
                <a:lnTo>
                  <a:pt x="189059" y="11404"/>
                </a:lnTo>
                <a:lnTo>
                  <a:pt x="178545" y="5081"/>
                </a:lnTo>
                <a:lnTo>
                  <a:pt x="165924" y="1271"/>
                </a:lnTo>
                <a:lnTo>
                  <a:pt x="151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11143148" y="6231635"/>
            <a:ext cx="161925" cy="122555"/>
          </a:xfrm>
          <a:custGeom>
            <a:avLst/>
            <a:gdLst/>
            <a:ahLst/>
            <a:cxnLst/>
            <a:rect l="l" t="t" r="r" b="b"/>
            <a:pathLst>
              <a:path w="161925" h="122554">
                <a:moveTo>
                  <a:pt x="33279" y="0"/>
                </a:moveTo>
                <a:lnTo>
                  <a:pt x="9573" y="0"/>
                </a:lnTo>
                <a:lnTo>
                  <a:pt x="6468" y="7056"/>
                </a:lnTo>
                <a:lnTo>
                  <a:pt x="4211" y="14392"/>
                </a:lnTo>
                <a:lnTo>
                  <a:pt x="824" y="29069"/>
                </a:lnTo>
                <a:lnTo>
                  <a:pt x="89" y="35685"/>
                </a:lnTo>
                <a:lnTo>
                  <a:pt x="0" y="46896"/>
                </a:lnTo>
                <a:lnTo>
                  <a:pt x="1137" y="60235"/>
                </a:lnTo>
                <a:lnTo>
                  <a:pt x="25531" y="104999"/>
                </a:lnTo>
                <a:lnTo>
                  <a:pt x="71552" y="121416"/>
                </a:lnTo>
                <a:lnTo>
                  <a:pt x="87974" y="122009"/>
                </a:lnTo>
                <a:lnTo>
                  <a:pt x="100537" y="120509"/>
                </a:lnTo>
                <a:lnTo>
                  <a:pt x="145873" y="95377"/>
                </a:lnTo>
                <a:lnTo>
                  <a:pt x="146325" y="94709"/>
                </a:lnTo>
                <a:lnTo>
                  <a:pt x="69223" y="94709"/>
                </a:lnTo>
                <a:lnTo>
                  <a:pt x="56637" y="92013"/>
                </a:lnTo>
                <a:lnTo>
                  <a:pt x="22924" y="57519"/>
                </a:lnTo>
                <a:lnTo>
                  <a:pt x="21426" y="43461"/>
                </a:lnTo>
                <a:lnTo>
                  <a:pt x="21496" y="35685"/>
                </a:lnTo>
                <a:lnTo>
                  <a:pt x="22555" y="29069"/>
                </a:lnTo>
                <a:lnTo>
                  <a:pt x="26506" y="14392"/>
                </a:lnTo>
                <a:lnTo>
                  <a:pt x="29328" y="7338"/>
                </a:lnTo>
                <a:lnTo>
                  <a:pt x="33279" y="0"/>
                </a:lnTo>
                <a:close/>
              </a:path>
              <a:path w="161925" h="122554">
                <a:moveTo>
                  <a:pt x="152095" y="0"/>
                </a:moveTo>
                <a:lnTo>
                  <a:pt x="129307" y="1193"/>
                </a:lnTo>
                <a:lnTo>
                  <a:pt x="134290" y="11929"/>
                </a:lnTo>
                <a:lnTo>
                  <a:pt x="138504" y="24994"/>
                </a:lnTo>
                <a:lnTo>
                  <a:pt x="139958" y="35685"/>
                </a:lnTo>
                <a:lnTo>
                  <a:pt x="140084" y="51358"/>
                </a:lnTo>
                <a:lnTo>
                  <a:pt x="137153" y="63483"/>
                </a:lnTo>
                <a:lnTo>
                  <a:pt x="101482" y="92634"/>
                </a:lnTo>
                <a:lnTo>
                  <a:pt x="69223" y="94709"/>
                </a:lnTo>
                <a:lnTo>
                  <a:pt x="146325" y="94709"/>
                </a:lnTo>
                <a:lnTo>
                  <a:pt x="152843" y="85075"/>
                </a:lnTo>
                <a:lnTo>
                  <a:pt x="157781" y="73437"/>
                </a:lnTo>
                <a:lnTo>
                  <a:pt x="160719" y="60495"/>
                </a:lnTo>
                <a:lnTo>
                  <a:pt x="161649" y="46896"/>
                </a:lnTo>
                <a:lnTo>
                  <a:pt x="161574" y="36689"/>
                </a:lnTo>
                <a:lnTo>
                  <a:pt x="160844" y="29632"/>
                </a:lnTo>
                <a:lnTo>
                  <a:pt x="159433" y="22012"/>
                </a:lnTo>
                <a:lnTo>
                  <a:pt x="158022" y="14676"/>
                </a:lnTo>
                <a:lnTo>
                  <a:pt x="155482" y="7338"/>
                </a:lnTo>
                <a:lnTo>
                  <a:pt x="152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11146794" y="6174908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11086682" y="6174908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11143868" y="5977071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10">
                <a:moveTo>
                  <a:pt x="86182" y="0"/>
                </a:moveTo>
                <a:lnTo>
                  <a:pt x="73764" y="0"/>
                </a:lnTo>
                <a:lnTo>
                  <a:pt x="65092" y="314"/>
                </a:lnTo>
                <a:lnTo>
                  <a:pt x="28393" y="11493"/>
                </a:lnTo>
                <a:lnTo>
                  <a:pt x="2527" y="47667"/>
                </a:lnTo>
                <a:lnTo>
                  <a:pt x="0" y="79466"/>
                </a:lnTo>
                <a:lnTo>
                  <a:pt x="2712" y="92201"/>
                </a:lnTo>
                <a:lnTo>
                  <a:pt x="23448" y="124422"/>
                </a:lnTo>
                <a:lnTo>
                  <a:pt x="69337" y="142321"/>
                </a:lnTo>
                <a:lnTo>
                  <a:pt x="84608" y="143051"/>
                </a:lnTo>
                <a:lnTo>
                  <a:pt x="97986" y="141897"/>
                </a:lnTo>
                <a:lnTo>
                  <a:pt x="142967" y="118185"/>
                </a:lnTo>
                <a:lnTo>
                  <a:pt x="144133" y="116556"/>
                </a:lnTo>
                <a:lnTo>
                  <a:pt x="86182" y="116556"/>
                </a:lnTo>
                <a:lnTo>
                  <a:pt x="86182" y="113526"/>
                </a:lnTo>
                <a:lnTo>
                  <a:pt x="53915" y="113526"/>
                </a:lnTo>
                <a:lnTo>
                  <a:pt x="42168" y="108515"/>
                </a:lnTo>
                <a:lnTo>
                  <a:pt x="32697" y="100877"/>
                </a:lnTo>
                <a:lnTo>
                  <a:pt x="26119" y="91404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6" y="53753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2" y="25400"/>
                </a:lnTo>
                <a:lnTo>
                  <a:pt x="86182" y="0"/>
                </a:lnTo>
                <a:close/>
              </a:path>
              <a:path w="161290" h="143510">
                <a:moveTo>
                  <a:pt x="149399" y="5925"/>
                </a:moveTo>
                <a:lnTo>
                  <a:pt x="125434" y="5965"/>
                </a:lnTo>
                <a:lnTo>
                  <a:pt x="130098" y="15378"/>
                </a:lnTo>
                <a:lnTo>
                  <a:pt x="134209" y="26761"/>
                </a:lnTo>
                <a:lnTo>
                  <a:pt x="138151" y="41892"/>
                </a:lnTo>
                <a:lnTo>
                  <a:pt x="139288" y="53753"/>
                </a:lnTo>
                <a:lnTo>
                  <a:pt x="139423" y="69578"/>
                </a:lnTo>
                <a:lnTo>
                  <a:pt x="136857" y="82002"/>
                </a:lnTo>
                <a:lnTo>
                  <a:pt x="100613" y="114513"/>
                </a:lnTo>
                <a:lnTo>
                  <a:pt x="86182" y="116556"/>
                </a:lnTo>
                <a:lnTo>
                  <a:pt x="144133" y="116556"/>
                </a:lnTo>
                <a:lnTo>
                  <a:pt x="160151" y="72468"/>
                </a:lnTo>
                <a:lnTo>
                  <a:pt x="160787" y="56179"/>
                </a:lnTo>
                <a:lnTo>
                  <a:pt x="159644" y="44130"/>
                </a:lnTo>
                <a:lnTo>
                  <a:pt x="157403" y="30068"/>
                </a:lnTo>
                <a:lnTo>
                  <a:pt x="154018" y="17837"/>
                </a:lnTo>
                <a:lnTo>
                  <a:pt x="149399" y="5925"/>
                </a:lnTo>
                <a:close/>
              </a:path>
              <a:path w="161290" h="143510">
                <a:moveTo>
                  <a:pt x="86182" y="25400"/>
                </a:moveTo>
                <a:lnTo>
                  <a:pt x="66426" y="25400"/>
                </a:lnTo>
                <a:lnTo>
                  <a:pt x="53915" y="113526"/>
                </a:lnTo>
                <a:lnTo>
                  <a:pt x="86182" y="113526"/>
                </a:lnTo>
                <a:lnTo>
                  <a:pt x="86182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11143585" y="5807174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7585" y="0"/>
                </a:moveTo>
                <a:lnTo>
                  <a:pt x="64451" y="0"/>
                </a:lnTo>
                <a:lnTo>
                  <a:pt x="55518" y="326"/>
                </a:lnTo>
                <a:lnTo>
                  <a:pt x="9019" y="21465"/>
                </a:lnTo>
                <a:lnTo>
                  <a:pt x="0" y="61470"/>
                </a:lnTo>
                <a:lnTo>
                  <a:pt x="2843" y="73341"/>
                </a:lnTo>
                <a:lnTo>
                  <a:pt x="8733" y="86026"/>
                </a:lnTo>
                <a:lnTo>
                  <a:pt x="16753" y="95625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5" y="129258"/>
                </a:lnTo>
                <a:lnTo>
                  <a:pt x="157585" y="103858"/>
                </a:lnTo>
                <a:lnTo>
                  <a:pt x="67284" y="103799"/>
                </a:lnTo>
                <a:lnTo>
                  <a:pt x="54523" y="101997"/>
                </a:lnTo>
                <a:lnTo>
                  <a:pt x="23010" y="68274"/>
                </a:lnTo>
                <a:lnTo>
                  <a:pt x="22333" y="51575"/>
                </a:lnTo>
                <a:lnTo>
                  <a:pt x="27348" y="40783"/>
                </a:lnTo>
                <a:lnTo>
                  <a:pt x="38719" y="30394"/>
                </a:lnTo>
                <a:lnTo>
                  <a:pt x="50432" y="26678"/>
                </a:lnTo>
                <a:lnTo>
                  <a:pt x="65298" y="25400"/>
                </a:lnTo>
                <a:lnTo>
                  <a:pt x="157585" y="25400"/>
                </a:lnTo>
                <a:lnTo>
                  <a:pt x="1575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11143148" y="5645460"/>
            <a:ext cx="161925" cy="122555"/>
          </a:xfrm>
          <a:custGeom>
            <a:avLst/>
            <a:gdLst/>
            <a:ahLst/>
            <a:cxnLst/>
            <a:rect l="l" t="t" r="r" b="b"/>
            <a:pathLst>
              <a:path w="161925" h="122554">
                <a:moveTo>
                  <a:pt x="33279" y="0"/>
                </a:moveTo>
                <a:lnTo>
                  <a:pt x="9573" y="0"/>
                </a:lnTo>
                <a:lnTo>
                  <a:pt x="6468" y="7056"/>
                </a:lnTo>
                <a:lnTo>
                  <a:pt x="4211" y="14394"/>
                </a:lnTo>
                <a:lnTo>
                  <a:pt x="824" y="29069"/>
                </a:lnTo>
                <a:lnTo>
                  <a:pt x="89" y="35685"/>
                </a:lnTo>
                <a:lnTo>
                  <a:pt x="0" y="46896"/>
                </a:lnTo>
                <a:lnTo>
                  <a:pt x="1137" y="60235"/>
                </a:lnTo>
                <a:lnTo>
                  <a:pt x="25531" y="104999"/>
                </a:lnTo>
                <a:lnTo>
                  <a:pt x="71552" y="121417"/>
                </a:lnTo>
                <a:lnTo>
                  <a:pt x="87973" y="122011"/>
                </a:lnTo>
                <a:lnTo>
                  <a:pt x="100536" y="120510"/>
                </a:lnTo>
                <a:lnTo>
                  <a:pt x="145873" y="95378"/>
                </a:lnTo>
                <a:lnTo>
                  <a:pt x="146324" y="94710"/>
                </a:lnTo>
                <a:lnTo>
                  <a:pt x="69223" y="94710"/>
                </a:lnTo>
                <a:lnTo>
                  <a:pt x="56637" y="92014"/>
                </a:lnTo>
                <a:lnTo>
                  <a:pt x="22924" y="57520"/>
                </a:lnTo>
                <a:lnTo>
                  <a:pt x="21426" y="43463"/>
                </a:lnTo>
                <a:lnTo>
                  <a:pt x="21496" y="35685"/>
                </a:lnTo>
                <a:lnTo>
                  <a:pt x="22555" y="29069"/>
                </a:lnTo>
                <a:lnTo>
                  <a:pt x="26506" y="14394"/>
                </a:lnTo>
                <a:lnTo>
                  <a:pt x="29328" y="7338"/>
                </a:lnTo>
                <a:lnTo>
                  <a:pt x="33279" y="0"/>
                </a:lnTo>
                <a:close/>
              </a:path>
              <a:path w="161925" h="122554">
                <a:moveTo>
                  <a:pt x="152095" y="0"/>
                </a:moveTo>
                <a:lnTo>
                  <a:pt x="129308" y="1194"/>
                </a:lnTo>
                <a:lnTo>
                  <a:pt x="134290" y="11930"/>
                </a:lnTo>
                <a:lnTo>
                  <a:pt x="138504" y="24994"/>
                </a:lnTo>
                <a:lnTo>
                  <a:pt x="139958" y="35685"/>
                </a:lnTo>
                <a:lnTo>
                  <a:pt x="140084" y="51359"/>
                </a:lnTo>
                <a:lnTo>
                  <a:pt x="137153" y="63484"/>
                </a:lnTo>
                <a:lnTo>
                  <a:pt x="101482" y="92635"/>
                </a:lnTo>
                <a:lnTo>
                  <a:pt x="69223" y="94710"/>
                </a:lnTo>
                <a:lnTo>
                  <a:pt x="146324" y="94710"/>
                </a:lnTo>
                <a:lnTo>
                  <a:pt x="152843" y="85076"/>
                </a:lnTo>
                <a:lnTo>
                  <a:pt x="157781" y="73438"/>
                </a:lnTo>
                <a:lnTo>
                  <a:pt x="160719" y="60496"/>
                </a:lnTo>
                <a:lnTo>
                  <a:pt x="161649" y="46896"/>
                </a:lnTo>
                <a:lnTo>
                  <a:pt x="161574" y="36689"/>
                </a:lnTo>
                <a:lnTo>
                  <a:pt x="160844" y="29634"/>
                </a:lnTo>
                <a:lnTo>
                  <a:pt x="159433" y="22014"/>
                </a:lnTo>
                <a:lnTo>
                  <a:pt x="158022" y="14676"/>
                </a:lnTo>
                <a:lnTo>
                  <a:pt x="155482" y="7338"/>
                </a:lnTo>
                <a:lnTo>
                  <a:pt x="152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11143868" y="5469354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10">
                <a:moveTo>
                  <a:pt x="86182" y="0"/>
                </a:moveTo>
                <a:lnTo>
                  <a:pt x="73764" y="0"/>
                </a:lnTo>
                <a:lnTo>
                  <a:pt x="65092" y="315"/>
                </a:lnTo>
                <a:lnTo>
                  <a:pt x="28393" y="11493"/>
                </a:lnTo>
                <a:lnTo>
                  <a:pt x="2527" y="47668"/>
                </a:lnTo>
                <a:lnTo>
                  <a:pt x="0" y="79467"/>
                </a:lnTo>
                <a:lnTo>
                  <a:pt x="2712" y="92201"/>
                </a:lnTo>
                <a:lnTo>
                  <a:pt x="23449" y="124422"/>
                </a:lnTo>
                <a:lnTo>
                  <a:pt x="69337" y="142321"/>
                </a:lnTo>
                <a:lnTo>
                  <a:pt x="84609" y="143051"/>
                </a:lnTo>
                <a:lnTo>
                  <a:pt x="97986" y="141897"/>
                </a:lnTo>
                <a:lnTo>
                  <a:pt x="142967" y="118185"/>
                </a:lnTo>
                <a:lnTo>
                  <a:pt x="144133" y="116558"/>
                </a:lnTo>
                <a:lnTo>
                  <a:pt x="86182" y="116558"/>
                </a:lnTo>
                <a:lnTo>
                  <a:pt x="86182" y="113526"/>
                </a:lnTo>
                <a:lnTo>
                  <a:pt x="53915" y="113526"/>
                </a:lnTo>
                <a:lnTo>
                  <a:pt x="42168" y="108515"/>
                </a:lnTo>
                <a:lnTo>
                  <a:pt x="32697" y="100877"/>
                </a:lnTo>
                <a:lnTo>
                  <a:pt x="26119" y="91405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2" y="25400"/>
                </a:lnTo>
                <a:lnTo>
                  <a:pt x="86182" y="0"/>
                </a:lnTo>
                <a:close/>
              </a:path>
              <a:path w="161290" h="143510">
                <a:moveTo>
                  <a:pt x="149399" y="5925"/>
                </a:moveTo>
                <a:lnTo>
                  <a:pt x="125434" y="5966"/>
                </a:lnTo>
                <a:lnTo>
                  <a:pt x="130098" y="15379"/>
                </a:lnTo>
                <a:lnTo>
                  <a:pt x="134209" y="26762"/>
                </a:lnTo>
                <a:lnTo>
                  <a:pt x="138151" y="41893"/>
                </a:lnTo>
                <a:lnTo>
                  <a:pt x="139288" y="53755"/>
                </a:lnTo>
                <a:lnTo>
                  <a:pt x="139423" y="69579"/>
                </a:lnTo>
                <a:lnTo>
                  <a:pt x="136857" y="82003"/>
                </a:lnTo>
                <a:lnTo>
                  <a:pt x="100613" y="114514"/>
                </a:lnTo>
                <a:lnTo>
                  <a:pt x="86182" y="116558"/>
                </a:lnTo>
                <a:lnTo>
                  <a:pt x="144133" y="116558"/>
                </a:lnTo>
                <a:lnTo>
                  <a:pt x="160151" y="72468"/>
                </a:lnTo>
                <a:lnTo>
                  <a:pt x="160787" y="56179"/>
                </a:lnTo>
                <a:lnTo>
                  <a:pt x="159644" y="44130"/>
                </a:lnTo>
                <a:lnTo>
                  <a:pt x="157403" y="30068"/>
                </a:lnTo>
                <a:lnTo>
                  <a:pt x="154018" y="17838"/>
                </a:lnTo>
                <a:lnTo>
                  <a:pt x="149399" y="5925"/>
                </a:lnTo>
                <a:close/>
              </a:path>
              <a:path w="161290" h="143510">
                <a:moveTo>
                  <a:pt x="86182" y="25400"/>
                </a:moveTo>
                <a:lnTo>
                  <a:pt x="66426" y="25400"/>
                </a:lnTo>
                <a:lnTo>
                  <a:pt x="53915" y="113526"/>
                </a:lnTo>
                <a:lnTo>
                  <a:pt x="86182" y="113526"/>
                </a:lnTo>
                <a:lnTo>
                  <a:pt x="86182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11670961" y="5420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11670961" y="5397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11670961" y="2531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11670961" y="2508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11539798" y="6606013"/>
            <a:ext cx="212725" cy="144780"/>
          </a:xfrm>
          <a:custGeom>
            <a:avLst/>
            <a:gdLst/>
            <a:ahLst/>
            <a:cxnLst/>
            <a:rect l="l" t="t" r="r" b="b"/>
            <a:pathLst>
              <a:path w="212725" h="144779">
                <a:moveTo>
                  <a:pt x="37170" y="12408"/>
                </a:moveTo>
                <a:lnTo>
                  <a:pt x="10076" y="12408"/>
                </a:lnTo>
                <a:lnTo>
                  <a:pt x="8000" y="19169"/>
                </a:lnTo>
                <a:lnTo>
                  <a:pt x="6" y="65863"/>
                </a:lnTo>
                <a:lnTo>
                  <a:pt x="0" y="82064"/>
                </a:lnTo>
                <a:lnTo>
                  <a:pt x="1776" y="94909"/>
                </a:lnTo>
                <a:lnTo>
                  <a:pt x="26639" y="135759"/>
                </a:lnTo>
                <a:lnTo>
                  <a:pt x="67196" y="144201"/>
                </a:lnTo>
                <a:lnTo>
                  <a:pt x="78531" y="141125"/>
                </a:lnTo>
                <a:lnTo>
                  <a:pt x="89480" y="134607"/>
                </a:lnTo>
                <a:lnTo>
                  <a:pt x="100741" y="123785"/>
                </a:lnTo>
                <a:lnTo>
                  <a:pt x="104701" y="116474"/>
                </a:lnTo>
                <a:lnTo>
                  <a:pt x="50808" y="116474"/>
                </a:lnTo>
                <a:lnTo>
                  <a:pt x="39303" y="112189"/>
                </a:lnTo>
                <a:lnTo>
                  <a:pt x="29300" y="102043"/>
                </a:lnTo>
                <a:lnTo>
                  <a:pt x="25439" y="92659"/>
                </a:lnTo>
                <a:lnTo>
                  <a:pt x="23118" y="80025"/>
                </a:lnTo>
                <a:lnTo>
                  <a:pt x="22468" y="63187"/>
                </a:lnTo>
                <a:lnTo>
                  <a:pt x="24108" y="51659"/>
                </a:lnTo>
                <a:lnTo>
                  <a:pt x="27594" y="36504"/>
                </a:lnTo>
                <a:lnTo>
                  <a:pt x="31767" y="24803"/>
                </a:lnTo>
                <a:lnTo>
                  <a:pt x="37170" y="12408"/>
                </a:lnTo>
                <a:close/>
              </a:path>
              <a:path w="212725" h="144779">
                <a:moveTo>
                  <a:pt x="201436" y="29626"/>
                </a:moveTo>
                <a:lnTo>
                  <a:pt x="161129" y="29626"/>
                </a:lnTo>
                <a:lnTo>
                  <a:pt x="172714" y="34262"/>
                </a:lnTo>
                <a:lnTo>
                  <a:pt x="182415" y="44014"/>
                </a:lnTo>
                <a:lnTo>
                  <a:pt x="186857" y="53753"/>
                </a:lnTo>
                <a:lnTo>
                  <a:pt x="189511" y="66223"/>
                </a:lnTo>
                <a:lnTo>
                  <a:pt x="190367" y="82064"/>
                </a:lnTo>
                <a:lnTo>
                  <a:pt x="189487" y="92292"/>
                </a:lnTo>
                <a:lnTo>
                  <a:pt x="187042" y="104581"/>
                </a:lnTo>
                <a:lnTo>
                  <a:pt x="182431" y="120463"/>
                </a:lnTo>
                <a:lnTo>
                  <a:pt x="177459" y="132087"/>
                </a:lnTo>
                <a:lnTo>
                  <a:pt x="171225" y="143922"/>
                </a:lnTo>
                <a:lnTo>
                  <a:pt x="203770" y="133359"/>
                </a:lnTo>
                <a:lnTo>
                  <a:pt x="212312" y="85784"/>
                </a:lnTo>
                <a:lnTo>
                  <a:pt x="212516" y="70458"/>
                </a:lnTo>
                <a:lnTo>
                  <a:pt x="211246" y="57865"/>
                </a:lnTo>
                <a:lnTo>
                  <a:pt x="208550" y="45964"/>
                </a:lnTo>
                <a:lnTo>
                  <a:pt x="204143" y="34454"/>
                </a:lnTo>
                <a:lnTo>
                  <a:pt x="201436" y="29626"/>
                </a:lnTo>
                <a:close/>
              </a:path>
              <a:path w="212725" h="144779">
                <a:moveTo>
                  <a:pt x="151048" y="0"/>
                </a:moveTo>
                <a:lnTo>
                  <a:pt x="105569" y="23061"/>
                </a:lnTo>
                <a:lnTo>
                  <a:pt x="91356" y="60668"/>
                </a:lnTo>
                <a:lnTo>
                  <a:pt x="85558" y="88593"/>
                </a:lnTo>
                <a:lnTo>
                  <a:pt x="81307" y="100920"/>
                </a:lnTo>
                <a:lnTo>
                  <a:pt x="75727" y="109749"/>
                </a:lnTo>
                <a:lnTo>
                  <a:pt x="66561" y="115063"/>
                </a:lnTo>
                <a:lnTo>
                  <a:pt x="50808" y="116474"/>
                </a:lnTo>
                <a:lnTo>
                  <a:pt x="104701" y="116474"/>
                </a:lnTo>
                <a:lnTo>
                  <a:pt x="106343" y="113442"/>
                </a:lnTo>
                <a:lnTo>
                  <a:pt x="110929" y="100784"/>
                </a:lnTo>
                <a:lnTo>
                  <a:pt x="114502" y="85768"/>
                </a:lnTo>
                <a:lnTo>
                  <a:pt x="121254" y="56120"/>
                </a:lnTo>
                <a:lnTo>
                  <a:pt x="126513" y="44951"/>
                </a:lnTo>
                <a:lnTo>
                  <a:pt x="134478" y="34894"/>
                </a:lnTo>
                <a:lnTo>
                  <a:pt x="144803" y="30641"/>
                </a:lnTo>
                <a:lnTo>
                  <a:pt x="161129" y="29626"/>
                </a:lnTo>
                <a:lnTo>
                  <a:pt x="201436" y="29626"/>
                </a:lnTo>
                <a:lnTo>
                  <a:pt x="197741" y="23035"/>
                </a:lnTo>
                <a:lnTo>
                  <a:pt x="189059" y="11404"/>
                </a:lnTo>
                <a:lnTo>
                  <a:pt x="178545" y="5082"/>
                </a:lnTo>
                <a:lnTo>
                  <a:pt x="165924" y="1271"/>
                </a:lnTo>
                <a:lnTo>
                  <a:pt x="151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11534353" y="6435258"/>
            <a:ext cx="214629" cy="129539"/>
          </a:xfrm>
          <a:custGeom>
            <a:avLst/>
            <a:gdLst/>
            <a:ahLst/>
            <a:cxnLst/>
            <a:rect l="l" t="t" r="r" b="b"/>
            <a:pathLst>
              <a:path w="214629" h="129540">
                <a:moveTo>
                  <a:pt x="214489" y="0"/>
                </a:moveTo>
                <a:lnTo>
                  <a:pt x="121356" y="0"/>
                </a:lnTo>
                <a:lnTo>
                  <a:pt x="112422" y="326"/>
                </a:lnTo>
                <a:lnTo>
                  <a:pt x="65923" y="21465"/>
                </a:lnTo>
                <a:lnTo>
                  <a:pt x="56903" y="61470"/>
                </a:lnTo>
                <a:lnTo>
                  <a:pt x="59747" y="73342"/>
                </a:lnTo>
                <a:lnTo>
                  <a:pt x="65637" y="86026"/>
                </a:lnTo>
                <a:lnTo>
                  <a:pt x="73657" y="95625"/>
                </a:lnTo>
                <a:lnTo>
                  <a:pt x="84101" y="103858"/>
                </a:lnTo>
                <a:lnTo>
                  <a:pt x="0" y="103858"/>
                </a:lnTo>
                <a:lnTo>
                  <a:pt x="0" y="129258"/>
                </a:lnTo>
                <a:lnTo>
                  <a:pt x="214489" y="129258"/>
                </a:lnTo>
                <a:lnTo>
                  <a:pt x="214489" y="103858"/>
                </a:lnTo>
                <a:lnTo>
                  <a:pt x="124188" y="103799"/>
                </a:lnTo>
                <a:lnTo>
                  <a:pt x="111427" y="101997"/>
                </a:lnTo>
                <a:lnTo>
                  <a:pt x="79914" y="68274"/>
                </a:lnTo>
                <a:lnTo>
                  <a:pt x="79237" y="51576"/>
                </a:lnTo>
                <a:lnTo>
                  <a:pt x="84253" y="40784"/>
                </a:lnTo>
                <a:lnTo>
                  <a:pt x="95623" y="30395"/>
                </a:lnTo>
                <a:lnTo>
                  <a:pt x="107336" y="26678"/>
                </a:lnTo>
                <a:lnTo>
                  <a:pt x="122201" y="25400"/>
                </a:lnTo>
                <a:lnTo>
                  <a:pt x="214489" y="25400"/>
                </a:lnTo>
                <a:lnTo>
                  <a:pt x="2144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11590804" y="6254137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5" y="0"/>
                </a:moveTo>
                <a:lnTo>
                  <a:pt x="39093" y="8266"/>
                </a:lnTo>
                <a:lnTo>
                  <a:pt x="4439" y="43832"/>
                </a:lnTo>
                <a:lnTo>
                  <a:pt x="0" y="72017"/>
                </a:lnTo>
                <a:lnTo>
                  <a:pt x="1079" y="84537"/>
                </a:lnTo>
                <a:lnTo>
                  <a:pt x="29032" y="128598"/>
                </a:lnTo>
                <a:lnTo>
                  <a:pt x="76779" y="140695"/>
                </a:lnTo>
                <a:lnTo>
                  <a:pt x="94930" y="140927"/>
                </a:lnTo>
                <a:lnTo>
                  <a:pt x="108370" y="138700"/>
                </a:lnTo>
                <a:lnTo>
                  <a:pt x="120478" y="134904"/>
                </a:lnTo>
                <a:lnTo>
                  <a:pt x="131281" y="129513"/>
                </a:lnTo>
                <a:lnTo>
                  <a:pt x="140806" y="122505"/>
                </a:lnTo>
                <a:lnTo>
                  <a:pt x="148064" y="114723"/>
                </a:lnTo>
                <a:lnTo>
                  <a:pt x="76752" y="114723"/>
                </a:lnTo>
                <a:lnTo>
                  <a:pt x="64886" y="113443"/>
                </a:lnTo>
                <a:lnTo>
                  <a:pt x="29462" y="95248"/>
                </a:lnTo>
                <a:lnTo>
                  <a:pt x="21441" y="70772"/>
                </a:lnTo>
                <a:lnTo>
                  <a:pt x="21452" y="69691"/>
                </a:lnTo>
                <a:lnTo>
                  <a:pt x="40501" y="36578"/>
                </a:lnTo>
                <a:lnTo>
                  <a:pt x="91918" y="27257"/>
                </a:lnTo>
                <a:lnTo>
                  <a:pt x="147875" y="27257"/>
                </a:lnTo>
                <a:lnTo>
                  <a:pt x="147732" y="27034"/>
                </a:lnTo>
                <a:lnTo>
                  <a:pt x="106670" y="2773"/>
                </a:lnTo>
                <a:lnTo>
                  <a:pt x="92681" y="679"/>
                </a:lnTo>
                <a:lnTo>
                  <a:pt x="76685" y="0"/>
                </a:lnTo>
                <a:close/>
              </a:path>
              <a:path w="161925" h="140970">
                <a:moveTo>
                  <a:pt x="147875" y="27257"/>
                </a:moveTo>
                <a:lnTo>
                  <a:pt x="91918" y="27257"/>
                </a:lnTo>
                <a:lnTo>
                  <a:pt x="104724" y="29541"/>
                </a:lnTo>
                <a:lnTo>
                  <a:pt x="116292" y="33832"/>
                </a:lnTo>
                <a:lnTo>
                  <a:pt x="126930" y="40323"/>
                </a:lnTo>
                <a:lnTo>
                  <a:pt x="134540" y="49152"/>
                </a:lnTo>
                <a:lnTo>
                  <a:pt x="138958" y="60818"/>
                </a:lnTo>
                <a:lnTo>
                  <a:pt x="140229" y="76306"/>
                </a:lnTo>
                <a:lnTo>
                  <a:pt x="137133" y="87104"/>
                </a:lnTo>
                <a:lnTo>
                  <a:pt x="105967" y="111801"/>
                </a:lnTo>
                <a:lnTo>
                  <a:pt x="76752" y="114723"/>
                </a:lnTo>
                <a:lnTo>
                  <a:pt x="148064" y="114723"/>
                </a:lnTo>
                <a:lnTo>
                  <a:pt x="161347" y="62470"/>
                </a:lnTo>
                <a:lnTo>
                  <a:pt x="159069" y="49514"/>
                </a:lnTo>
                <a:lnTo>
                  <a:pt x="154574" y="37740"/>
                </a:lnTo>
                <a:lnTo>
                  <a:pt x="147875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11591180" y="6074926"/>
            <a:ext cx="216535" cy="138430"/>
          </a:xfrm>
          <a:custGeom>
            <a:avLst/>
            <a:gdLst/>
            <a:ahLst/>
            <a:cxnLst/>
            <a:rect l="l" t="t" r="r" b="b"/>
            <a:pathLst>
              <a:path w="216534" h="138429">
                <a:moveTo>
                  <a:pt x="216081" y="112541"/>
                </a:moveTo>
                <a:lnTo>
                  <a:pt x="3285" y="112541"/>
                </a:lnTo>
                <a:lnTo>
                  <a:pt x="3285" y="137941"/>
                </a:lnTo>
                <a:lnTo>
                  <a:pt x="216081" y="137941"/>
                </a:lnTo>
                <a:lnTo>
                  <a:pt x="216081" y="112541"/>
                </a:lnTo>
                <a:close/>
              </a:path>
              <a:path w="216534" h="138429">
                <a:moveTo>
                  <a:pt x="76302" y="0"/>
                </a:moveTo>
                <a:lnTo>
                  <a:pt x="28081" y="13959"/>
                </a:lnTo>
                <a:lnTo>
                  <a:pt x="889" y="55050"/>
                </a:lnTo>
                <a:lnTo>
                  <a:pt x="0" y="70808"/>
                </a:lnTo>
                <a:lnTo>
                  <a:pt x="2553" y="82959"/>
                </a:lnTo>
                <a:lnTo>
                  <a:pt x="7961" y="95151"/>
                </a:lnTo>
                <a:lnTo>
                  <a:pt x="15994" y="104777"/>
                </a:lnTo>
                <a:lnTo>
                  <a:pt x="26710" y="112541"/>
                </a:lnTo>
                <a:lnTo>
                  <a:pt x="134519" y="112541"/>
                </a:lnTo>
                <a:lnTo>
                  <a:pt x="134701" y="112424"/>
                </a:lnTo>
                <a:lnTo>
                  <a:pt x="75200" y="112424"/>
                </a:lnTo>
                <a:lnTo>
                  <a:pt x="63510" y="111071"/>
                </a:lnTo>
                <a:lnTo>
                  <a:pt x="27975" y="92350"/>
                </a:lnTo>
                <a:lnTo>
                  <a:pt x="20865" y="66586"/>
                </a:lnTo>
                <a:lnTo>
                  <a:pt x="23407" y="55246"/>
                </a:lnTo>
                <a:lnTo>
                  <a:pt x="53148" y="29866"/>
                </a:lnTo>
                <a:lnTo>
                  <a:pt x="80614" y="26181"/>
                </a:lnTo>
                <a:lnTo>
                  <a:pt x="148088" y="26181"/>
                </a:lnTo>
                <a:lnTo>
                  <a:pt x="138013" y="16430"/>
                </a:lnTo>
                <a:lnTo>
                  <a:pt x="128677" y="10525"/>
                </a:lnTo>
                <a:lnTo>
                  <a:pt x="118002" y="5915"/>
                </a:lnTo>
                <a:lnTo>
                  <a:pt x="105824" y="2613"/>
                </a:lnTo>
                <a:lnTo>
                  <a:pt x="91978" y="637"/>
                </a:lnTo>
                <a:lnTo>
                  <a:pt x="76302" y="0"/>
                </a:lnTo>
                <a:close/>
              </a:path>
              <a:path w="216534" h="138429">
                <a:moveTo>
                  <a:pt x="148088" y="26181"/>
                </a:moveTo>
                <a:lnTo>
                  <a:pt x="80614" y="26181"/>
                </a:lnTo>
                <a:lnTo>
                  <a:pt x="81189" y="26182"/>
                </a:lnTo>
                <a:lnTo>
                  <a:pt x="94312" y="27034"/>
                </a:lnTo>
                <a:lnTo>
                  <a:pt x="129474" y="41910"/>
                </a:lnTo>
                <a:lnTo>
                  <a:pt x="139226" y="80063"/>
                </a:lnTo>
                <a:lnTo>
                  <a:pt x="134041" y="91649"/>
                </a:lnTo>
                <a:lnTo>
                  <a:pt x="91558" y="111795"/>
                </a:lnTo>
                <a:lnTo>
                  <a:pt x="75200" y="112424"/>
                </a:lnTo>
                <a:lnTo>
                  <a:pt x="134701" y="112424"/>
                </a:lnTo>
                <a:lnTo>
                  <a:pt x="160246" y="75763"/>
                </a:lnTo>
                <a:lnTo>
                  <a:pt x="161313" y="61643"/>
                </a:lnTo>
                <a:lnTo>
                  <a:pt x="159695" y="48768"/>
                </a:lnTo>
                <a:lnTo>
                  <a:pt x="155347" y="36998"/>
                </a:lnTo>
                <a:lnTo>
                  <a:pt x="148157" y="262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11591180" y="5895714"/>
            <a:ext cx="216535" cy="138430"/>
          </a:xfrm>
          <a:custGeom>
            <a:avLst/>
            <a:gdLst/>
            <a:ahLst/>
            <a:cxnLst/>
            <a:rect l="l" t="t" r="r" b="b"/>
            <a:pathLst>
              <a:path w="216534" h="138429">
                <a:moveTo>
                  <a:pt x="216081" y="112542"/>
                </a:moveTo>
                <a:lnTo>
                  <a:pt x="3285" y="112542"/>
                </a:lnTo>
                <a:lnTo>
                  <a:pt x="3285" y="137942"/>
                </a:lnTo>
                <a:lnTo>
                  <a:pt x="216081" y="137942"/>
                </a:lnTo>
                <a:lnTo>
                  <a:pt x="216081" y="112542"/>
                </a:lnTo>
                <a:close/>
              </a:path>
              <a:path w="216534" h="138429">
                <a:moveTo>
                  <a:pt x="76301" y="0"/>
                </a:moveTo>
                <a:lnTo>
                  <a:pt x="28081" y="13960"/>
                </a:lnTo>
                <a:lnTo>
                  <a:pt x="889" y="55051"/>
                </a:lnTo>
                <a:lnTo>
                  <a:pt x="0" y="70809"/>
                </a:lnTo>
                <a:lnTo>
                  <a:pt x="2553" y="82961"/>
                </a:lnTo>
                <a:lnTo>
                  <a:pt x="7961" y="95152"/>
                </a:lnTo>
                <a:lnTo>
                  <a:pt x="15994" y="104779"/>
                </a:lnTo>
                <a:lnTo>
                  <a:pt x="26710" y="112542"/>
                </a:lnTo>
                <a:lnTo>
                  <a:pt x="134519" y="112542"/>
                </a:lnTo>
                <a:lnTo>
                  <a:pt x="134701" y="112425"/>
                </a:lnTo>
                <a:lnTo>
                  <a:pt x="75200" y="112425"/>
                </a:lnTo>
                <a:lnTo>
                  <a:pt x="63510" y="111072"/>
                </a:lnTo>
                <a:lnTo>
                  <a:pt x="27975" y="92351"/>
                </a:lnTo>
                <a:lnTo>
                  <a:pt x="20865" y="66587"/>
                </a:lnTo>
                <a:lnTo>
                  <a:pt x="23407" y="55247"/>
                </a:lnTo>
                <a:lnTo>
                  <a:pt x="53148" y="29867"/>
                </a:lnTo>
                <a:lnTo>
                  <a:pt x="80614" y="26182"/>
                </a:lnTo>
                <a:lnTo>
                  <a:pt x="148088" y="26182"/>
                </a:lnTo>
                <a:lnTo>
                  <a:pt x="138013" y="16431"/>
                </a:lnTo>
                <a:lnTo>
                  <a:pt x="128676" y="10526"/>
                </a:lnTo>
                <a:lnTo>
                  <a:pt x="118001" y="5915"/>
                </a:lnTo>
                <a:lnTo>
                  <a:pt x="105823" y="2614"/>
                </a:lnTo>
                <a:lnTo>
                  <a:pt x="91978" y="637"/>
                </a:lnTo>
                <a:lnTo>
                  <a:pt x="76301" y="0"/>
                </a:lnTo>
                <a:close/>
              </a:path>
              <a:path w="216534" h="138429">
                <a:moveTo>
                  <a:pt x="148088" y="26182"/>
                </a:moveTo>
                <a:lnTo>
                  <a:pt x="80614" y="26182"/>
                </a:lnTo>
                <a:lnTo>
                  <a:pt x="81189" y="26183"/>
                </a:lnTo>
                <a:lnTo>
                  <a:pt x="94312" y="27036"/>
                </a:lnTo>
                <a:lnTo>
                  <a:pt x="129474" y="41910"/>
                </a:lnTo>
                <a:lnTo>
                  <a:pt x="139226" y="80064"/>
                </a:lnTo>
                <a:lnTo>
                  <a:pt x="134041" y="91650"/>
                </a:lnTo>
                <a:lnTo>
                  <a:pt x="91558" y="111796"/>
                </a:lnTo>
                <a:lnTo>
                  <a:pt x="75200" y="112425"/>
                </a:lnTo>
                <a:lnTo>
                  <a:pt x="134701" y="112425"/>
                </a:lnTo>
                <a:lnTo>
                  <a:pt x="160246" y="75764"/>
                </a:lnTo>
                <a:lnTo>
                  <a:pt x="161313" y="61644"/>
                </a:lnTo>
                <a:lnTo>
                  <a:pt x="159695" y="48769"/>
                </a:lnTo>
                <a:lnTo>
                  <a:pt x="155347" y="36999"/>
                </a:lnTo>
                <a:lnTo>
                  <a:pt x="148157" y="262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11594465" y="5840898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11534353" y="5840898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11591257" y="5646729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7585" y="0"/>
                </a:moveTo>
                <a:lnTo>
                  <a:pt x="64452" y="0"/>
                </a:lnTo>
                <a:lnTo>
                  <a:pt x="55518" y="326"/>
                </a:lnTo>
                <a:lnTo>
                  <a:pt x="9019" y="21465"/>
                </a:lnTo>
                <a:lnTo>
                  <a:pt x="0" y="61470"/>
                </a:lnTo>
                <a:lnTo>
                  <a:pt x="2843" y="73342"/>
                </a:lnTo>
                <a:lnTo>
                  <a:pt x="8733" y="86026"/>
                </a:lnTo>
                <a:lnTo>
                  <a:pt x="16753" y="95626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5" y="129258"/>
                </a:lnTo>
                <a:lnTo>
                  <a:pt x="157585" y="103858"/>
                </a:lnTo>
                <a:lnTo>
                  <a:pt x="67284" y="103799"/>
                </a:lnTo>
                <a:lnTo>
                  <a:pt x="54523" y="101997"/>
                </a:lnTo>
                <a:lnTo>
                  <a:pt x="23010" y="68274"/>
                </a:lnTo>
                <a:lnTo>
                  <a:pt x="22333" y="51576"/>
                </a:lnTo>
                <a:lnTo>
                  <a:pt x="27349" y="40784"/>
                </a:lnTo>
                <a:lnTo>
                  <a:pt x="38719" y="30395"/>
                </a:lnTo>
                <a:lnTo>
                  <a:pt x="50432" y="26678"/>
                </a:lnTo>
                <a:lnTo>
                  <a:pt x="65298" y="25400"/>
                </a:lnTo>
                <a:lnTo>
                  <a:pt x="157585" y="25400"/>
                </a:lnTo>
                <a:lnTo>
                  <a:pt x="1575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11591376" y="5469213"/>
            <a:ext cx="215900" cy="138430"/>
          </a:xfrm>
          <a:custGeom>
            <a:avLst/>
            <a:gdLst/>
            <a:ahLst/>
            <a:cxnLst/>
            <a:rect l="l" t="t" r="r" b="b"/>
            <a:pathLst>
              <a:path w="215900" h="138429">
                <a:moveTo>
                  <a:pt x="138274" y="0"/>
                </a:moveTo>
                <a:lnTo>
                  <a:pt x="3089" y="0"/>
                </a:lnTo>
                <a:lnTo>
                  <a:pt x="3089" y="25400"/>
                </a:lnTo>
                <a:lnTo>
                  <a:pt x="23273" y="27450"/>
                </a:lnTo>
                <a:lnTo>
                  <a:pt x="13411" y="35810"/>
                </a:lnTo>
                <a:lnTo>
                  <a:pt x="31" y="81031"/>
                </a:lnTo>
                <a:lnTo>
                  <a:pt x="0" y="83531"/>
                </a:lnTo>
                <a:lnTo>
                  <a:pt x="2784" y="94592"/>
                </a:lnTo>
                <a:lnTo>
                  <a:pt x="29784" y="126683"/>
                </a:lnTo>
                <a:lnTo>
                  <a:pt x="81272" y="137978"/>
                </a:lnTo>
                <a:lnTo>
                  <a:pt x="94406" y="137038"/>
                </a:lnTo>
                <a:lnTo>
                  <a:pt x="140933" y="116400"/>
                </a:lnTo>
                <a:lnTo>
                  <a:pt x="144690" y="111713"/>
                </a:lnTo>
                <a:lnTo>
                  <a:pt x="75044" y="111713"/>
                </a:lnTo>
                <a:lnTo>
                  <a:pt x="63093" y="110563"/>
                </a:lnTo>
                <a:lnTo>
                  <a:pt x="27785" y="92363"/>
                </a:lnTo>
                <a:lnTo>
                  <a:pt x="20628" y="66747"/>
                </a:lnTo>
                <a:lnTo>
                  <a:pt x="22799" y="54836"/>
                </a:lnTo>
                <a:lnTo>
                  <a:pt x="63760" y="26370"/>
                </a:lnTo>
                <a:lnTo>
                  <a:pt x="78443" y="25400"/>
                </a:lnTo>
                <a:lnTo>
                  <a:pt x="201882" y="25400"/>
                </a:lnTo>
                <a:lnTo>
                  <a:pt x="199818" y="22429"/>
                </a:lnTo>
                <a:lnTo>
                  <a:pt x="189647" y="12173"/>
                </a:lnTo>
                <a:lnTo>
                  <a:pt x="179337" y="6870"/>
                </a:lnTo>
                <a:lnTo>
                  <a:pt x="167338" y="3063"/>
                </a:lnTo>
                <a:lnTo>
                  <a:pt x="153651" y="768"/>
                </a:lnTo>
                <a:lnTo>
                  <a:pt x="138274" y="0"/>
                </a:lnTo>
                <a:close/>
              </a:path>
              <a:path w="215900" h="138429">
                <a:moveTo>
                  <a:pt x="201882" y="25400"/>
                </a:moveTo>
                <a:lnTo>
                  <a:pt x="130372" y="25400"/>
                </a:lnTo>
                <a:lnTo>
                  <a:pt x="147799" y="25522"/>
                </a:lnTo>
                <a:lnTo>
                  <a:pt x="161632" y="27455"/>
                </a:lnTo>
                <a:lnTo>
                  <a:pt x="193615" y="60490"/>
                </a:lnTo>
                <a:lnTo>
                  <a:pt x="195000" y="75070"/>
                </a:lnTo>
                <a:lnTo>
                  <a:pt x="194909" y="83283"/>
                </a:lnTo>
                <a:lnTo>
                  <a:pt x="193872" y="90029"/>
                </a:lnTo>
                <a:lnTo>
                  <a:pt x="189920" y="104703"/>
                </a:lnTo>
                <a:lnTo>
                  <a:pt x="187098" y="112041"/>
                </a:lnTo>
                <a:lnTo>
                  <a:pt x="183147" y="119379"/>
                </a:lnTo>
                <a:lnTo>
                  <a:pt x="207700" y="119379"/>
                </a:lnTo>
                <a:lnTo>
                  <a:pt x="215880" y="69984"/>
                </a:lnTo>
                <a:lnTo>
                  <a:pt x="214939" y="56603"/>
                </a:lnTo>
                <a:lnTo>
                  <a:pt x="212155" y="44387"/>
                </a:lnTo>
                <a:lnTo>
                  <a:pt x="207218" y="33082"/>
                </a:lnTo>
                <a:lnTo>
                  <a:pt x="201882" y="25400"/>
                </a:lnTo>
                <a:close/>
              </a:path>
              <a:path w="215900" h="138429">
                <a:moveTo>
                  <a:pt x="130372" y="25400"/>
                </a:moveTo>
                <a:lnTo>
                  <a:pt x="78443" y="25400"/>
                </a:lnTo>
                <a:lnTo>
                  <a:pt x="86264" y="25655"/>
                </a:lnTo>
                <a:lnTo>
                  <a:pt x="99882" y="27591"/>
                </a:lnTo>
                <a:lnTo>
                  <a:pt x="134620" y="57293"/>
                </a:lnTo>
                <a:lnTo>
                  <a:pt x="136164" y="72252"/>
                </a:lnTo>
                <a:lnTo>
                  <a:pt x="133526" y="83531"/>
                </a:lnTo>
                <a:lnTo>
                  <a:pt x="103995" y="108549"/>
                </a:lnTo>
                <a:lnTo>
                  <a:pt x="75044" y="111713"/>
                </a:lnTo>
                <a:lnTo>
                  <a:pt x="144690" y="111713"/>
                </a:lnTo>
                <a:lnTo>
                  <a:pt x="156947" y="69984"/>
                </a:lnTo>
                <a:lnTo>
                  <a:pt x="156981" y="66747"/>
                </a:lnTo>
                <a:lnTo>
                  <a:pt x="154519" y="55175"/>
                </a:lnTo>
                <a:lnTo>
                  <a:pt x="149028" y="42925"/>
                </a:lnTo>
                <a:lnTo>
                  <a:pt x="141023" y="33335"/>
                </a:lnTo>
                <a:lnTo>
                  <a:pt x="130372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12145975" y="5420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12145975" y="5397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12145975" y="2531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12145975" y="2508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12012341" y="6197143"/>
            <a:ext cx="212725" cy="144780"/>
          </a:xfrm>
          <a:custGeom>
            <a:avLst/>
            <a:gdLst/>
            <a:ahLst/>
            <a:cxnLst/>
            <a:rect l="l" t="t" r="r" b="b"/>
            <a:pathLst>
              <a:path w="212725" h="144779">
                <a:moveTo>
                  <a:pt x="37169" y="12407"/>
                </a:moveTo>
                <a:lnTo>
                  <a:pt x="10076" y="12407"/>
                </a:lnTo>
                <a:lnTo>
                  <a:pt x="8000" y="19169"/>
                </a:lnTo>
                <a:lnTo>
                  <a:pt x="6" y="65864"/>
                </a:lnTo>
                <a:lnTo>
                  <a:pt x="0" y="82065"/>
                </a:lnTo>
                <a:lnTo>
                  <a:pt x="1775" y="94909"/>
                </a:lnTo>
                <a:lnTo>
                  <a:pt x="26638" y="135759"/>
                </a:lnTo>
                <a:lnTo>
                  <a:pt x="67194" y="144201"/>
                </a:lnTo>
                <a:lnTo>
                  <a:pt x="78530" y="141125"/>
                </a:lnTo>
                <a:lnTo>
                  <a:pt x="89480" y="134608"/>
                </a:lnTo>
                <a:lnTo>
                  <a:pt x="100740" y="123786"/>
                </a:lnTo>
                <a:lnTo>
                  <a:pt x="104701" y="116474"/>
                </a:lnTo>
                <a:lnTo>
                  <a:pt x="50807" y="116474"/>
                </a:lnTo>
                <a:lnTo>
                  <a:pt x="39303" y="112188"/>
                </a:lnTo>
                <a:lnTo>
                  <a:pt x="29298" y="102043"/>
                </a:lnTo>
                <a:lnTo>
                  <a:pt x="25438" y="92659"/>
                </a:lnTo>
                <a:lnTo>
                  <a:pt x="23117" y="80025"/>
                </a:lnTo>
                <a:lnTo>
                  <a:pt x="22467" y="63186"/>
                </a:lnTo>
                <a:lnTo>
                  <a:pt x="24106" y="51658"/>
                </a:lnTo>
                <a:lnTo>
                  <a:pt x="27593" y="36504"/>
                </a:lnTo>
                <a:lnTo>
                  <a:pt x="31766" y="24803"/>
                </a:lnTo>
                <a:lnTo>
                  <a:pt x="37169" y="12407"/>
                </a:lnTo>
                <a:close/>
              </a:path>
              <a:path w="212725" h="144779">
                <a:moveTo>
                  <a:pt x="201434" y="29626"/>
                </a:moveTo>
                <a:lnTo>
                  <a:pt x="161128" y="29626"/>
                </a:lnTo>
                <a:lnTo>
                  <a:pt x="172714" y="34263"/>
                </a:lnTo>
                <a:lnTo>
                  <a:pt x="182414" y="44015"/>
                </a:lnTo>
                <a:lnTo>
                  <a:pt x="186857" y="53754"/>
                </a:lnTo>
                <a:lnTo>
                  <a:pt x="189511" y="66224"/>
                </a:lnTo>
                <a:lnTo>
                  <a:pt x="190367" y="82065"/>
                </a:lnTo>
                <a:lnTo>
                  <a:pt x="189487" y="92293"/>
                </a:lnTo>
                <a:lnTo>
                  <a:pt x="187042" y="104582"/>
                </a:lnTo>
                <a:lnTo>
                  <a:pt x="182431" y="120463"/>
                </a:lnTo>
                <a:lnTo>
                  <a:pt x="177459" y="132088"/>
                </a:lnTo>
                <a:lnTo>
                  <a:pt x="171225" y="143924"/>
                </a:lnTo>
                <a:lnTo>
                  <a:pt x="203769" y="133360"/>
                </a:lnTo>
                <a:lnTo>
                  <a:pt x="212311" y="85786"/>
                </a:lnTo>
                <a:lnTo>
                  <a:pt x="212515" y="70458"/>
                </a:lnTo>
                <a:lnTo>
                  <a:pt x="211245" y="57865"/>
                </a:lnTo>
                <a:lnTo>
                  <a:pt x="208549" y="45965"/>
                </a:lnTo>
                <a:lnTo>
                  <a:pt x="204142" y="34455"/>
                </a:lnTo>
                <a:lnTo>
                  <a:pt x="201434" y="29626"/>
                </a:lnTo>
                <a:close/>
              </a:path>
              <a:path w="212725" h="144779">
                <a:moveTo>
                  <a:pt x="151047" y="0"/>
                </a:moveTo>
                <a:lnTo>
                  <a:pt x="105568" y="23061"/>
                </a:lnTo>
                <a:lnTo>
                  <a:pt x="91356" y="60667"/>
                </a:lnTo>
                <a:lnTo>
                  <a:pt x="85558" y="88593"/>
                </a:lnTo>
                <a:lnTo>
                  <a:pt x="81307" y="100921"/>
                </a:lnTo>
                <a:lnTo>
                  <a:pt x="75726" y="109750"/>
                </a:lnTo>
                <a:lnTo>
                  <a:pt x="66560" y="115063"/>
                </a:lnTo>
                <a:lnTo>
                  <a:pt x="50807" y="116474"/>
                </a:lnTo>
                <a:lnTo>
                  <a:pt x="104701" y="116474"/>
                </a:lnTo>
                <a:lnTo>
                  <a:pt x="106343" y="113442"/>
                </a:lnTo>
                <a:lnTo>
                  <a:pt x="110929" y="100785"/>
                </a:lnTo>
                <a:lnTo>
                  <a:pt x="114502" y="85769"/>
                </a:lnTo>
                <a:lnTo>
                  <a:pt x="121254" y="56121"/>
                </a:lnTo>
                <a:lnTo>
                  <a:pt x="126512" y="44951"/>
                </a:lnTo>
                <a:lnTo>
                  <a:pt x="134477" y="34895"/>
                </a:lnTo>
                <a:lnTo>
                  <a:pt x="144802" y="30642"/>
                </a:lnTo>
                <a:lnTo>
                  <a:pt x="161128" y="29626"/>
                </a:lnTo>
                <a:lnTo>
                  <a:pt x="201434" y="29626"/>
                </a:lnTo>
                <a:lnTo>
                  <a:pt x="197740" y="23036"/>
                </a:lnTo>
                <a:lnTo>
                  <a:pt x="189058" y="11405"/>
                </a:lnTo>
                <a:lnTo>
                  <a:pt x="178545" y="5082"/>
                </a:lnTo>
                <a:lnTo>
                  <a:pt x="165924" y="1271"/>
                </a:lnTo>
                <a:lnTo>
                  <a:pt x="1510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12063724" y="6017705"/>
            <a:ext cx="216535" cy="138430"/>
          </a:xfrm>
          <a:custGeom>
            <a:avLst/>
            <a:gdLst/>
            <a:ahLst/>
            <a:cxnLst/>
            <a:rect l="l" t="t" r="r" b="b"/>
            <a:pathLst>
              <a:path w="216534" h="138429">
                <a:moveTo>
                  <a:pt x="216079" y="112542"/>
                </a:moveTo>
                <a:lnTo>
                  <a:pt x="3285" y="112542"/>
                </a:lnTo>
                <a:lnTo>
                  <a:pt x="3285" y="137942"/>
                </a:lnTo>
                <a:lnTo>
                  <a:pt x="216079" y="137942"/>
                </a:lnTo>
                <a:lnTo>
                  <a:pt x="216079" y="112542"/>
                </a:lnTo>
                <a:close/>
              </a:path>
              <a:path w="216534" h="138429">
                <a:moveTo>
                  <a:pt x="76301" y="0"/>
                </a:moveTo>
                <a:lnTo>
                  <a:pt x="28080" y="13960"/>
                </a:lnTo>
                <a:lnTo>
                  <a:pt x="889" y="55050"/>
                </a:lnTo>
                <a:lnTo>
                  <a:pt x="0" y="70809"/>
                </a:lnTo>
                <a:lnTo>
                  <a:pt x="2553" y="82960"/>
                </a:lnTo>
                <a:lnTo>
                  <a:pt x="7960" y="95152"/>
                </a:lnTo>
                <a:lnTo>
                  <a:pt x="15993" y="104778"/>
                </a:lnTo>
                <a:lnTo>
                  <a:pt x="26708" y="112542"/>
                </a:lnTo>
                <a:lnTo>
                  <a:pt x="134517" y="112542"/>
                </a:lnTo>
                <a:lnTo>
                  <a:pt x="134700" y="112425"/>
                </a:lnTo>
                <a:lnTo>
                  <a:pt x="75199" y="112425"/>
                </a:lnTo>
                <a:lnTo>
                  <a:pt x="63509" y="111072"/>
                </a:lnTo>
                <a:lnTo>
                  <a:pt x="27974" y="92351"/>
                </a:lnTo>
                <a:lnTo>
                  <a:pt x="20865" y="66587"/>
                </a:lnTo>
                <a:lnTo>
                  <a:pt x="23407" y="55246"/>
                </a:lnTo>
                <a:lnTo>
                  <a:pt x="53148" y="29867"/>
                </a:lnTo>
                <a:lnTo>
                  <a:pt x="80614" y="26182"/>
                </a:lnTo>
                <a:lnTo>
                  <a:pt x="148089" y="26182"/>
                </a:lnTo>
                <a:lnTo>
                  <a:pt x="138013" y="16431"/>
                </a:lnTo>
                <a:lnTo>
                  <a:pt x="128676" y="10526"/>
                </a:lnTo>
                <a:lnTo>
                  <a:pt x="118001" y="5915"/>
                </a:lnTo>
                <a:lnTo>
                  <a:pt x="105823" y="2614"/>
                </a:lnTo>
                <a:lnTo>
                  <a:pt x="91978" y="637"/>
                </a:lnTo>
                <a:lnTo>
                  <a:pt x="76301" y="0"/>
                </a:lnTo>
                <a:close/>
              </a:path>
              <a:path w="216534" h="138429">
                <a:moveTo>
                  <a:pt x="148089" y="26182"/>
                </a:moveTo>
                <a:lnTo>
                  <a:pt x="80614" y="26182"/>
                </a:lnTo>
                <a:lnTo>
                  <a:pt x="81189" y="26183"/>
                </a:lnTo>
                <a:lnTo>
                  <a:pt x="94311" y="27036"/>
                </a:lnTo>
                <a:lnTo>
                  <a:pt x="129474" y="41910"/>
                </a:lnTo>
                <a:lnTo>
                  <a:pt x="139226" y="80063"/>
                </a:lnTo>
                <a:lnTo>
                  <a:pt x="134040" y="91650"/>
                </a:lnTo>
                <a:lnTo>
                  <a:pt x="91557" y="111796"/>
                </a:lnTo>
                <a:lnTo>
                  <a:pt x="75199" y="112425"/>
                </a:lnTo>
                <a:lnTo>
                  <a:pt x="134700" y="112425"/>
                </a:lnTo>
                <a:lnTo>
                  <a:pt x="160245" y="75764"/>
                </a:lnTo>
                <a:lnTo>
                  <a:pt x="161312" y="61644"/>
                </a:lnTo>
                <a:lnTo>
                  <a:pt x="159694" y="48768"/>
                </a:lnTo>
                <a:lnTo>
                  <a:pt x="155346" y="36998"/>
                </a:lnTo>
                <a:lnTo>
                  <a:pt x="148157" y="262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12063348" y="5844985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4" y="0"/>
                </a:moveTo>
                <a:lnTo>
                  <a:pt x="39092" y="8267"/>
                </a:lnTo>
                <a:lnTo>
                  <a:pt x="4439" y="43833"/>
                </a:lnTo>
                <a:lnTo>
                  <a:pt x="0" y="72017"/>
                </a:lnTo>
                <a:lnTo>
                  <a:pt x="1079" y="84537"/>
                </a:lnTo>
                <a:lnTo>
                  <a:pt x="29032" y="128599"/>
                </a:lnTo>
                <a:lnTo>
                  <a:pt x="76778" y="140696"/>
                </a:lnTo>
                <a:lnTo>
                  <a:pt x="94929" y="140928"/>
                </a:lnTo>
                <a:lnTo>
                  <a:pt x="108369" y="138702"/>
                </a:lnTo>
                <a:lnTo>
                  <a:pt x="120477" y="134905"/>
                </a:lnTo>
                <a:lnTo>
                  <a:pt x="131280" y="129514"/>
                </a:lnTo>
                <a:lnTo>
                  <a:pt x="140805" y="122505"/>
                </a:lnTo>
                <a:lnTo>
                  <a:pt x="148063" y="114723"/>
                </a:lnTo>
                <a:lnTo>
                  <a:pt x="76752" y="114723"/>
                </a:lnTo>
                <a:lnTo>
                  <a:pt x="64886" y="113443"/>
                </a:lnTo>
                <a:lnTo>
                  <a:pt x="29462" y="95248"/>
                </a:lnTo>
                <a:lnTo>
                  <a:pt x="21441" y="70773"/>
                </a:lnTo>
                <a:lnTo>
                  <a:pt x="21452" y="69691"/>
                </a:lnTo>
                <a:lnTo>
                  <a:pt x="40500" y="36578"/>
                </a:lnTo>
                <a:lnTo>
                  <a:pt x="91918" y="27257"/>
                </a:lnTo>
                <a:lnTo>
                  <a:pt x="147875" y="27257"/>
                </a:lnTo>
                <a:lnTo>
                  <a:pt x="147732" y="27034"/>
                </a:lnTo>
                <a:lnTo>
                  <a:pt x="106670" y="2773"/>
                </a:lnTo>
                <a:lnTo>
                  <a:pt x="92680" y="679"/>
                </a:lnTo>
                <a:lnTo>
                  <a:pt x="76684" y="0"/>
                </a:lnTo>
                <a:close/>
              </a:path>
              <a:path w="161925" h="140970">
                <a:moveTo>
                  <a:pt x="147875" y="27257"/>
                </a:moveTo>
                <a:lnTo>
                  <a:pt x="91918" y="27257"/>
                </a:lnTo>
                <a:lnTo>
                  <a:pt x="104724" y="29541"/>
                </a:lnTo>
                <a:lnTo>
                  <a:pt x="116292" y="33832"/>
                </a:lnTo>
                <a:lnTo>
                  <a:pt x="126929" y="40324"/>
                </a:lnTo>
                <a:lnTo>
                  <a:pt x="134540" y="49153"/>
                </a:lnTo>
                <a:lnTo>
                  <a:pt x="138959" y="60819"/>
                </a:lnTo>
                <a:lnTo>
                  <a:pt x="140230" y="76306"/>
                </a:lnTo>
                <a:lnTo>
                  <a:pt x="137133" y="87104"/>
                </a:lnTo>
                <a:lnTo>
                  <a:pt x="105967" y="111801"/>
                </a:lnTo>
                <a:lnTo>
                  <a:pt x="76752" y="114723"/>
                </a:lnTo>
                <a:lnTo>
                  <a:pt x="148063" y="114723"/>
                </a:lnTo>
                <a:lnTo>
                  <a:pt x="161346" y="62470"/>
                </a:lnTo>
                <a:lnTo>
                  <a:pt x="159068" y="49514"/>
                </a:lnTo>
                <a:lnTo>
                  <a:pt x="154573" y="37740"/>
                </a:lnTo>
                <a:lnTo>
                  <a:pt x="147875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12063340" y="5713404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5" h="90804">
                <a:moveTo>
                  <a:pt x="27376" y="0"/>
                </a:moveTo>
                <a:lnTo>
                  <a:pt x="1410" y="0"/>
                </a:lnTo>
                <a:lnTo>
                  <a:pt x="847" y="2823"/>
                </a:lnTo>
                <a:lnTo>
                  <a:pt x="281" y="7056"/>
                </a:lnTo>
                <a:lnTo>
                  <a:pt x="281" y="9314"/>
                </a:lnTo>
                <a:lnTo>
                  <a:pt x="0" y="11289"/>
                </a:lnTo>
                <a:lnTo>
                  <a:pt x="16854" y="57249"/>
                </a:lnTo>
                <a:lnTo>
                  <a:pt x="27658" y="64912"/>
                </a:lnTo>
                <a:lnTo>
                  <a:pt x="3669" y="64912"/>
                </a:lnTo>
                <a:lnTo>
                  <a:pt x="3669" y="90312"/>
                </a:lnTo>
                <a:lnTo>
                  <a:pt x="158043" y="90312"/>
                </a:lnTo>
                <a:lnTo>
                  <a:pt x="158043" y="64912"/>
                </a:lnTo>
                <a:lnTo>
                  <a:pt x="76740" y="64912"/>
                </a:lnTo>
                <a:lnTo>
                  <a:pt x="64304" y="64094"/>
                </a:lnTo>
                <a:lnTo>
                  <a:pt x="29679" y="45779"/>
                </a:lnTo>
                <a:lnTo>
                  <a:pt x="22578" y="20320"/>
                </a:lnTo>
                <a:lnTo>
                  <a:pt x="22578" y="16369"/>
                </a:lnTo>
                <a:lnTo>
                  <a:pt x="23141" y="12700"/>
                </a:lnTo>
                <a:lnTo>
                  <a:pt x="23707" y="9314"/>
                </a:lnTo>
                <a:lnTo>
                  <a:pt x="24552" y="5927"/>
                </a:lnTo>
                <a:lnTo>
                  <a:pt x="25681" y="2823"/>
                </a:lnTo>
                <a:lnTo>
                  <a:pt x="27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12023263" y="5609547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4" y="0"/>
                </a:lnTo>
                <a:lnTo>
                  <a:pt x="176954" y="36689"/>
                </a:lnTo>
                <a:lnTo>
                  <a:pt x="175259" y="43743"/>
                </a:lnTo>
                <a:lnTo>
                  <a:pt x="171592" y="47130"/>
                </a:lnTo>
                <a:lnTo>
                  <a:pt x="168205" y="50516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5" y="77610"/>
                </a:lnTo>
                <a:lnTo>
                  <a:pt x="43745" y="96236"/>
                </a:lnTo>
                <a:lnTo>
                  <a:pt x="63500" y="96236"/>
                </a:lnTo>
                <a:lnTo>
                  <a:pt x="63500" y="77610"/>
                </a:lnTo>
                <a:lnTo>
                  <a:pt x="154562" y="77416"/>
                </a:lnTo>
                <a:lnTo>
                  <a:pt x="194114" y="54938"/>
                </a:lnTo>
                <a:lnTo>
                  <a:pt x="198120" y="25963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5" y="0"/>
                </a:lnTo>
                <a:lnTo>
                  <a:pt x="43745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12063456" y="5470328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7" y="25201"/>
                </a:moveTo>
                <a:lnTo>
                  <a:pt x="124906" y="25201"/>
                </a:lnTo>
                <a:lnTo>
                  <a:pt x="130834" y="28589"/>
                </a:lnTo>
                <a:lnTo>
                  <a:pt x="137292" y="40043"/>
                </a:lnTo>
                <a:lnTo>
                  <a:pt x="139825" y="51318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8" y="93540"/>
                </a:lnTo>
                <a:lnTo>
                  <a:pt x="131767" y="105307"/>
                </a:lnTo>
                <a:lnTo>
                  <a:pt x="126035" y="117205"/>
                </a:lnTo>
                <a:lnTo>
                  <a:pt x="154581" y="109983"/>
                </a:lnTo>
                <a:lnTo>
                  <a:pt x="157521" y="98261"/>
                </a:lnTo>
                <a:lnTo>
                  <a:pt x="159999" y="84469"/>
                </a:lnTo>
                <a:lnTo>
                  <a:pt x="161162" y="72746"/>
                </a:lnTo>
                <a:lnTo>
                  <a:pt x="161524" y="58562"/>
                </a:lnTo>
                <a:lnTo>
                  <a:pt x="160325" y="45787"/>
                </a:lnTo>
                <a:lnTo>
                  <a:pt x="157349" y="33798"/>
                </a:lnTo>
                <a:lnTo>
                  <a:pt x="153527" y="25201"/>
                </a:lnTo>
                <a:close/>
              </a:path>
              <a:path w="161925" h="117475">
                <a:moveTo>
                  <a:pt x="32055" y="7421"/>
                </a:moveTo>
                <a:lnTo>
                  <a:pt x="8066" y="7421"/>
                </a:lnTo>
                <a:lnTo>
                  <a:pt x="7147" y="10080"/>
                </a:lnTo>
                <a:lnTo>
                  <a:pt x="4178" y="20798"/>
                </a:lnTo>
                <a:lnTo>
                  <a:pt x="1341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19"/>
                </a:lnTo>
                <a:lnTo>
                  <a:pt x="20474" y="109096"/>
                </a:lnTo>
                <a:lnTo>
                  <a:pt x="46030" y="116072"/>
                </a:lnTo>
                <a:lnTo>
                  <a:pt x="57176" y="114514"/>
                </a:lnTo>
                <a:lnTo>
                  <a:pt x="67907" y="108952"/>
                </a:lnTo>
                <a:lnTo>
                  <a:pt x="79538" y="97654"/>
                </a:lnTo>
                <a:lnTo>
                  <a:pt x="82301" y="91523"/>
                </a:lnTo>
                <a:lnTo>
                  <a:pt x="36572" y="91523"/>
                </a:lnTo>
                <a:lnTo>
                  <a:pt x="30926" y="88420"/>
                </a:lnTo>
                <a:lnTo>
                  <a:pt x="25560" y="79669"/>
                </a:lnTo>
                <a:lnTo>
                  <a:pt x="22177" y="68530"/>
                </a:lnTo>
                <a:lnTo>
                  <a:pt x="21050" y="53705"/>
                </a:lnTo>
                <a:lnTo>
                  <a:pt x="21050" y="45521"/>
                </a:lnTo>
                <a:lnTo>
                  <a:pt x="22179" y="37620"/>
                </a:lnTo>
                <a:lnTo>
                  <a:pt x="23872" y="29716"/>
                </a:lnTo>
                <a:lnTo>
                  <a:pt x="25846" y="22096"/>
                </a:lnTo>
                <a:lnTo>
                  <a:pt x="28670" y="14760"/>
                </a:lnTo>
                <a:lnTo>
                  <a:pt x="32055" y="7421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3" y="62219"/>
                </a:lnTo>
                <a:lnTo>
                  <a:pt x="62461" y="76120"/>
                </a:lnTo>
                <a:lnTo>
                  <a:pt x="58021" y="84750"/>
                </a:lnTo>
                <a:lnTo>
                  <a:pt x="54634" y="89265"/>
                </a:lnTo>
                <a:lnTo>
                  <a:pt x="50119" y="91523"/>
                </a:lnTo>
                <a:lnTo>
                  <a:pt x="82301" y="91523"/>
                </a:lnTo>
                <a:lnTo>
                  <a:pt x="84746" y="86101"/>
                </a:lnTo>
                <a:lnTo>
                  <a:pt x="88783" y="71485"/>
                </a:lnTo>
                <a:lnTo>
                  <a:pt x="92967" y="53370"/>
                </a:lnTo>
                <a:lnTo>
                  <a:pt x="97173" y="40197"/>
                </a:lnTo>
                <a:lnTo>
                  <a:pt x="101483" y="32256"/>
                </a:lnTo>
                <a:lnTo>
                  <a:pt x="105152" y="27741"/>
                </a:lnTo>
                <a:lnTo>
                  <a:pt x="110514" y="25201"/>
                </a:lnTo>
                <a:lnTo>
                  <a:pt x="153527" y="25201"/>
                </a:lnTo>
                <a:lnTo>
                  <a:pt x="152209" y="22235"/>
                </a:lnTo>
                <a:lnTo>
                  <a:pt x="144520" y="10738"/>
                </a:lnTo>
                <a:lnTo>
                  <a:pt x="135411" y="4416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12620989" y="54203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12620989" y="539781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12620989" y="2531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12620989" y="2508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12532178" y="622935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12520466" y="6215379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33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12532178" y="6129020"/>
            <a:ext cx="0" cy="72390"/>
          </a:xfrm>
          <a:custGeom>
            <a:avLst/>
            <a:gdLst/>
            <a:ahLst/>
            <a:cxnLst/>
            <a:rect l="l" t="t" r="r" b="b"/>
            <a:pathLst>
              <a:path h="72389">
                <a:moveTo>
                  <a:pt x="0" y="0"/>
                </a:moveTo>
                <a:lnTo>
                  <a:pt x="0" y="72390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12568161" y="6013725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5" h="90804">
                <a:moveTo>
                  <a:pt x="27376" y="0"/>
                </a:moveTo>
                <a:lnTo>
                  <a:pt x="1410" y="0"/>
                </a:lnTo>
                <a:lnTo>
                  <a:pt x="847" y="2821"/>
                </a:lnTo>
                <a:lnTo>
                  <a:pt x="283" y="7054"/>
                </a:lnTo>
                <a:lnTo>
                  <a:pt x="283" y="9312"/>
                </a:lnTo>
                <a:lnTo>
                  <a:pt x="0" y="11289"/>
                </a:lnTo>
                <a:lnTo>
                  <a:pt x="16854" y="57248"/>
                </a:lnTo>
                <a:lnTo>
                  <a:pt x="27658" y="64910"/>
                </a:lnTo>
                <a:lnTo>
                  <a:pt x="3669" y="64910"/>
                </a:lnTo>
                <a:lnTo>
                  <a:pt x="3669" y="90310"/>
                </a:lnTo>
                <a:lnTo>
                  <a:pt x="158038" y="90310"/>
                </a:lnTo>
                <a:lnTo>
                  <a:pt x="158038" y="64910"/>
                </a:lnTo>
                <a:lnTo>
                  <a:pt x="76740" y="64910"/>
                </a:lnTo>
                <a:lnTo>
                  <a:pt x="64305" y="64093"/>
                </a:lnTo>
                <a:lnTo>
                  <a:pt x="29679" y="45779"/>
                </a:lnTo>
                <a:lnTo>
                  <a:pt x="22578" y="20319"/>
                </a:lnTo>
                <a:lnTo>
                  <a:pt x="22578" y="16369"/>
                </a:lnTo>
                <a:lnTo>
                  <a:pt x="23141" y="12700"/>
                </a:lnTo>
                <a:lnTo>
                  <a:pt x="23707" y="9312"/>
                </a:lnTo>
                <a:lnTo>
                  <a:pt x="24554" y="5925"/>
                </a:lnTo>
                <a:lnTo>
                  <a:pt x="25683" y="2821"/>
                </a:lnTo>
                <a:lnTo>
                  <a:pt x="27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12568196" y="5866405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90" h="130175">
                <a:moveTo>
                  <a:pt x="80399" y="25400"/>
                </a:moveTo>
                <a:lnTo>
                  <a:pt x="60643" y="25400"/>
                </a:lnTo>
                <a:lnTo>
                  <a:pt x="61148" y="69192"/>
                </a:lnTo>
                <a:lnTo>
                  <a:pt x="72908" y="109042"/>
                </a:lnTo>
                <a:lnTo>
                  <a:pt x="120955" y="129899"/>
                </a:lnTo>
                <a:lnTo>
                  <a:pt x="132096" y="126857"/>
                </a:lnTo>
                <a:lnTo>
                  <a:pt x="142994" y="120177"/>
                </a:lnTo>
                <a:lnTo>
                  <a:pt x="154341" y="108883"/>
                </a:lnTo>
                <a:lnTo>
                  <a:pt x="155992" y="104744"/>
                </a:lnTo>
                <a:lnTo>
                  <a:pt x="106889" y="104744"/>
                </a:lnTo>
                <a:lnTo>
                  <a:pt x="95104" y="100567"/>
                </a:lnTo>
                <a:lnTo>
                  <a:pt x="85939" y="90076"/>
                </a:lnTo>
                <a:lnTo>
                  <a:pt x="82918" y="80185"/>
                </a:lnTo>
                <a:lnTo>
                  <a:pt x="81043" y="67012"/>
                </a:lnTo>
                <a:lnTo>
                  <a:pt x="80509" y="53343"/>
                </a:lnTo>
                <a:lnTo>
                  <a:pt x="80399" y="25400"/>
                </a:lnTo>
                <a:close/>
              </a:path>
              <a:path w="161290" h="130175">
                <a:moveTo>
                  <a:pt x="158003" y="0"/>
                </a:moveTo>
                <a:lnTo>
                  <a:pt x="69955" y="0"/>
                </a:lnTo>
                <a:lnTo>
                  <a:pt x="60915" y="305"/>
                </a:lnTo>
                <a:lnTo>
                  <a:pt x="24495" y="11623"/>
                </a:lnTo>
                <a:lnTo>
                  <a:pt x="912" y="53343"/>
                </a:lnTo>
                <a:lnTo>
                  <a:pt x="0" y="69192"/>
                </a:lnTo>
                <a:lnTo>
                  <a:pt x="980" y="81045"/>
                </a:lnTo>
                <a:lnTo>
                  <a:pt x="3307" y="94796"/>
                </a:lnTo>
                <a:lnTo>
                  <a:pt x="6476" y="106813"/>
                </a:lnTo>
                <a:lnTo>
                  <a:pt x="10690" y="119096"/>
                </a:lnTo>
                <a:lnTo>
                  <a:pt x="33818" y="118522"/>
                </a:lnTo>
                <a:lnTo>
                  <a:pt x="28695" y="107077"/>
                </a:lnTo>
                <a:lnTo>
                  <a:pt x="24696" y="94688"/>
                </a:lnTo>
                <a:lnTo>
                  <a:pt x="22961" y="86094"/>
                </a:lnTo>
                <a:lnTo>
                  <a:pt x="22895" y="85477"/>
                </a:lnTo>
                <a:lnTo>
                  <a:pt x="22113" y="74173"/>
                </a:lnTo>
                <a:lnTo>
                  <a:pt x="22514" y="56795"/>
                </a:lnTo>
                <a:lnTo>
                  <a:pt x="26475" y="45006"/>
                </a:lnTo>
                <a:lnTo>
                  <a:pt x="33838" y="34030"/>
                </a:lnTo>
                <a:lnTo>
                  <a:pt x="44554" y="27580"/>
                </a:lnTo>
                <a:lnTo>
                  <a:pt x="58103" y="25400"/>
                </a:lnTo>
                <a:lnTo>
                  <a:pt x="158003" y="25400"/>
                </a:lnTo>
                <a:lnTo>
                  <a:pt x="158003" y="0"/>
                </a:lnTo>
                <a:close/>
              </a:path>
              <a:path w="161290" h="130175">
                <a:moveTo>
                  <a:pt x="134584" y="25400"/>
                </a:moveTo>
                <a:lnTo>
                  <a:pt x="80399" y="25400"/>
                </a:lnTo>
                <a:lnTo>
                  <a:pt x="91060" y="25534"/>
                </a:lnTo>
                <a:lnTo>
                  <a:pt x="104506" y="27480"/>
                </a:lnTo>
                <a:lnTo>
                  <a:pt x="139224" y="59618"/>
                </a:lnTo>
                <a:lnTo>
                  <a:pt x="140748" y="73777"/>
                </a:lnTo>
                <a:lnTo>
                  <a:pt x="140715" y="74173"/>
                </a:lnTo>
                <a:lnTo>
                  <a:pt x="138410" y="86668"/>
                </a:lnTo>
                <a:lnTo>
                  <a:pt x="131680" y="97549"/>
                </a:lnTo>
                <a:lnTo>
                  <a:pt x="122099" y="103116"/>
                </a:lnTo>
                <a:lnTo>
                  <a:pt x="106889" y="104744"/>
                </a:lnTo>
                <a:lnTo>
                  <a:pt x="155992" y="104744"/>
                </a:lnTo>
                <a:lnTo>
                  <a:pt x="158355" y="98819"/>
                </a:lnTo>
                <a:lnTo>
                  <a:pt x="160589" y="85477"/>
                </a:lnTo>
                <a:lnTo>
                  <a:pt x="161006" y="67849"/>
                </a:lnTo>
                <a:lnTo>
                  <a:pt x="158304" y="55747"/>
                </a:lnTo>
                <a:lnTo>
                  <a:pt x="153083" y="43356"/>
                </a:lnTo>
                <a:lnTo>
                  <a:pt x="145295" y="33680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12571830" y="5682114"/>
            <a:ext cx="154940" cy="150495"/>
          </a:xfrm>
          <a:custGeom>
            <a:avLst/>
            <a:gdLst/>
            <a:ahLst/>
            <a:cxnLst/>
            <a:rect l="l" t="t" r="r" b="b"/>
            <a:pathLst>
              <a:path w="154940" h="150495">
                <a:moveTo>
                  <a:pt x="0" y="0"/>
                </a:moveTo>
                <a:lnTo>
                  <a:pt x="0" y="26810"/>
                </a:lnTo>
                <a:lnTo>
                  <a:pt x="129541" y="75070"/>
                </a:lnTo>
                <a:lnTo>
                  <a:pt x="0" y="123330"/>
                </a:lnTo>
                <a:lnTo>
                  <a:pt x="0" y="150141"/>
                </a:lnTo>
                <a:lnTo>
                  <a:pt x="154369" y="92285"/>
                </a:lnTo>
                <a:lnTo>
                  <a:pt x="154369" y="578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12568914" y="5515038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10">
                <a:moveTo>
                  <a:pt x="86171" y="0"/>
                </a:moveTo>
                <a:lnTo>
                  <a:pt x="73753" y="0"/>
                </a:lnTo>
                <a:lnTo>
                  <a:pt x="65079" y="315"/>
                </a:lnTo>
                <a:lnTo>
                  <a:pt x="28380" y="11494"/>
                </a:lnTo>
                <a:lnTo>
                  <a:pt x="2515" y="47669"/>
                </a:lnTo>
                <a:lnTo>
                  <a:pt x="0" y="79522"/>
                </a:lnTo>
                <a:lnTo>
                  <a:pt x="2700" y="92202"/>
                </a:lnTo>
                <a:lnTo>
                  <a:pt x="23438" y="124424"/>
                </a:lnTo>
                <a:lnTo>
                  <a:pt x="69327" y="142322"/>
                </a:lnTo>
                <a:lnTo>
                  <a:pt x="84599" y="143052"/>
                </a:lnTo>
                <a:lnTo>
                  <a:pt x="97976" y="141898"/>
                </a:lnTo>
                <a:lnTo>
                  <a:pt x="142957" y="118187"/>
                </a:lnTo>
                <a:lnTo>
                  <a:pt x="144124" y="116558"/>
                </a:lnTo>
                <a:lnTo>
                  <a:pt x="86171" y="116558"/>
                </a:lnTo>
                <a:lnTo>
                  <a:pt x="86171" y="113526"/>
                </a:lnTo>
                <a:lnTo>
                  <a:pt x="53903" y="113526"/>
                </a:lnTo>
                <a:lnTo>
                  <a:pt x="42156" y="108515"/>
                </a:lnTo>
                <a:lnTo>
                  <a:pt x="32684" y="100878"/>
                </a:lnTo>
                <a:lnTo>
                  <a:pt x="26108" y="91404"/>
                </a:lnTo>
                <a:lnTo>
                  <a:pt x="22081" y="79469"/>
                </a:lnTo>
                <a:lnTo>
                  <a:pt x="20755" y="64690"/>
                </a:lnTo>
                <a:lnTo>
                  <a:pt x="22923" y="53756"/>
                </a:lnTo>
                <a:lnTo>
                  <a:pt x="29154" y="43054"/>
                </a:lnTo>
                <a:lnTo>
                  <a:pt x="40815" y="31617"/>
                </a:lnTo>
                <a:lnTo>
                  <a:pt x="52555" y="27119"/>
                </a:lnTo>
                <a:lnTo>
                  <a:pt x="66415" y="25400"/>
                </a:lnTo>
                <a:lnTo>
                  <a:pt x="86171" y="25400"/>
                </a:lnTo>
                <a:lnTo>
                  <a:pt x="86171" y="0"/>
                </a:lnTo>
                <a:close/>
              </a:path>
              <a:path w="161290" h="143510">
                <a:moveTo>
                  <a:pt x="149385" y="5927"/>
                </a:moveTo>
                <a:lnTo>
                  <a:pt x="125423" y="5967"/>
                </a:lnTo>
                <a:lnTo>
                  <a:pt x="130086" y="15379"/>
                </a:lnTo>
                <a:lnTo>
                  <a:pt x="134197" y="26763"/>
                </a:lnTo>
                <a:lnTo>
                  <a:pt x="138142" y="41894"/>
                </a:lnTo>
                <a:lnTo>
                  <a:pt x="139280" y="53756"/>
                </a:lnTo>
                <a:lnTo>
                  <a:pt x="139414" y="69580"/>
                </a:lnTo>
                <a:lnTo>
                  <a:pt x="136847" y="82004"/>
                </a:lnTo>
                <a:lnTo>
                  <a:pt x="100602" y="114514"/>
                </a:lnTo>
                <a:lnTo>
                  <a:pt x="86171" y="116558"/>
                </a:lnTo>
                <a:lnTo>
                  <a:pt x="144124" y="116558"/>
                </a:lnTo>
                <a:lnTo>
                  <a:pt x="160135" y="72469"/>
                </a:lnTo>
                <a:lnTo>
                  <a:pt x="160771" y="56180"/>
                </a:lnTo>
                <a:lnTo>
                  <a:pt x="159628" y="44130"/>
                </a:lnTo>
                <a:lnTo>
                  <a:pt x="157391" y="30068"/>
                </a:lnTo>
                <a:lnTo>
                  <a:pt x="154004" y="17838"/>
                </a:lnTo>
                <a:lnTo>
                  <a:pt x="149385" y="5927"/>
                </a:lnTo>
                <a:close/>
              </a:path>
              <a:path w="161290" h="143510">
                <a:moveTo>
                  <a:pt x="86171" y="25400"/>
                </a:moveTo>
                <a:lnTo>
                  <a:pt x="66415" y="25400"/>
                </a:lnTo>
                <a:lnTo>
                  <a:pt x="53903" y="113526"/>
                </a:lnTo>
                <a:lnTo>
                  <a:pt x="86171" y="113526"/>
                </a:lnTo>
                <a:lnTo>
                  <a:pt x="8617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12511717" y="5460851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8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5945137" y="9031781"/>
            <a:ext cx="264160" cy="288290"/>
          </a:xfrm>
          <a:custGeom>
            <a:avLst/>
            <a:gdLst/>
            <a:ahLst/>
            <a:cxnLst/>
            <a:rect l="l" t="t" r="r" b="b"/>
            <a:pathLst>
              <a:path w="264160" h="288290">
                <a:moveTo>
                  <a:pt x="154092" y="0"/>
                </a:moveTo>
                <a:lnTo>
                  <a:pt x="109841" y="0"/>
                </a:lnTo>
                <a:lnTo>
                  <a:pt x="0" y="288035"/>
                </a:lnTo>
                <a:lnTo>
                  <a:pt x="41092" y="288035"/>
                </a:lnTo>
                <a:lnTo>
                  <a:pt x="67169" y="214150"/>
                </a:lnTo>
                <a:lnTo>
                  <a:pt x="235757" y="214150"/>
                </a:lnTo>
                <a:lnTo>
                  <a:pt x="223402" y="181751"/>
                </a:lnTo>
                <a:lnTo>
                  <a:pt x="79021" y="181751"/>
                </a:lnTo>
                <a:lnTo>
                  <a:pt x="131966" y="38325"/>
                </a:lnTo>
                <a:lnTo>
                  <a:pt x="168708" y="38325"/>
                </a:lnTo>
                <a:lnTo>
                  <a:pt x="154092" y="0"/>
                </a:lnTo>
                <a:close/>
              </a:path>
              <a:path w="264160" h="288290">
                <a:moveTo>
                  <a:pt x="235757" y="214150"/>
                </a:moveTo>
                <a:lnTo>
                  <a:pt x="197161" y="214150"/>
                </a:lnTo>
                <a:lnTo>
                  <a:pt x="223238" y="288035"/>
                </a:lnTo>
                <a:lnTo>
                  <a:pt x="263933" y="288035"/>
                </a:lnTo>
                <a:lnTo>
                  <a:pt x="235757" y="214150"/>
                </a:lnTo>
                <a:close/>
              </a:path>
              <a:path w="264160" h="288290">
                <a:moveTo>
                  <a:pt x="168708" y="38325"/>
                </a:moveTo>
                <a:lnTo>
                  <a:pt x="131966" y="38325"/>
                </a:lnTo>
                <a:lnTo>
                  <a:pt x="184912" y="181751"/>
                </a:lnTo>
                <a:lnTo>
                  <a:pt x="223402" y="181751"/>
                </a:lnTo>
                <a:lnTo>
                  <a:pt x="168708" y="383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6234275" y="9019533"/>
            <a:ext cx="193040" cy="305435"/>
          </a:xfrm>
          <a:custGeom>
            <a:avLst/>
            <a:gdLst/>
            <a:ahLst/>
            <a:cxnLst/>
            <a:rect l="l" t="t" r="r" b="b"/>
            <a:pathLst>
              <a:path w="193039" h="305434">
                <a:moveTo>
                  <a:pt x="87288" y="79026"/>
                </a:moveTo>
                <a:lnTo>
                  <a:pt x="40955" y="94764"/>
                </a:lnTo>
                <a:lnTo>
                  <a:pt x="14758" y="124595"/>
                </a:lnTo>
                <a:lnTo>
                  <a:pt x="1459" y="171640"/>
                </a:lnTo>
                <a:lnTo>
                  <a:pt x="0" y="203833"/>
                </a:lnTo>
                <a:lnTo>
                  <a:pt x="1333" y="217816"/>
                </a:lnTo>
                <a:lnTo>
                  <a:pt x="11810" y="254653"/>
                </a:lnTo>
                <a:lnTo>
                  <a:pt x="42741" y="291825"/>
                </a:lnTo>
                <a:lnTo>
                  <a:pt x="79044" y="304481"/>
                </a:lnTo>
                <a:lnTo>
                  <a:pt x="94135" y="305265"/>
                </a:lnTo>
                <a:lnTo>
                  <a:pt x="106949" y="303718"/>
                </a:lnTo>
                <a:lnTo>
                  <a:pt x="149638" y="279170"/>
                </a:lnTo>
                <a:lnTo>
                  <a:pt x="152502" y="274973"/>
                </a:lnTo>
                <a:lnTo>
                  <a:pt x="84075" y="274973"/>
                </a:lnTo>
                <a:lnTo>
                  <a:pt x="71833" y="270928"/>
                </a:lnTo>
                <a:lnTo>
                  <a:pt x="42043" y="233312"/>
                </a:lnTo>
                <a:lnTo>
                  <a:pt x="36434" y="192419"/>
                </a:lnTo>
                <a:lnTo>
                  <a:pt x="36469" y="188760"/>
                </a:lnTo>
                <a:lnTo>
                  <a:pt x="42954" y="149929"/>
                </a:lnTo>
                <a:lnTo>
                  <a:pt x="73707" y="113581"/>
                </a:lnTo>
                <a:lnTo>
                  <a:pt x="101743" y="108837"/>
                </a:lnTo>
                <a:lnTo>
                  <a:pt x="151631" y="108837"/>
                </a:lnTo>
                <a:lnTo>
                  <a:pt x="146374" y="102362"/>
                </a:lnTo>
                <a:lnTo>
                  <a:pt x="136905" y="94030"/>
                </a:lnTo>
                <a:lnTo>
                  <a:pt x="125138" y="86582"/>
                </a:lnTo>
                <a:lnTo>
                  <a:pt x="113920" y="82382"/>
                </a:lnTo>
                <a:lnTo>
                  <a:pt x="101372" y="79863"/>
                </a:lnTo>
                <a:lnTo>
                  <a:pt x="87288" y="79026"/>
                </a:lnTo>
                <a:close/>
              </a:path>
              <a:path w="193039" h="305434">
                <a:moveTo>
                  <a:pt x="192898" y="267885"/>
                </a:moveTo>
                <a:lnTo>
                  <a:pt x="157338" y="267885"/>
                </a:lnTo>
                <a:lnTo>
                  <a:pt x="157338" y="300284"/>
                </a:lnTo>
                <a:lnTo>
                  <a:pt x="192898" y="300284"/>
                </a:lnTo>
                <a:lnTo>
                  <a:pt x="192898" y="267885"/>
                </a:lnTo>
                <a:close/>
              </a:path>
              <a:path w="193039" h="305434">
                <a:moveTo>
                  <a:pt x="151631" y="108837"/>
                </a:moveTo>
                <a:lnTo>
                  <a:pt x="101743" y="108837"/>
                </a:lnTo>
                <a:lnTo>
                  <a:pt x="113467" y="111098"/>
                </a:lnTo>
                <a:lnTo>
                  <a:pt x="124368" y="116275"/>
                </a:lnTo>
                <a:lnTo>
                  <a:pt x="149321" y="146317"/>
                </a:lnTo>
                <a:lnTo>
                  <a:pt x="156684" y="184519"/>
                </a:lnTo>
                <a:lnTo>
                  <a:pt x="157076" y="201794"/>
                </a:lnTo>
                <a:lnTo>
                  <a:pt x="155706" y="214469"/>
                </a:lnTo>
                <a:lnTo>
                  <a:pt x="134894" y="261247"/>
                </a:lnTo>
                <a:lnTo>
                  <a:pt x="84075" y="274973"/>
                </a:lnTo>
                <a:lnTo>
                  <a:pt x="152502" y="274973"/>
                </a:lnTo>
                <a:lnTo>
                  <a:pt x="157338" y="267885"/>
                </a:lnTo>
                <a:lnTo>
                  <a:pt x="192898" y="267885"/>
                </a:lnTo>
                <a:lnTo>
                  <a:pt x="192898" y="116952"/>
                </a:lnTo>
                <a:lnTo>
                  <a:pt x="157338" y="116952"/>
                </a:lnTo>
                <a:lnTo>
                  <a:pt x="154077" y="111850"/>
                </a:lnTo>
                <a:lnTo>
                  <a:pt x="151631" y="108837"/>
                </a:lnTo>
                <a:close/>
              </a:path>
              <a:path w="193039" h="305434">
                <a:moveTo>
                  <a:pt x="192898" y="0"/>
                </a:moveTo>
                <a:lnTo>
                  <a:pt x="157338" y="0"/>
                </a:lnTo>
                <a:lnTo>
                  <a:pt x="157338" y="116952"/>
                </a:lnTo>
                <a:lnTo>
                  <a:pt x="192898" y="116952"/>
                </a:lnTo>
                <a:lnTo>
                  <a:pt x="1928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6610929" y="9026645"/>
            <a:ext cx="1770857" cy="3749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1458213" y="5442965"/>
            <a:ext cx="11400790" cy="0"/>
          </a:xfrm>
          <a:custGeom>
            <a:avLst/>
            <a:gdLst/>
            <a:ahLst/>
            <a:cxnLst/>
            <a:rect l="l" t="t" r="r" b="b"/>
            <a:pathLst>
              <a:path w="11400790">
                <a:moveTo>
                  <a:pt x="0" y="0"/>
                </a:moveTo>
                <a:lnTo>
                  <a:pt x="11400281" y="0"/>
                </a:lnTo>
              </a:path>
            </a:pathLst>
          </a:custGeom>
          <a:ln w="56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1458213" y="5442965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1458213" y="5442965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12813340" y="5442965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12813340" y="5442965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155" y="0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1265144" y="5314971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1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20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1" y="248559"/>
                </a:lnTo>
                <a:lnTo>
                  <a:pt x="130233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4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9" y="54644"/>
                </a:lnTo>
                <a:lnTo>
                  <a:pt x="85041" y="26415"/>
                </a:lnTo>
                <a:lnTo>
                  <a:pt x="143444" y="26415"/>
                </a:lnTo>
                <a:lnTo>
                  <a:pt x="143236" y="26082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4" y="26415"/>
                </a:moveTo>
                <a:lnTo>
                  <a:pt x="85041" y="26415"/>
                </a:lnTo>
                <a:lnTo>
                  <a:pt x="94772" y="27415"/>
                </a:lnTo>
                <a:lnTo>
                  <a:pt x="106368" y="32013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4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1"/>
                </a:lnTo>
                <a:lnTo>
                  <a:pt x="143444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1458213" y="5023757"/>
            <a:ext cx="11400790" cy="0"/>
          </a:xfrm>
          <a:custGeom>
            <a:avLst/>
            <a:gdLst/>
            <a:ahLst/>
            <a:cxnLst/>
            <a:rect l="l" t="t" r="r" b="b"/>
            <a:pathLst>
              <a:path w="11400790">
                <a:moveTo>
                  <a:pt x="0" y="0"/>
                </a:moveTo>
                <a:lnTo>
                  <a:pt x="11400281" y="0"/>
                </a:lnTo>
              </a:path>
            </a:pathLst>
          </a:custGeom>
          <a:ln w="56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1458213" y="5023757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1458213" y="5023757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12813340" y="5023757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12813340" y="5023757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155" y="0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647918" y="4900165"/>
            <a:ext cx="147320" cy="247015"/>
          </a:xfrm>
          <a:custGeom>
            <a:avLst/>
            <a:gdLst/>
            <a:ahLst/>
            <a:cxnLst/>
            <a:rect l="l" t="t" r="r" b="b"/>
            <a:pathLst>
              <a:path w="147320" h="247014">
                <a:moveTo>
                  <a:pt x="146981" y="218777"/>
                </a:moveTo>
                <a:lnTo>
                  <a:pt x="4741" y="218777"/>
                </a:lnTo>
                <a:lnTo>
                  <a:pt x="4741" y="246887"/>
                </a:lnTo>
                <a:lnTo>
                  <a:pt x="146981" y="246887"/>
                </a:lnTo>
                <a:lnTo>
                  <a:pt x="146981" y="218777"/>
                </a:lnTo>
                <a:close/>
              </a:path>
              <a:path w="147320" h="247014">
                <a:moveTo>
                  <a:pt x="92456" y="30479"/>
                </a:moveTo>
                <a:lnTo>
                  <a:pt x="59266" y="30479"/>
                </a:lnTo>
                <a:lnTo>
                  <a:pt x="59266" y="218777"/>
                </a:lnTo>
                <a:lnTo>
                  <a:pt x="92456" y="218777"/>
                </a:lnTo>
                <a:lnTo>
                  <a:pt x="92456" y="30479"/>
                </a:lnTo>
                <a:close/>
              </a:path>
              <a:path w="147320" h="247014">
                <a:moveTo>
                  <a:pt x="92456" y="0"/>
                </a:moveTo>
                <a:lnTo>
                  <a:pt x="58928" y="0"/>
                </a:lnTo>
                <a:lnTo>
                  <a:pt x="0" y="11852"/>
                </a:lnTo>
                <a:lnTo>
                  <a:pt x="0" y="42332"/>
                </a:lnTo>
                <a:lnTo>
                  <a:pt x="59266" y="30479"/>
                </a:lnTo>
                <a:lnTo>
                  <a:pt x="92456" y="30479"/>
                </a:lnTo>
                <a:lnTo>
                  <a:pt x="924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848711" y="4895762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5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2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2" y="227244"/>
                </a:lnTo>
                <a:lnTo>
                  <a:pt x="42617" y="196425"/>
                </a:lnTo>
                <a:lnTo>
                  <a:pt x="34303" y="150718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5"/>
                </a:lnTo>
                <a:lnTo>
                  <a:pt x="143443" y="26415"/>
                </a:lnTo>
                <a:lnTo>
                  <a:pt x="143235" y="26083"/>
                </a:lnTo>
                <a:lnTo>
                  <a:pt x="133974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3" y="26415"/>
                </a:moveTo>
                <a:lnTo>
                  <a:pt x="85041" y="26415"/>
                </a:lnTo>
                <a:lnTo>
                  <a:pt x="94772" y="27415"/>
                </a:lnTo>
                <a:lnTo>
                  <a:pt x="106367" y="32013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4"/>
                </a:lnTo>
                <a:lnTo>
                  <a:pt x="168994" y="155356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1"/>
                </a:lnTo>
                <a:lnTo>
                  <a:pt x="149826" y="36622"/>
                </a:lnTo>
                <a:lnTo>
                  <a:pt x="143443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1064103" y="4895762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5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2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2" y="227244"/>
                </a:lnTo>
                <a:lnTo>
                  <a:pt x="42617" y="196425"/>
                </a:lnTo>
                <a:lnTo>
                  <a:pt x="34303" y="150718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5"/>
                </a:lnTo>
                <a:lnTo>
                  <a:pt x="143443" y="26415"/>
                </a:lnTo>
                <a:lnTo>
                  <a:pt x="143235" y="26083"/>
                </a:lnTo>
                <a:lnTo>
                  <a:pt x="133974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3" y="26415"/>
                </a:moveTo>
                <a:lnTo>
                  <a:pt x="85041" y="26415"/>
                </a:lnTo>
                <a:lnTo>
                  <a:pt x="94772" y="27415"/>
                </a:lnTo>
                <a:lnTo>
                  <a:pt x="106367" y="32013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4"/>
                </a:lnTo>
                <a:lnTo>
                  <a:pt x="168994" y="155356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1"/>
                </a:lnTo>
                <a:lnTo>
                  <a:pt x="149826" y="36622"/>
                </a:lnTo>
                <a:lnTo>
                  <a:pt x="143443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1279496" y="4895762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2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2" y="227244"/>
                </a:lnTo>
                <a:lnTo>
                  <a:pt x="42617" y="196425"/>
                </a:lnTo>
                <a:lnTo>
                  <a:pt x="34303" y="150718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9" y="54645"/>
                </a:lnTo>
                <a:lnTo>
                  <a:pt x="85041" y="26415"/>
                </a:lnTo>
                <a:lnTo>
                  <a:pt x="143443" y="26415"/>
                </a:lnTo>
                <a:lnTo>
                  <a:pt x="143235" y="26083"/>
                </a:lnTo>
                <a:lnTo>
                  <a:pt x="133974" y="16754"/>
                </a:lnTo>
                <a:lnTo>
                  <a:pt x="123536" y="9458"/>
                </a:lnTo>
                <a:lnTo>
                  <a:pt x="111908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3" y="26415"/>
                </a:moveTo>
                <a:lnTo>
                  <a:pt x="85041" y="26415"/>
                </a:lnTo>
                <a:lnTo>
                  <a:pt x="94772" y="27416"/>
                </a:lnTo>
                <a:lnTo>
                  <a:pt x="106368" y="32013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4"/>
                </a:lnTo>
                <a:lnTo>
                  <a:pt x="168994" y="155356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1"/>
                </a:lnTo>
                <a:lnTo>
                  <a:pt x="149826" y="36622"/>
                </a:lnTo>
                <a:lnTo>
                  <a:pt x="143443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1458213" y="4604548"/>
            <a:ext cx="11400790" cy="0"/>
          </a:xfrm>
          <a:custGeom>
            <a:avLst/>
            <a:gdLst/>
            <a:ahLst/>
            <a:cxnLst/>
            <a:rect l="l" t="t" r="r" b="b"/>
            <a:pathLst>
              <a:path w="11400790">
                <a:moveTo>
                  <a:pt x="0" y="0"/>
                </a:moveTo>
                <a:lnTo>
                  <a:pt x="11400281" y="0"/>
                </a:lnTo>
              </a:path>
            </a:pathLst>
          </a:custGeom>
          <a:ln w="56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1458213" y="4604548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1458213" y="4604548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12813340" y="4604548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12813340" y="4604548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155" y="0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623040" y="4476804"/>
            <a:ext cx="156845" cy="251460"/>
          </a:xfrm>
          <a:custGeom>
            <a:avLst/>
            <a:gdLst/>
            <a:ahLst/>
            <a:cxnLst/>
            <a:rect l="l" t="t" r="r" b="b"/>
            <a:pathLst>
              <a:path w="156845" h="251460">
                <a:moveTo>
                  <a:pt x="140529" y="28475"/>
                </a:moveTo>
                <a:lnTo>
                  <a:pt x="80952" y="28475"/>
                </a:lnTo>
                <a:lnTo>
                  <a:pt x="91890" y="31564"/>
                </a:lnTo>
                <a:lnTo>
                  <a:pt x="103035" y="38030"/>
                </a:lnTo>
                <a:lnTo>
                  <a:pt x="115230" y="48731"/>
                </a:lnTo>
                <a:lnTo>
                  <a:pt x="120218" y="60237"/>
                </a:lnTo>
                <a:lnTo>
                  <a:pt x="121864" y="74378"/>
                </a:lnTo>
                <a:lnTo>
                  <a:pt x="119753" y="86018"/>
                </a:lnTo>
                <a:lnTo>
                  <a:pt x="90640" y="130153"/>
                </a:lnTo>
                <a:lnTo>
                  <a:pt x="0" y="222931"/>
                </a:lnTo>
                <a:lnTo>
                  <a:pt x="0" y="251040"/>
                </a:lnTo>
                <a:lnTo>
                  <a:pt x="156802" y="251040"/>
                </a:lnTo>
                <a:lnTo>
                  <a:pt x="156802" y="222931"/>
                </a:lnTo>
                <a:lnTo>
                  <a:pt x="40301" y="222931"/>
                </a:lnTo>
                <a:lnTo>
                  <a:pt x="116735" y="144395"/>
                </a:lnTo>
                <a:lnTo>
                  <a:pt x="145402" y="107711"/>
                </a:lnTo>
                <a:lnTo>
                  <a:pt x="154676" y="59161"/>
                </a:lnTo>
                <a:lnTo>
                  <a:pt x="151734" y="47324"/>
                </a:lnTo>
                <a:lnTo>
                  <a:pt x="146358" y="36187"/>
                </a:lnTo>
                <a:lnTo>
                  <a:pt x="140529" y="28475"/>
                </a:lnTo>
                <a:close/>
              </a:path>
              <a:path w="156845" h="251460">
                <a:moveTo>
                  <a:pt x="64002" y="0"/>
                </a:moveTo>
                <a:lnTo>
                  <a:pt x="26554" y="7236"/>
                </a:lnTo>
                <a:lnTo>
                  <a:pt x="1693" y="16004"/>
                </a:lnTo>
                <a:lnTo>
                  <a:pt x="7294" y="46813"/>
                </a:lnTo>
                <a:lnTo>
                  <a:pt x="18534" y="41315"/>
                </a:lnTo>
                <a:lnTo>
                  <a:pt x="30112" y="36534"/>
                </a:lnTo>
                <a:lnTo>
                  <a:pt x="42475" y="32282"/>
                </a:lnTo>
                <a:lnTo>
                  <a:pt x="53199" y="29937"/>
                </a:lnTo>
                <a:lnTo>
                  <a:pt x="65570" y="28599"/>
                </a:lnTo>
                <a:lnTo>
                  <a:pt x="140529" y="28475"/>
                </a:lnTo>
                <a:lnTo>
                  <a:pt x="138301" y="25527"/>
                </a:lnTo>
                <a:lnTo>
                  <a:pt x="94734" y="2275"/>
                </a:lnTo>
                <a:lnTo>
                  <a:pt x="80439" y="503"/>
                </a:lnTo>
                <a:lnTo>
                  <a:pt x="6400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836364" y="4476553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6" y="39088"/>
                </a:lnTo>
                <a:lnTo>
                  <a:pt x="4189" y="79901"/>
                </a:lnTo>
                <a:lnTo>
                  <a:pt x="184" y="124305"/>
                </a:lnTo>
                <a:lnTo>
                  <a:pt x="0" y="142394"/>
                </a:lnTo>
                <a:lnTo>
                  <a:pt x="1004" y="156821"/>
                </a:lnTo>
                <a:lnTo>
                  <a:pt x="8518" y="194963"/>
                </a:lnTo>
                <a:lnTo>
                  <a:pt x="31202" y="235089"/>
                </a:lnTo>
                <a:lnTo>
                  <a:pt x="77613" y="254626"/>
                </a:lnTo>
                <a:lnTo>
                  <a:pt x="94033" y="255284"/>
                </a:lnTo>
                <a:lnTo>
                  <a:pt x="107280" y="252956"/>
                </a:lnTo>
                <a:lnTo>
                  <a:pt x="119341" y="248560"/>
                </a:lnTo>
                <a:lnTo>
                  <a:pt x="130233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2" y="227245"/>
                </a:lnTo>
                <a:lnTo>
                  <a:pt x="42617" y="196426"/>
                </a:lnTo>
                <a:lnTo>
                  <a:pt x="34303" y="150718"/>
                </a:lnTo>
                <a:lnTo>
                  <a:pt x="33406" y="116314"/>
                </a:lnTo>
                <a:lnTo>
                  <a:pt x="34193" y="102679"/>
                </a:lnTo>
                <a:lnTo>
                  <a:pt x="45728" y="54645"/>
                </a:lnTo>
                <a:lnTo>
                  <a:pt x="85041" y="26415"/>
                </a:lnTo>
                <a:lnTo>
                  <a:pt x="143443" y="26415"/>
                </a:lnTo>
                <a:lnTo>
                  <a:pt x="143235" y="26083"/>
                </a:lnTo>
                <a:lnTo>
                  <a:pt x="133974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3" y="26415"/>
                </a:moveTo>
                <a:lnTo>
                  <a:pt x="85041" y="26415"/>
                </a:lnTo>
                <a:lnTo>
                  <a:pt x="94772" y="27415"/>
                </a:lnTo>
                <a:lnTo>
                  <a:pt x="106367" y="32013"/>
                </a:lnTo>
                <a:lnTo>
                  <a:pt x="130494" y="69709"/>
                </a:lnTo>
                <a:lnTo>
                  <a:pt x="136429" y="122915"/>
                </a:lnTo>
                <a:lnTo>
                  <a:pt x="136533" y="142394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4"/>
                </a:lnTo>
                <a:lnTo>
                  <a:pt x="168994" y="155355"/>
                </a:lnTo>
                <a:lnTo>
                  <a:pt x="170338" y="124305"/>
                </a:lnTo>
                <a:lnTo>
                  <a:pt x="170333" y="122915"/>
                </a:lnTo>
                <a:lnTo>
                  <a:pt x="166541" y="82781"/>
                </a:lnTo>
                <a:lnTo>
                  <a:pt x="149826" y="36622"/>
                </a:lnTo>
                <a:lnTo>
                  <a:pt x="143443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1051756" y="4476553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6" y="39088"/>
                </a:lnTo>
                <a:lnTo>
                  <a:pt x="4189" y="79901"/>
                </a:lnTo>
                <a:lnTo>
                  <a:pt x="184" y="124305"/>
                </a:lnTo>
                <a:lnTo>
                  <a:pt x="0" y="142394"/>
                </a:lnTo>
                <a:lnTo>
                  <a:pt x="1004" y="156821"/>
                </a:lnTo>
                <a:lnTo>
                  <a:pt x="8518" y="194963"/>
                </a:lnTo>
                <a:lnTo>
                  <a:pt x="31202" y="235089"/>
                </a:lnTo>
                <a:lnTo>
                  <a:pt x="77613" y="254626"/>
                </a:lnTo>
                <a:lnTo>
                  <a:pt x="94033" y="255284"/>
                </a:lnTo>
                <a:lnTo>
                  <a:pt x="107280" y="252956"/>
                </a:lnTo>
                <a:lnTo>
                  <a:pt x="119341" y="248560"/>
                </a:lnTo>
                <a:lnTo>
                  <a:pt x="130233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2" y="227245"/>
                </a:lnTo>
                <a:lnTo>
                  <a:pt x="42617" y="196426"/>
                </a:lnTo>
                <a:lnTo>
                  <a:pt x="34303" y="150718"/>
                </a:lnTo>
                <a:lnTo>
                  <a:pt x="33406" y="116314"/>
                </a:lnTo>
                <a:lnTo>
                  <a:pt x="34193" y="102679"/>
                </a:lnTo>
                <a:lnTo>
                  <a:pt x="45728" y="54645"/>
                </a:lnTo>
                <a:lnTo>
                  <a:pt x="85041" y="26415"/>
                </a:lnTo>
                <a:lnTo>
                  <a:pt x="143443" y="26415"/>
                </a:lnTo>
                <a:lnTo>
                  <a:pt x="143235" y="26083"/>
                </a:lnTo>
                <a:lnTo>
                  <a:pt x="133974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3" y="26415"/>
                </a:moveTo>
                <a:lnTo>
                  <a:pt x="85041" y="26415"/>
                </a:lnTo>
                <a:lnTo>
                  <a:pt x="94772" y="27415"/>
                </a:lnTo>
                <a:lnTo>
                  <a:pt x="106367" y="32013"/>
                </a:lnTo>
                <a:lnTo>
                  <a:pt x="130494" y="69709"/>
                </a:lnTo>
                <a:lnTo>
                  <a:pt x="136429" y="122915"/>
                </a:lnTo>
                <a:lnTo>
                  <a:pt x="136533" y="142394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4"/>
                </a:lnTo>
                <a:lnTo>
                  <a:pt x="168994" y="155355"/>
                </a:lnTo>
                <a:lnTo>
                  <a:pt x="170338" y="124305"/>
                </a:lnTo>
                <a:lnTo>
                  <a:pt x="170333" y="122915"/>
                </a:lnTo>
                <a:lnTo>
                  <a:pt x="166541" y="82781"/>
                </a:lnTo>
                <a:lnTo>
                  <a:pt x="149826" y="36622"/>
                </a:lnTo>
                <a:lnTo>
                  <a:pt x="143443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1267148" y="4476553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5" y="39088"/>
                </a:lnTo>
                <a:lnTo>
                  <a:pt x="4189" y="79901"/>
                </a:lnTo>
                <a:lnTo>
                  <a:pt x="184" y="124305"/>
                </a:lnTo>
                <a:lnTo>
                  <a:pt x="0" y="142394"/>
                </a:lnTo>
                <a:lnTo>
                  <a:pt x="1004" y="156821"/>
                </a:lnTo>
                <a:lnTo>
                  <a:pt x="8518" y="194963"/>
                </a:lnTo>
                <a:lnTo>
                  <a:pt x="31202" y="235089"/>
                </a:lnTo>
                <a:lnTo>
                  <a:pt x="77613" y="254626"/>
                </a:lnTo>
                <a:lnTo>
                  <a:pt x="94033" y="255284"/>
                </a:lnTo>
                <a:lnTo>
                  <a:pt x="107280" y="252956"/>
                </a:lnTo>
                <a:lnTo>
                  <a:pt x="119340" y="248560"/>
                </a:lnTo>
                <a:lnTo>
                  <a:pt x="130232" y="242087"/>
                </a:lnTo>
                <a:lnTo>
                  <a:pt x="139974" y="233524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2" y="227245"/>
                </a:lnTo>
                <a:lnTo>
                  <a:pt x="42617" y="196426"/>
                </a:lnTo>
                <a:lnTo>
                  <a:pt x="34303" y="150718"/>
                </a:lnTo>
                <a:lnTo>
                  <a:pt x="33406" y="116313"/>
                </a:lnTo>
                <a:lnTo>
                  <a:pt x="34194" y="102679"/>
                </a:lnTo>
                <a:lnTo>
                  <a:pt x="45729" y="54645"/>
                </a:lnTo>
                <a:lnTo>
                  <a:pt x="85041" y="26415"/>
                </a:lnTo>
                <a:lnTo>
                  <a:pt x="143443" y="26415"/>
                </a:lnTo>
                <a:lnTo>
                  <a:pt x="143235" y="26083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3" y="26415"/>
                </a:moveTo>
                <a:lnTo>
                  <a:pt x="85041" y="26415"/>
                </a:lnTo>
                <a:lnTo>
                  <a:pt x="94771" y="27415"/>
                </a:lnTo>
                <a:lnTo>
                  <a:pt x="106367" y="32013"/>
                </a:lnTo>
                <a:lnTo>
                  <a:pt x="130494" y="69709"/>
                </a:lnTo>
                <a:lnTo>
                  <a:pt x="136429" y="122915"/>
                </a:lnTo>
                <a:lnTo>
                  <a:pt x="136533" y="142394"/>
                </a:lnTo>
                <a:lnTo>
                  <a:pt x="135672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4"/>
                </a:lnTo>
                <a:lnTo>
                  <a:pt x="168994" y="155356"/>
                </a:lnTo>
                <a:lnTo>
                  <a:pt x="170338" y="124305"/>
                </a:lnTo>
                <a:lnTo>
                  <a:pt x="170333" y="122915"/>
                </a:lnTo>
                <a:lnTo>
                  <a:pt x="166542" y="82781"/>
                </a:lnTo>
                <a:lnTo>
                  <a:pt x="149826" y="36622"/>
                </a:lnTo>
                <a:lnTo>
                  <a:pt x="143443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1458213" y="4185339"/>
            <a:ext cx="11400790" cy="0"/>
          </a:xfrm>
          <a:custGeom>
            <a:avLst/>
            <a:gdLst/>
            <a:ahLst/>
            <a:cxnLst/>
            <a:rect l="l" t="t" r="r" b="b"/>
            <a:pathLst>
              <a:path w="11400790">
                <a:moveTo>
                  <a:pt x="0" y="0"/>
                </a:moveTo>
                <a:lnTo>
                  <a:pt x="11400281" y="0"/>
                </a:lnTo>
              </a:path>
            </a:pathLst>
          </a:custGeom>
          <a:ln w="56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1458213" y="4185339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1458213" y="4185339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12813340" y="4185339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12813340" y="4185339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155" y="0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624938" y="4057373"/>
            <a:ext cx="162560" cy="255904"/>
          </a:xfrm>
          <a:custGeom>
            <a:avLst/>
            <a:gdLst/>
            <a:ahLst/>
            <a:cxnLst/>
            <a:rect l="l" t="t" r="r" b="b"/>
            <a:pathLst>
              <a:path w="162559" h="255904">
                <a:moveTo>
                  <a:pt x="0" y="211637"/>
                </a:moveTo>
                <a:lnTo>
                  <a:pt x="15572" y="248588"/>
                </a:lnTo>
                <a:lnTo>
                  <a:pt x="55687" y="255273"/>
                </a:lnTo>
                <a:lnTo>
                  <a:pt x="69525" y="255636"/>
                </a:lnTo>
                <a:lnTo>
                  <a:pt x="83575" y="254873"/>
                </a:lnTo>
                <a:lnTo>
                  <a:pt x="131342" y="239677"/>
                </a:lnTo>
                <a:lnTo>
                  <a:pt x="145682" y="227849"/>
                </a:lnTo>
                <a:lnTo>
                  <a:pt x="61314" y="227849"/>
                </a:lnTo>
                <a:lnTo>
                  <a:pt x="50197" y="227107"/>
                </a:lnTo>
                <a:lnTo>
                  <a:pt x="37841" y="225195"/>
                </a:lnTo>
                <a:lnTo>
                  <a:pt x="23049" y="221782"/>
                </a:lnTo>
                <a:lnTo>
                  <a:pt x="11068" y="217318"/>
                </a:lnTo>
                <a:lnTo>
                  <a:pt x="0" y="211637"/>
                </a:lnTo>
                <a:close/>
              </a:path>
              <a:path w="162559" h="255904">
                <a:moveTo>
                  <a:pt x="144918" y="28121"/>
                </a:moveTo>
                <a:lnTo>
                  <a:pt x="74575" y="28121"/>
                </a:lnTo>
                <a:lnTo>
                  <a:pt x="88618" y="29541"/>
                </a:lnTo>
                <a:lnTo>
                  <a:pt x="100626" y="33054"/>
                </a:lnTo>
                <a:lnTo>
                  <a:pt x="110718" y="38753"/>
                </a:lnTo>
                <a:lnTo>
                  <a:pt x="117765" y="46770"/>
                </a:lnTo>
                <a:lnTo>
                  <a:pt x="121962" y="58267"/>
                </a:lnTo>
                <a:lnTo>
                  <a:pt x="123055" y="74681"/>
                </a:lnTo>
                <a:lnTo>
                  <a:pt x="118708" y="86777"/>
                </a:lnTo>
                <a:lnTo>
                  <a:pt x="109888" y="96203"/>
                </a:lnTo>
                <a:lnTo>
                  <a:pt x="99918" y="101538"/>
                </a:lnTo>
                <a:lnTo>
                  <a:pt x="87559" y="104635"/>
                </a:lnTo>
                <a:lnTo>
                  <a:pt x="72813" y="105635"/>
                </a:lnTo>
                <a:lnTo>
                  <a:pt x="42671" y="105635"/>
                </a:lnTo>
                <a:lnTo>
                  <a:pt x="42671" y="133067"/>
                </a:lnTo>
                <a:lnTo>
                  <a:pt x="81047" y="133509"/>
                </a:lnTo>
                <a:lnTo>
                  <a:pt x="123367" y="156247"/>
                </a:lnTo>
                <a:lnTo>
                  <a:pt x="129268" y="183067"/>
                </a:lnTo>
                <a:lnTo>
                  <a:pt x="126780" y="196209"/>
                </a:lnTo>
                <a:lnTo>
                  <a:pt x="91236" y="225076"/>
                </a:lnTo>
                <a:lnTo>
                  <a:pt x="61314" y="227849"/>
                </a:lnTo>
                <a:lnTo>
                  <a:pt x="145682" y="227849"/>
                </a:lnTo>
                <a:lnTo>
                  <a:pt x="161454" y="187703"/>
                </a:lnTo>
                <a:lnTo>
                  <a:pt x="162075" y="171155"/>
                </a:lnTo>
                <a:lnTo>
                  <a:pt x="159393" y="159216"/>
                </a:lnTo>
                <a:lnTo>
                  <a:pt x="136385" y="128089"/>
                </a:lnTo>
                <a:lnTo>
                  <a:pt x="111759" y="118165"/>
                </a:lnTo>
                <a:lnTo>
                  <a:pt x="113057" y="117845"/>
                </a:lnTo>
                <a:lnTo>
                  <a:pt x="151705" y="87793"/>
                </a:lnTo>
                <a:lnTo>
                  <a:pt x="156760" y="61454"/>
                </a:lnTo>
                <a:lnTo>
                  <a:pt x="154993" y="48289"/>
                </a:lnTo>
                <a:lnTo>
                  <a:pt x="150556" y="36434"/>
                </a:lnTo>
                <a:lnTo>
                  <a:pt x="144918" y="28121"/>
                </a:lnTo>
                <a:close/>
              </a:path>
              <a:path w="162559" h="255904">
                <a:moveTo>
                  <a:pt x="71620" y="0"/>
                </a:moveTo>
                <a:lnTo>
                  <a:pt x="32690" y="4485"/>
                </a:lnTo>
                <a:lnTo>
                  <a:pt x="7450" y="10469"/>
                </a:lnTo>
                <a:lnTo>
                  <a:pt x="11551" y="38968"/>
                </a:lnTo>
                <a:lnTo>
                  <a:pt x="22699" y="35738"/>
                </a:lnTo>
                <a:lnTo>
                  <a:pt x="34810" y="32784"/>
                </a:lnTo>
                <a:lnTo>
                  <a:pt x="48979" y="29917"/>
                </a:lnTo>
                <a:lnTo>
                  <a:pt x="61221" y="28549"/>
                </a:lnTo>
                <a:lnTo>
                  <a:pt x="74575" y="28121"/>
                </a:lnTo>
                <a:lnTo>
                  <a:pt x="144918" y="28121"/>
                </a:lnTo>
                <a:lnTo>
                  <a:pt x="143356" y="25818"/>
                </a:lnTo>
                <a:lnTo>
                  <a:pt x="100839" y="2601"/>
                </a:lnTo>
                <a:lnTo>
                  <a:pt x="87073" y="642"/>
                </a:lnTo>
                <a:lnTo>
                  <a:pt x="71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837246" y="4057345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5"/>
                </a:lnTo>
                <a:lnTo>
                  <a:pt x="143444" y="26415"/>
                </a:lnTo>
                <a:lnTo>
                  <a:pt x="143235" y="26082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4" y="26415"/>
                </a:moveTo>
                <a:lnTo>
                  <a:pt x="85041" y="26415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2"/>
                </a:lnTo>
                <a:lnTo>
                  <a:pt x="143444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1052638" y="4057345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5"/>
                </a:lnTo>
                <a:lnTo>
                  <a:pt x="143444" y="26415"/>
                </a:lnTo>
                <a:lnTo>
                  <a:pt x="143235" y="26082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4" y="26415"/>
                </a:moveTo>
                <a:lnTo>
                  <a:pt x="85041" y="26415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2"/>
                </a:lnTo>
                <a:lnTo>
                  <a:pt x="143444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1268030" y="4057345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1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59"/>
                </a:lnTo>
                <a:lnTo>
                  <a:pt x="130232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4" y="229532"/>
                </a:lnTo>
                <a:lnTo>
                  <a:pt x="70911" y="227244"/>
                </a:lnTo>
                <a:lnTo>
                  <a:pt x="42616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3" y="102678"/>
                </a:lnTo>
                <a:lnTo>
                  <a:pt x="45728" y="54644"/>
                </a:lnTo>
                <a:lnTo>
                  <a:pt x="85041" y="26415"/>
                </a:lnTo>
                <a:lnTo>
                  <a:pt x="143444" y="26415"/>
                </a:lnTo>
                <a:lnTo>
                  <a:pt x="143235" y="26082"/>
                </a:lnTo>
                <a:lnTo>
                  <a:pt x="133974" y="16754"/>
                </a:lnTo>
                <a:lnTo>
                  <a:pt x="123536" y="9458"/>
                </a:lnTo>
                <a:lnTo>
                  <a:pt x="111908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4" y="26415"/>
                </a:moveTo>
                <a:lnTo>
                  <a:pt x="85041" y="26415"/>
                </a:lnTo>
                <a:lnTo>
                  <a:pt x="94772" y="27415"/>
                </a:lnTo>
                <a:lnTo>
                  <a:pt x="106367" y="32013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9"/>
                </a:lnTo>
                <a:lnTo>
                  <a:pt x="123292" y="202699"/>
                </a:lnTo>
                <a:lnTo>
                  <a:pt x="82134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1"/>
                </a:lnTo>
                <a:lnTo>
                  <a:pt x="143444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1458213" y="3766130"/>
            <a:ext cx="11400790" cy="0"/>
          </a:xfrm>
          <a:custGeom>
            <a:avLst/>
            <a:gdLst/>
            <a:ahLst/>
            <a:cxnLst/>
            <a:rect l="l" t="t" r="r" b="b"/>
            <a:pathLst>
              <a:path w="11400790">
                <a:moveTo>
                  <a:pt x="0" y="0"/>
                </a:moveTo>
                <a:lnTo>
                  <a:pt x="11400281" y="0"/>
                </a:lnTo>
              </a:path>
            </a:pathLst>
          </a:custGeom>
          <a:ln w="56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1458213" y="3766130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1458213" y="3766130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12813340" y="376613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12813340" y="376613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155" y="0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606622" y="3642537"/>
            <a:ext cx="180340" cy="247015"/>
          </a:xfrm>
          <a:custGeom>
            <a:avLst/>
            <a:gdLst/>
            <a:ahLst/>
            <a:cxnLst/>
            <a:rect l="l" t="t" r="r" b="b"/>
            <a:pathLst>
              <a:path w="180340" h="247014">
                <a:moveTo>
                  <a:pt x="144610" y="188638"/>
                </a:moveTo>
                <a:lnTo>
                  <a:pt x="111421" y="188638"/>
                </a:lnTo>
                <a:lnTo>
                  <a:pt x="111421" y="246887"/>
                </a:lnTo>
                <a:lnTo>
                  <a:pt x="144610" y="246887"/>
                </a:lnTo>
                <a:lnTo>
                  <a:pt x="144610" y="188638"/>
                </a:lnTo>
                <a:close/>
              </a:path>
              <a:path w="180340" h="247014">
                <a:moveTo>
                  <a:pt x="144610" y="0"/>
                </a:moveTo>
                <a:lnTo>
                  <a:pt x="102615" y="0"/>
                </a:lnTo>
                <a:lnTo>
                  <a:pt x="0" y="156463"/>
                </a:lnTo>
                <a:lnTo>
                  <a:pt x="0" y="188638"/>
                </a:lnTo>
                <a:lnTo>
                  <a:pt x="179831" y="188638"/>
                </a:lnTo>
                <a:lnTo>
                  <a:pt x="179831" y="160867"/>
                </a:lnTo>
                <a:lnTo>
                  <a:pt x="27093" y="160867"/>
                </a:lnTo>
                <a:lnTo>
                  <a:pt x="111421" y="29126"/>
                </a:lnTo>
                <a:lnTo>
                  <a:pt x="144610" y="29126"/>
                </a:lnTo>
                <a:lnTo>
                  <a:pt x="144610" y="0"/>
                </a:lnTo>
                <a:close/>
              </a:path>
              <a:path w="180340" h="247014">
                <a:moveTo>
                  <a:pt x="144610" y="29126"/>
                </a:moveTo>
                <a:lnTo>
                  <a:pt x="111421" y="29126"/>
                </a:lnTo>
                <a:lnTo>
                  <a:pt x="111421" y="160867"/>
                </a:lnTo>
                <a:lnTo>
                  <a:pt x="144610" y="160867"/>
                </a:lnTo>
                <a:lnTo>
                  <a:pt x="144610" y="291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828074" y="3638136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5"/>
                </a:lnTo>
                <a:lnTo>
                  <a:pt x="143444" y="26415"/>
                </a:lnTo>
                <a:lnTo>
                  <a:pt x="143235" y="26082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4" y="26415"/>
                </a:moveTo>
                <a:lnTo>
                  <a:pt x="85041" y="26415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2"/>
                </a:lnTo>
                <a:lnTo>
                  <a:pt x="143444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1043466" y="3638136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5"/>
                </a:lnTo>
                <a:lnTo>
                  <a:pt x="143444" y="26415"/>
                </a:lnTo>
                <a:lnTo>
                  <a:pt x="143235" y="26082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4" y="26415"/>
                </a:moveTo>
                <a:lnTo>
                  <a:pt x="85041" y="26415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2"/>
                </a:lnTo>
                <a:lnTo>
                  <a:pt x="143444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1258858" y="3638136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1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20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1" y="248559"/>
                </a:lnTo>
                <a:lnTo>
                  <a:pt x="130233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4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9" y="54644"/>
                </a:lnTo>
                <a:lnTo>
                  <a:pt x="85041" y="26415"/>
                </a:lnTo>
                <a:lnTo>
                  <a:pt x="143444" y="26415"/>
                </a:lnTo>
                <a:lnTo>
                  <a:pt x="143236" y="26082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4" y="26415"/>
                </a:moveTo>
                <a:lnTo>
                  <a:pt x="85041" y="26415"/>
                </a:lnTo>
                <a:lnTo>
                  <a:pt x="94772" y="27415"/>
                </a:lnTo>
                <a:lnTo>
                  <a:pt x="106368" y="32013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4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1"/>
                </a:lnTo>
                <a:lnTo>
                  <a:pt x="143444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1458213" y="3346921"/>
            <a:ext cx="11400790" cy="0"/>
          </a:xfrm>
          <a:custGeom>
            <a:avLst/>
            <a:gdLst/>
            <a:ahLst/>
            <a:cxnLst/>
            <a:rect l="l" t="t" r="r" b="b"/>
            <a:pathLst>
              <a:path w="11400790">
                <a:moveTo>
                  <a:pt x="0" y="0"/>
                </a:moveTo>
                <a:lnTo>
                  <a:pt x="11400281" y="0"/>
                </a:lnTo>
              </a:path>
            </a:pathLst>
          </a:custGeom>
          <a:ln w="56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1458213" y="3346921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1458213" y="3346921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12813340" y="3346921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12813340" y="3346921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155" y="0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625630" y="3223329"/>
            <a:ext cx="160020" cy="251460"/>
          </a:xfrm>
          <a:custGeom>
            <a:avLst/>
            <a:gdLst/>
            <a:ahLst/>
            <a:cxnLst/>
            <a:rect l="l" t="t" r="r" b="b"/>
            <a:pathLst>
              <a:path w="160020" h="251460">
                <a:moveTo>
                  <a:pt x="0" y="207601"/>
                </a:moveTo>
                <a:lnTo>
                  <a:pt x="15511" y="245361"/>
                </a:lnTo>
                <a:lnTo>
                  <a:pt x="56094" y="250942"/>
                </a:lnTo>
                <a:lnTo>
                  <a:pt x="70818" y="251195"/>
                </a:lnTo>
                <a:lnTo>
                  <a:pt x="83944" y="250166"/>
                </a:lnTo>
                <a:lnTo>
                  <a:pt x="130572" y="231829"/>
                </a:lnTo>
                <a:lnTo>
                  <a:pt x="140735" y="223498"/>
                </a:lnTo>
                <a:lnTo>
                  <a:pt x="61496" y="223498"/>
                </a:lnTo>
                <a:lnTo>
                  <a:pt x="50368" y="222888"/>
                </a:lnTo>
                <a:lnTo>
                  <a:pt x="38166" y="221120"/>
                </a:lnTo>
                <a:lnTo>
                  <a:pt x="23329" y="217673"/>
                </a:lnTo>
                <a:lnTo>
                  <a:pt x="11458" y="213234"/>
                </a:lnTo>
                <a:lnTo>
                  <a:pt x="0" y="207601"/>
                </a:lnTo>
                <a:close/>
              </a:path>
              <a:path w="160020" h="251460">
                <a:moveTo>
                  <a:pt x="139981" y="111855"/>
                </a:moveTo>
                <a:lnTo>
                  <a:pt x="68714" y="111855"/>
                </a:lnTo>
                <a:lnTo>
                  <a:pt x="80982" y="113385"/>
                </a:lnTo>
                <a:lnTo>
                  <a:pt x="92567" y="117121"/>
                </a:lnTo>
                <a:lnTo>
                  <a:pt x="121315" y="143296"/>
                </a:lnTo>
                <a:lnTo>
                  <a:pt x="126262" y="170623"/>
                </a:lnTo>
                <a:lnTo>
                  <a:pt x="124621" y="182068"/>
                </a:lnTo>
                <a:lnTo>
                  <a:pt x="100730" y="215127"/>
                </a:lnTo>
                <a:lnTo>
                  <a:pt x="61496" y="223498"/>
                </a:lnTo>
                <a:lnTo>
                  <a:pt x="140735" y="223498"/>
                </a:lnTo>
                <a:lnTo>
                  <a:pt x="158958" y="176385"/>
                </a:lnTo>
                <a:lnTo>
                  <a:pt x="159585" y="159828"/>
                </a:lnTo>
                <a:lnTo>
                  <a:pt x="157809" y="147023"/>
                </a:lnTo>
                <a:lnTo>
                  <a:pt x="154239" y="135052"/>
                </a:lnTo>
                <a:lnTo>
                  <a:pt x="148734" y="123783"/>
                </a:lnTo>
                <a:lnTo>
                  <a:pt x="141150" y="113080"/>
                </a:lnTo>
                <a:lnTo>
                  <a:pt x="139981" y="111855"/>
                </a:lnTo>
                <a:close/>
              </a:path>
              <a:path w="160020" h="251460">
                <a:moveTo>
                  <a:pt x="141562" y="0"/>
                </a:moveTo>
                <a:lnTo>
                  <a:pt x="10498" y="0"/>
                </a:lnTo>
                <a:lnTo>
                  <a:pt x="17321" y="121119"/>
                </a:lnTo>
                <a:lnTo>
                  <a:pt x="28725" y="117287"/>
                </a:lnTo>
                <a:lnTo>
                  <a:pt x="42618" y="113770"/>
                </a:lnTo>
                <a:lnTo>
                  <a:pt x="54415" y="112282"/>
                </a:lnTo>
                <a:lnTo>
                  <a:pt x="68714" y="111855"/>
                </a:lnTo>
                <a:lnTo>
                  <a:pt x="139981" y="111855"/>
                </a:lnTo>
                <a:lnTo>
                  <a:pt x="131346" y="102809"/>
                </a:lnTo>
                <a:lnTo>
                  <a:pt x="121350" y="95979"/>
                </a:lnTo>
                <a:lnTo>
                  <a:pt x="110240" y="90622"/>
                </a:lnTo>
                <a:lnTo>
                  <a:pt x="104234" y="88729"/>
                </a:lnTo>
                <a:lnTo>
                  <a:pt x="40978" y="88729"/>
                </a:lnTo>
                <a:lnTo>
                  <a:pt x="40978" y="28108"/>
                </a:lnTo>
                <a:lnTo>
                  <a:pt x="141562" y="28108"/>
                </a:lnTo>
                <a:lnTo>
                  <a:pt x="141562" y="0"/>
                </a:lnTo>
                <a:close/>
              </a:path>
              <a:path w="160020" h="251460">
                <a:moveTo>
                  <a:pt x="70104" y="83649"/>
                </a:moveTo>
                <a:lnTo>
                  <a:pt x="65362" y="83649"/>
                </a:lnTo>
                <a:lnTo>
                  <a:pt x="50800" y="85681"/>
                </a:lnTo>
                <a:lnTo>
                  <a:pt x="45720" y="87036"/>
                </a:lnTo>
                <a:lnTo>
                  <a:pt x="40978" y="88729"/>
                </a:lnTo>
                <a:lnTo>
                  <a:pt x="104234" y="88729"/>
                </a:lnTo>
                <a:lnTo>
                  <a:pt x="98004" y="86765"/>
                </a:lnTo>
                <a:lnTo>
                  <a:pt x="84629" y="84433"/>
                </a:lnTo>
                <a:lnTo>
                  <a:pt x="70104" y="836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837599" y="3218926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5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2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2" y="227244"/>
                </a:lnTo>
                <a:lnTo>
                  <a:pt x="42617" y="196425"/>
                </a:lnTo>
                <a:lnTo>
                  <a:pt x="34303" y="150718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6"/>
                </a:lnTo>
                <a:lnTo>
                  <a:pt x="143443" y="26416"/>
                </a:lnTo>
                <a:lnTo>
                  <a:pt x="143235" y="26083"/>
                </a:lnTo>
                <a:lnTo>
                  <a:pt x="133974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3" y="26416"/>
                </a:moveTo>
                <a:lnTo>
                  <a:pt x="85041" y="26416"/>
                </a:lnTo>
                <a:lnTo>
                  <a:pt x="94772" y="27415"/>
                </a:lnTo>
                <a:lnTo>
                  <a:pt x="106367" y="32013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4"/>
                </a:lnTo>
                <a:lnTo>
                  <a:pt x="168994" y="155356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1"/>
                </a:lnTo>
                <a:lnTo>
                  <a:pt x="149826" y="36622"/>
                </a:lnTo>
                <a:lnTo>
                  <a:pt x="143443" y="26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1052991" y="3218926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5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2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2" y="227244"/>
                </a:lnTo>
                <a:lnTo>
                  <a:pt x="42617" y="196425"/>
                </a:lnTo>
                <a:lnTo>
                  <a:pt x="34303" y="150718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6"/>
                </a:lnTo>
                <a:lnTo>
                  <a:pt x="143443" y="26416"/>
                </a:lnTo>
                <a:lnTo>
                  <a:pt x="143235" y="26083"/>
                </a:lnTo>
                <a:lnTo>
                  <a:pt x="133974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3" y="26416"/>
                </a:moveTo>
                <a:lnTo>
                  <a:pt x="85041" y="26416"/>
                </a:lnTo>
                <a:lnTo>
                  <a:pt x="94772" y="27415"/>
                </a:lnTo>
                <a:lnTo>
                  <a:pt x="106367" y="32013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4"/>
                </a:lnTo>
                <a:lnTo>
                  <a:pt x="168994" y="155356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1"/>
                </a:lnTo>
                <a:lnTo>
                  <a:pt x="149826" y="36622"/>
                </a:lnTo>
                <a:lnTo>
                  <a:pt x="143443" y="26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1268383" y="3218926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7" y="39087"/>
                </a:lnTo>
                <a:lnTo>
                  <a:pt x="4189" y="79901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1" y="248560"/>
                </a:lnTo>
                <a:lnTo>
                  <a:pt x="130233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2" y="227244"/>
                </a:lnTo>
                <a:lnTo>
                  <a:pt x="42617" y="196425"/>
                </a:lnTo>
                <a:lnTo>
                  <a:pt x="34303" y="150718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9" y="54645"/>
                </a:lnTo>
                <a:lnTo>
                  <a:pt x="85041" y="26416"/>
                </a:lnTo>
                <a:lnTo>
                  <a:pt x="143443" y="26416"/>
                </a:lnTo>
                <a:lnTo>
                  <a:pt x="143235" y="26083"/>
                </a:lnTo>
                <a:lnTo>
                  <a:pt x="133974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3" y="26416"/>
                </a:moveTo>
                <a:lnTo>
                  <a:pt x="85041" y="26416"/>
                </a:lnTo>
                <a:lnTo>
                  <a:pt x="94772" y="27416"/>
                </a:lnTo>
                <a:lnTo>
                  <a:pt x="106368" y="32013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4"/>
                </a:lnTo>
                <a:lnTo>
                  <a:pt x="168994" y="155356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1"/>
                </a:lnTo>
                <a:lnTo>
                  <a:pt x="149826" y="36622"/>
                </a:lnTo>
                <a:lnTo>
                  <a:pt x="143443" y="26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1458213" y="2927712"/>
            <a:ext cx="11400790" cy="0"/>
          </a:xfrm>
          <a:custGeom>
            <a:avLst/>
            <a:gdLst/>
            <a:ahLst/>
            <a:cxnLst/>
            <a:rect l="l" t="t" r="r" b="b"/>
            <a:pathLst>
              <a:path w="11400790">
                <a:moveTo>
                  <a:pt x="0" y="0"/>
                </a:moveTo>
                <a:lnTo>
                  <a:pt x="11400281" y="0"/>
                </a:lnTo>
              </a:path>
            </a:pathLst>
          </a:custGeom>
          <a:ln w="56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1458213" y="2927712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1458213" y="2927712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12813340" y="2927712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12813340" y="2927712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155" y="0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620858" y="2799718"/>
            <a:ext cx="170180" cy="255904"/>
          </a:xfrm>
          <a:custGeom>
            <a:avLst/>
            <a:gdLst/>
            <a:ahLst/>
            <a:cxnLst/>
            <a:rect l="l" t="t" r="r" b="b"/>
            <a:pathLst>
              <a:path w="170179" h="255905">
                <a:moveTo>
                  <a:pt x="101744" y="0"/>
                </a:moveTo>
                <a:lnTo>
                  <a:pt x="53844" y="12768"/>
                </a:lnTo>
                <a:lnTo>
                  <a:pt x="22948" y="41232"/>
                </a:lnTo>
                <a:lnTo>
                  <a:pt x="4132" y="86082"/>
                </a:lnTo>
                <a:lnTo>
                  <a:pt x="0" y="131194"/>
                </a:lnTo>
                <a:lnTo>
                  <a:pt x="304" y="143536"/>
                </a:lnTo>
                <a:lnTo>
                  <a:pt x="5931" y="183708"/>
                </a:lnTo>
                <a:lnTo>
                  <a:pt x="25236" y="226775"/>
                </a:lnTo>
                <a:lnTo>
                  <a:pt x="65813" y="252378"/>
                </a:lnTo>
                <a:lnTo>
                  <a:pt x="96450" y="255377"/>
                </a:lnTo>
                <a:lnTo>
                  <a:pt x="108656" y="253589"/>
                </a:lnTo>
                <a:lnTo>
                  <a:pt x="120281" y="250010"/>
                </a:lnTo>
                <a:lnTo>
                  <a:pt x="131510" y="244403"/>
                </a:lnTo>
                <a:lnTo>
                  <a:pt x="142528" y="236531"/>
                </a:lnTo>
                <a:lnTo>
                  <a:pt x="149871" y="229600"/>
                </a:lnTo>
                <a:lnTo>
                  <a:pt x="86598" y="229600"/>
                </a:lnTo>
                <a:lnTo>
                  <a:pt x="73279" y="227679"/>
                </a:lnTo>
                <a:lnTo>
                  <a:pt x="42441" y="194754"/>
                </a:lnTo>
                <a:lnTo>
                  <a:pt x="39507" y="164454"/>
                </a:lnTo>
                <a:lnTo>
                  <a:pt x="41720" y="151129"/>
                </a:lnTo>
                <a:lnTo>
                  <a:pt x="74339" y="116184"/>
                </a:lnTo>
                <a:lnTo>
                  <a:pt x="87985" y="114469"/>
                </a:lnTo>
                <a:lnTo>
                  <a:pt x="150741" y="114469"/>
                </a:lnTo>
                <a:lnTo>
                  <a:pt x="142452" y="105043"/>
                </a:lnTo>
                <a:lnTo>
                  <a:pt x="141060" y="104100"/>
                </a:lnTo>
                <a:lnTo>
                  <a:pt x="42815" y="104100"/>
                </a:lnTo>
                <a:lnTo>
                  <a:pt x="34212" y="103981"/>
                </a:lnTo>
                <a:lnTo>
                  <a:pt x="43946" y="66729"/>
                </a:lnTo>
                <a:lnTo>
                  <a:pt x="77143" y="32561"/>
                </a:lnTo>
                <a:lnTo>
                  <a:pt x="105113" y="28121"/>
                </a:lnTo>
                <a:lnTo>
                  <a:pt x="154363" y="28121"/>
                </a:lnTo>
                <a:lnTo>
                  <a:pt x="154363" y="9821"/>
                </a:lnTo>
                <a:lnTo>
                  <a:pt x="151417" y="8794"/>
                </a:lnTo>
                <a:lnTo>
                  <a:pt x="139120" y="5068"/>
                </a:lnTo>
                <a:lnTo>
                  <a:pt x="127026" y="2280"/>
                </a:lnTo>
                <a:lnTo>
                  <a:pt x="114313" y="648"/>
                </a:lnTo>
                <a:lnTo>
                  <a:pt x="101744" y="0"/>
                </a:lnTo>
                <a:close/>
              </a:path>
              <a:path w="170179" h="255905">
                <a:moveTo>
                  <a:pt x="150741" y="114469"/>
                </a:moveTo>
                <a:lnTo>
                  <a:pt x="87985" y="114469"/>
                </a:lnTo>
                <a:lnTo>
                  <a:pt x="90263" y="114512"/>
                </a:lnTo>
                <a:lnTo>
                  <a:pt x="103233" y="116689"/>
                </a:lnTo>
                <a:lnTo>
                  <a:pt x="133635" y="150287"/>
                </a:lnTo>
                <a:lnTo>
                  <a:pt x="136298" y="179316"/>
                </a:lnTo>
                <a:lnTo>
                  <a:pt x="136295" y="181329"/>
                </a:lnTo>
                <a:lnTo>
                  <a:pt x="112632" y="223460"/>
                </a:lnTo>
                <a:lnTo>
                  <a:pt x="86598" y="229600"/>
                </a:lnTo>
                <a:lnTo>
                  <a:pt x="149871" y="229600"/>
                </a:lnTo>
                <a:lnTo>
                  <a:pt x="167457" y="193722"/>
                </a:lnTo>
                <a:lnTo>
                  <a:pt x="169922" y="162638"/>
                </a:lnTo>
                <a:lnTo>
                  <a:pt x="168124" y="150128"/>
                </a:lnTo>
                <a:lnTo>
                  <a:pt x="164655" y="138275"/>
                </a:lnTo>
                <a:lnTo>
                  <a:pt x="159337" y="126918"/>
                </a:lnTo>
                <a:lnTo>
                  <a:pt x="151995" y="115894"/>
                </a:lnTo>
                <a:lnTo>
                  <a:pt x="150741" y="114469"/>
                </a:lnTo>
                <a:close/>
              </a:path>
              <a:path w="170179" h="255905">
                <a:moveTo>
                  <a:pt x="78944" y="88918"/>
                </a:moveTo>
                <a:lnTo>
                  <a:pt x="66953" y="92014"/>
                </a:lnTo>
                <a:lnTo>
                  <a:pt x="54107" y="97712"/>
                </a:lnTo>
                <a:lnTo>
                  <a:pt x="42815" y="104100"/>
                </a:lnTo>
                <a:lnTo>
                  <a:pt x="141060" y="104100"/>
                </a:lnTo>
                <a:lnTo>
                  <a:pt x="96100" y="89236"/>
                </a:lnTo>
                <a:lnTo>
                  <a:pt x="78944" y="88918"/>
                </a:lnTo>
                <a:close/>
              </a:path>
              <a:path w="170179" h="255905">
                <a:moveTo>
                  <a:pt x="154363" y="28121"/>
                </a:moveTo>
                <a:lnTo>
                  <a:pt x="105113" y="28121"/>
                </a:lnTo>
                <a:lnTo>
                  <a:pt x="117041" y="29026"/>
                </a:lnTo>
                <a:lnTo>
                  <a:pt x="130465" y="31528"/>
                </a:lnTo>
                <a:lnTo>
                  <a:pt x="142414" y="35240"/>
                </a:lnTo>
                <a:lnTo>
                  <a:pt x="154363" y="40301"/>
                </a:lnTo>
                <a:lnTo>
                  <a:pt x="154363" y="281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835129" y="2799717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5">
                <a:moveTo>
                  <a:pt x="85041" y="0"/>
                </a:moveTo>
                <a:lnTo>
                  <a:pt x="47034" y="9506"/>
                </a:lnTo>
                <a:lnTo>
                  <a:pt x="17596" y="39088"/>
                </a:lnTo>
                <a:lnTo>
                  <a:pt x="4189" y="79901"/>
                </a:lnTo>
                <a:lnTo>
                  <a:pt x="184" y="124305"/>
                </a:lnTo>
                <a:lnTo>
                  <a:pt x="0" y="142394"/>
                </a:lnTo>
                <a:lnTo>
                  <a:pt x="1004" y="156821"/>
                </a:lnTo>
                <a:lnTo>
                  <a:pt x="8518" y="194963"/>
                </a:lnTo>
                <a:lnTo>
                  <a:pt x="31202" y="235089"/>
                </a:lnTo>
                <a:lnTo>
                  <a:pt x="77613" y="254626"/>
                </a:lnTo>
                <a:lnTo>
                  <a:pt x="94033" y="255284"/>
                </a:lnTo>
                <a:lnTo>
                  <a:pt x="107280" y="252956"/>
                </a:lnTo>
                <a:lnTo>
                  <a:pt x="119341" y="248560"/>
                </a:lnTo>
                <a:lnTo>
                  <a:pt x="130233" y="242086"/>
                </a:lnTo>
                <a:lnTo>
                  <a:pt x="139975" y="233523"/>
                </a:lnTo>
                <a:lnTo>
                  <a:pt x="143199" y="229532"/>
                </a:lnTo>
                <a:lnTo>
                  <a:pt x="82135" y="229532"/>
                </a:lnTo>
                <a:lnTo>
                  <a:pt x="70912" y="227245"/>
                </a:lnTo>
                <a:lnTo>
                  <a:pt x="42617" y="196426"/>
                </a:lnTo>
                <a:lnTo>
                  <a:pt x="34303" y="150718"/>
                </a:lnTo>
                <a:lnTo>
                  <a:pt x="33406" y="116314"/>
                </a:lnTo>
                <a:lnTo>
                  <a:pt x="34193" y="102679"/>
                </a:lnTo>
                <a:lnTo>
                  <a:pt x="45728" y="54645"/>
                </a:lnTo>
                <a:lnTo>
                  <a:pt x="85041" y="26416"/>
                </a:lnTo>
                <a:lnTo>
                  <a:pt x="143443" y="26416"/>
                </a:lnTo>
                <a:lnTo>
                  <a:pt x="143235" y="26083"/>
                </a:lnTo>
                <a:lnTo>
                  <a:pt x="133974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5">
                <a:moveTo>
                  <a:pt x="143443" y="26416"/>
                </a:moveTo>
                <a:lnTo>
                  <a:pt x="85041" y="26416"/>
                </a:lnTo>
                <a:lnTo>
                  <a:pt x="94772" y="27415"/>
                </a:lnTo>
                <a:lnTo>
                  <a:pt x="106367" y="32013"/>
                </a:lnTo>
                <a:lnTo>
                  <a:pt x="130494" y="69709"/>
                </a:lnTo>
                <a:lnTo>
                  <a:pt x="136429" y="122915"/>
                </a:lnTo>
                <a:lnTo>
                  <a:pt x="136533" y="142394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9" y="229532"/>
                </a:lnTo>
                <a:lnTo>
                  <a:pt x="161819" y="194014"/>
                </a:lnTo>
                <a:lnTo>
                  <a:pt x="168994" y="155355"/>
                </a:lnTo>
                <a:lnTo>
                  <a:pt x="170338" y="124305"/>
                </a:lnTo>
                <a:lnTo>
                  <a:pt x="170333" y="122915"/>
                </a:lnTo>
                <a:lnTo>
                  <a:pt x="166541" y="82781"/>
                </a:lnTo>
                <a:lnTo>
                  <a:pt x="149826" y="36622"/>
                </a:lnTo>
                <a:lnTo>
                  <a:pt x="143443" y="26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1050522" y="2799717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5">
                <a:moveTo>
                  <a:pt x="85041" y="0"/>
                </a:moveTo>
                <a:lnTo>
                  <a:pt x="47034" y="9506"/>
                </a:lnTo>
                <a:lnTo>
                  <a:pt x="17596" y="39088"/>
                </a:lnTo>
                <a:lnTo>
                  <a:pt x="4189" y="79901"/>
                </a:lnTo>
                <a:lnTo>
                  <a:pt x="184" y="124305"/>
                </a:lnTo>
                <a:lnTo>
                  <a:pt x="0" y="142394"/>
                </a:lnTo>
                <a:lnTo>
                  <a:pt x="1004" y="156821"/>
                </a:lnTo>
                <a:lnTo>
                  <a:pt x="8518" y="194963"/>
                </a:lnTo>
                <a:lnTo>
                  <a:pt x="31202" y="235089"/>
                </a:lnTo>
                <a:lnTo>
                  <a:pt x="77613" y="254626"/>
                </a:lnTo>
                <a:lnTo>
                  <a:pt x="94033" y="255284"/>
                </a:lnTo>
                <a:lnTo>
                  <a:pt x="107280" y="252956"/>
                </a:lnTo>
                <a:lnTo>
                  <a:pt x="119341" y="248560"/>
                </a:lnTo>
                <a:lnTo>
                  <a:pt x="130233" y="242086"/>
                </a:lnTo>
                <a:lnTo>
                  <a:pt x="139975" y="233523"/>
                </a:lnTo>
                <a:lnTo>
                  <a:pt x="143199" y="229532"/>
                </a:lnTo>
                <a:lnTo>
                  <a:pt x="82135" y="229532"/>
                </a:lnTo>
                <a:lnTo>
                  <a:pt x="70912" y="227245"/>
                </a:lnTo>
                <a:lnTo>
                  <a:pt x="42617" y="196426"/>
                </a:lnTo>
                <a:lnTo>
                  <a:pt x="34303" y="150718"/>
                </a:lnTo>
                <a:lnTo>
                  <a:pt x="33406" y="116314"/>
                </a:lnTo>
                <a:lnTo>
                  <a:pt x="34193" y="102679"/>
                </a:lnTo>
                <a:lnTo>
                  <a:pt x="45728" y="54645"/>
                </a:lnTo>
                <a:lnTo>
                  <a:pt x="85041" y="26416"/>
                </a:lnTo>
                <a:lnTo>
                  <a:pt x="143443" y="26416"/>
                </a:lnTo>
                <a:lnTo>
                  <a:pt x="143235" y="26083"/>
                </a:lnTo>
                <a:lnTo>
                  <a:pt x="133974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5">
                <a:moveTo>
                  <a:pt x="143443" y="26416"/>
                </a:moveTo>
                <a:lnTo>
                  <a:pt x="85041" y="26416"/>
                </a:lnTo>
                <a:lnTo>
                  <a:pt x="94772" y="27415"/>
                </a:lnTo>
                <a:lnTo>
                  <a:pt x="106367" y="32013"/>
                </a:lnTo>
                <a:lnTo>
                  <a:pt x="130494" y="69709"/>
                </a:lnTo>
                <a:lnTo>
                  <a:pt x="136429" y="122915"/>
                </a:lnTo>
                <a:lnTo>
                  <a:pt x="136533" y="142394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9" y="229532"/>
                </a:lnTo>
                <a:lnTo>
                  <a:pt x="161819" y="194014"/>
                </a:lnTo>
                <a:lnTo>
                  <a:pt x="168994" y="155355"/>
                </a:lnTo>
                <a:lnTo>
                  <a:pt x="170338" y="124305"/>
                </a:lnTo>
                <a:lnTo>
                  <a:pt x="170333" y="122915"/>
                </a:lnTo>
                <a:lnTo>
                  <a:pt x="166541" y="82781"/>
                </a:lnTo>
                <a:lnTo>
                  <a:pt x="149826" y="36622"/>
                </a:lnTo>
                <a:lnTo>
                  <a:pt x="143443" y="26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1265913" y="2799717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5">
                <a:moveTo>
                  <a:pt x="85040" y="0"/>
                </a:moveTo>
                <a:lnTo>
                  <a:pt x="47034" y="9506"/>
                </a:lnTo>
                <a:lnTo>
                  <a:pt x="17595" y="39088"/>
                </a:lnTo>
                <a:lnTo>
                  <a:pt x="4189" y="79901"/>
                </a:lnTo>
                <a:lnTo>
                  <a:pt x="184" y="124305"/>
                </a:lnTo>
                <a:lnTo>
                  <a:pt x="0" y="142394"/>
                </a:lnTo>
                <a:lnTo>
                  <a:pt x="1004" y="156821"/>
                </a:lnTo>
                <a:lnTo>
                  <a:pt x="8518" y="194963"/>
                </a:lnTo>
                <a:lnTo>
                  <a:pt x="31202" y="235089"/>
                </a:lnTo>
                <a:lnTo>
                  <a:pt x="77613" y="254626"/>
                </a:lnTo>
                <a:lnTo>
                  <a:pt x="94033" y="255284"/>
                </a:lnTo>
                <a:lnTo>
                  <a:pt x="107280" y="252956"/>
                </a:lnTo>
                <a:lnTo>
                  <a:pt x="119341" y="248560"/>
                </a:lnTo>
                <a:lnTo>
                  <a:pt x="130233" y="242086"/>
                </a:lnTo>
                <a:lnTo>
                  <a:pt x="139975" y="233523"/>
                </a:lnTo>
                <a:lnTo>
                  <a:pt x="143199" y="229532"/>
                </a:lnTo>
                <a:lnTo>
                  <a:pt x="82135" y="229532"/>
                </a:lnTo>
                <a:lnTo>
                  <a:pt x="70912" y="227245"/>
                </a:lnTo>
                <a:lnTo>
                  <a:pt x="42617" y="196426"/>
                </a:lnTo>
                <a:lnTo>
                  <a:pt x="34302" y="150718"/>
                </a:lnTo>
                <a:lnTo>
                  <a:pt x="33406" y="116314"/>
                </a:lnTo>
                <a:lnTo>
                  <a:pt x="34193" y="102679"/>
                </a:lnTo>
                <a:lnTo>
                  <a:pt x="45728" y="54646"/>
                </a:lnTo>
                <a:lnTo>
                  <a:pt x="85040" y="26416"/>
                </a:lnTo>
                <a:lnTo>
                  <a:pt x="143443" y="26416"/>
                </a:lnTo>
                <a:lnTo>
                  <a:pt x="143235" y="26083"/>
                </a:lnTo>
                <a:lnTo>
                  <a:pt x="133974" y="16754"/>
                </a:lnTo>
                <a:lnTo>
                  <a:pt x="123536" y="9458"/>
                </a:lnTo>
                <a:lnTo>
                  <a:pt x="111908" y="4219"/>
                </a:lnTo>
                <a:lnTo>
                  <a:pt x="99080" y="1058"/>
                </a:lnTo>
                <a:lnTo>
                  <a:pt x="85040" y="0"/>
                </a:lnTo>
                <a:close/>
              </a:path>
              <a:path w="170815" h="255905">
                <a:moveTo>
                  <a:pt x="143443" y="26416"/>
                </a:moveTo>
                <a:lnTo>
                  <a:pt x="85040" y="26416"/>
                </a:lnTo>
                <a:lnTo>
                  <a:pt x="94771" y="27416"/>
                </a:lnTo>
                <a:lnTo>
                  <a:pt x="106367" y="32013"/>
                </a:lnTo>
                <a:lnTo>
                  <a:pt x="130494" y="69709"/>
                </a:lnTo>
                <a:lnTo>
                  <a:pt x="136428" y="122915"/>
                </a:lnTo>
                <a:lnTo>
                  <a:pt x="136532" y="142394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9" y="229532"/>
                </a:lnTo>
                <a:lnTo>
                  <a:pt x="161819" y="194014"/>
                </a:lnTo>
                <a:lnTo>
                  <a:pt x="168994" y="155355"/>
                </a:lnTo>
                <a:lnTo>
                  <a:pt x="170337" y="124305"/>
                </a:lnTo>
                <a:lnTo>
                  <a:pt x="170332" y="122915"/>
                </a:lnTo>
                <a:lnTo>
                  <a:pt x="166541" y="82781"/>
                </a:lnTo>
                <a:lnTo>
                  <a:pt x="149826" y="36622"/>
                </a:lnTo>
                <a:lnTo>
                  <a:pt x="143443" y="26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1458213" y="2508503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1458213" y="2508503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12813340" y="2508503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12813340" y="2508503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155" y="0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629087" y="2384911"/>
            <a:ext cx="159385" cy="247015"/>
          </a:xfrm>
          <a:custGeom>
            <a:avLst/>
            <a:gdLst/>
            <a:ahLst/>
            <a:cxnLst/>
            <a:rect l="l" t="t" r="r" b="b"/>
            <a:pathLst>
              <a:path w="159384" h="247014">
                <a:moveTo>
                  <a:pt x="158834" y="0"/>
                </a:moveTo>
                <a:lnTo>
                  <a:pt x="0" y="0"/>
                </a:lnTo>
                <a:lnTo>
                  <a:pt x="0" y="28110"/>
                </a:lnTo>
                <a:lnTo>
                  <a:pt x="118533" y="28110"/>
                </a:lnTo>
                <a:lnTo>
                  <a:pt x="34205" y="246887"/>
                </a:lnTo>
                <a:lnTo>
                  <a:pt x="69087" y="246887"/>
                </a:lnTo>
                <a:lnTo>
                  <a:pt x="158834" y="14224"/>
                </a:lnTo>
                <a:lnTo>
                  <a:pt x="1588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839363" y="2380509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5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1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6"/>
                </a:lnTo>
                <a:lnTo>
                  <a:pt x="143444" y="26416"/>
                </a:lnTo>
                <a:lnTo>
                  <a:pt x="143235" y="26083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5">
                <a:moveTo>
                  <a:pt x="143444" y="26416"/>
                </a:moveTo>
                <a:lnTo>
                  <a:pt x="85041" y="26416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8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2"/>
                </a:lnTo>
                <a:lnTo>
                  <a:pt x="143444" y="26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1054755" y="2380509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5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1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6"/>
                </a:lnTo>
                <a:lnTo>
                  <a:pt x="143444" y="26416"/>
                </a:lnTo>
                <a:lnTo>
                  <a:pt x="143235" y="26083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5">
                <a:moveTo>
                  <a:pt x="143444" y="26416"/>
                </a:moveTo>
                <a:lnTo>
                  <a:pt x="85041" y="26416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8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2"/>
                </a:lnTo>
                <a:lnTo>
                  <a:pt x="143444" y="26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1270147" y="2380509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5">
                <a:moveTo>
                  <a:pt x="85041" y="0"/>
                </a:moveTo>
                <a:lnTo>
                  <a:pt x="47034" y="9506"/>
                </a:lnTo>
                <a:lnTo>
                  <a:pt x="17595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1"/>
                </a:lnTo>
                <a:lnTo>
                  <a:pt x="31201" y="235088"/>
                </a:lnTo>
                <a:lnTo>
                  <a:pt x="77612" y="254625"/>
                </a:lnTo>
                <a:lnTo>
                  <a:pt x="94032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4" y="233523"/>
                </a:lnTo>
                <a:lnTo>
                  <a:pt x="143197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9" y="54644"/>
                </a:lnTo>
                <a:lnTo>
                  <a:pt x="85041" y="26416"/>
                </a:lnTo>
                <a:lnTo>
                  <a:pt x="143443" y="26416"/>
                </a:lnTo>
                <a:lnTo>
                  <a:pt x="143235" y="26083"/>
                </a:lnTo>
                <a:lnTo>
                  <a:pt x="133975" y="16754"/>
                </a:lnTo>
                <a:lnTo>
                  <a:pt x="123537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5">
                <a:moveTo>
                  <a:pt x="143443" y="26416"/>
                </a:moveTo>
                <a:lnTo>
                  <a:pt x="85041" y="26416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2" y="154838"/>
                </a:lnTo>
                <a:lnTo>
                  <a:pt x="123293" y="202698"/>
                </a:lnTo>
                <a:lnTo>
                  <a:pt x="82135" y="229532"/>
                </a:lnTo>
                <a:lnTo>
                  <a:pt x="143197" y="229532"/>
                </a:lnTo>
                <a:lnTo>
                  <a:pt x="161819" y="194014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1"/>
                </a:lnTo>
                <a:lnTo>
                  <a:pt x="149826" y="36622"/>
                </a:lnTo>
                <a:lnTo>
                  <a:pt x="143443" y="26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167696" y="5331523"/>
            <a:ext cx="283845" cy="270510"/>
          </a:xfrm>
          <a:custGeom>
            <a:avLst/>
            <a:gdLst/>
            <a:ahLst/>
            <a:cxnLst/>
            <a:rect l="l" t="t" r="r" b="b"/>
            <a:pathLst>
              <a:path w="283845" h="270510">
                <a:moveTo>
                  <a:pt x="234204" y="186096"/>
                </a:moveTo>
                <a:lnTo>
                  <a:pt x="109840" y="186096"/>
                </a:lnTo>
                <a:lnTo>
                  <a:pt x="174244" y="202297"/>
                </a:lnTo>
                <a:lnTo>
                  <a:pt x="174244" y="270255"/>
                </a:lnTo>
                <a:lnTo>
                  <a:pt x="203877" y="270255"/>
                </a:lnTo>
                <a:lnTo>
                  <a:pt x="203877" y="209409"/>
                </a:lnTo>
                <a:lnTo>
                  <a:pt x="283689" y="209409"/>
                </a:lnTo>
                <a:lnTo>
                  <a:pt x="283689" y="198346"/>
                </a:lnTo>
                <a:lnTo>
                  <a:pt x="234204" y="186096"/>
                </a:lnTo>
                <a:close/>
              </a:path>
              <a:path w="283845" h="270510">
                <a:moveTo>
                  <a:pt x="0" y="127621"/>
                </a:moveTo>
                <a:lnTo>
                  <a:pt x="0" y="158835"/>
                </a:lnTo>
                <a:lnTo>
                  <a:pt x="80207" y="178589"/>
                </a:lnTo>
                <a:lnTo>
                  <a:pt x="80207" y="248130"/>
                </a:lnTo>
                <a:lnTo>
                  <a:pt x="109840" y="248130"/>
                </a:lnTo>
                <a:lnTo>
                  <a:pt x="109840" y="186096"/>
                </a:lnTo>
                <a:lnTo>
                  <a:pt x="234204" y="186096"/>
                </a:lnTo>
                <a:lnTo>
                  <a:pt x="203877" y="178589"/>
                </a:lnTo>
                <a:lnTo>
                  <a:pt x="203877" y="171082"/>
                </a:lnTo>
                <a:lnTo>
                  <a:pt x="174244" y="171082"/>
                </a:lnTo>
                <a:lnTo>
                  <a:pt x="109840" y="154884"/>
                </a:lnTo>
                <a:lnTo>
                  <a:pt x="109840" y="147772"/>
                </a:lnTo>
                <a:lnTo>
                  <a:pt x="80207" y="147772"/>
                </a:lnTo>
                <a:lnTo>
                  <a:pt x="0" y="127621"/>
                </a:lnTo>
                <a:close/>
              </a:path>
              <a:path w="283845" h="270510">
                <a:moveTo>
                  <a:pt x="283689" y="209409"/>
                </a:moveTo>
                <a:lnTo>
                  <a:pt x="203877" y="209409"/>
                </a:lnTo>
                <a:lnTo>
                  <a:pt x="283689" y="229560"/>
                </a:lnTo>
                <a:lnTo>
                  <a:pt x="283689" y="209409"/>
                </a:lnTo>
                <a:close/>
              </a:path>
              <a:path w="283845" h="270510">
                <a:moveTo>
                  <a:pt x="235176" y="98778"/>
                </a:moveTo>
                <a:lnTo>
                  <a:pt x="109840" y="98778"/>
                </a:lnTo>
                <a:lnTo>
                  <a:pt x="174244" y="114581"/>
                </a:lnTo>
                <a:lnTo>
                  <a:pt x="174244" y="171082"/>
                </a:lnTo>
                <a:lnTo>
                  <a:pt x="203877" y="171082"/>
                </a:lnTo>
                <a:lnTo>
                  <a:pt x="203877" y="122088"/>
                </a:lnTo>
                <a:lnTo>
                  <a:pt x="283689" y="122088"/>
                </a:lnTo>
                <a:lnTo>
                  <a:pt x="283689" y="111025"/>
                </a:lnTo>
                <a:lnTo>
                  <a:pt x="235176" y="98778"/>
                </a:lnTo>
                <a:close/>
              </a:path>
              <a:path w="283845" h="270510">
                <a:moveTo>
                  <a:pt x="0" y="40300"/>
                </a:moveTo>
                <a:lnTo>
                  <a:pt x="0" y="71119"/>
                </a:lnTo>
                <a:lnTo>
                  <a:pt x="80207" y="91271"/>
                </a:lnTo>
                <a:lnTo>
                  <a:pt x="80207" y="147772"/>
                </a:lnTo>
                <a:lnTo>
                  <a:pt x="109840" y="147772"/>
                </a:lnTo>
                <a:lnTo>
                  <a:pt x="109840" y="98778"/>
                </a:lnTo>
                <a:lnTo>
                  <a:pt x="235176" y="98778"/>
                </a:lnTo>
                <a:lnTo>
                  <a:pt x="203877" y="90876"/>
                </a:lnTo>
                <a:lnTo>
                  <a:pt x="203877" y="83367"/>
                </a:lnTo>
                <a:lnTo>
                  <a:pt x="174244" y="83367"/>
                </a:lnTo>
                <a:lnTo>
                  <a:pt x="109840" y="67563"/>
                </a:lnTo>
                <a:lnTo>
                  <a:pt x="109840" y="60057"/>
                </a:lnTo>
                <a:lnTo>
                  <a:pt x="80207" y="60057"/>
                </a:lnTo>
                <a:lnTo>
                  <a:pt x="0" y="40300"/>
                </a:lnTo>
                <a:close/>
              </a:path>
              <a:path w="283845" h="270510">
                <a:moveTo>
                  <a:pt x="283689" y="122088"/>
                </a:moveTo>
                <a:lnTo>
                  <a:pt x="203877" y="122088"/>
                </a:lnTo>
                <a:lnTo>
                  <a:pt x="283689" y="141845"/>
                </a:lnTo>
                <a:lnTo>
                  <a:pt x="283689" y="122088"/>
                </a:lnTo>
                <a:close/>
              </a:path>
              <a:path w="283845" h="270510">
                <a:moveTo>
                  <a:pt x="203877" y="22125"/>
                </a:moveTo>
                <a:lnTo>
                  <a:pt x="174244" y="22125"/>
                </a:lnTo>
                <a:lnTo>
                  <a:pt x="174244" y="83367"/>
                </a:lnTo>
                <a:lnTo>
                  <a:pt x="203877" y="83367"/>
                </a:lnTo>
                <a:lnTo>
                  <a:pt x="203877" y="22125"/>
                </a:lnTo>
                <a:close/>
              </a:path>
              <a:path w="283845" h="270510">
                <a:moveTo>
                  <a:pt x="109840" y="0"/>
                </a:moveTo>
                <a:lnTo>
                  <a:pt x="80207" y="0"/>
                </a:lnTo>
                <a:lnTo>
                  <a:pt x="80207" y="60057"/>
                </a:lnTo>
                <a:lnTo>
                  <a:pt x="109840" y="60057"/>
                </a:lnTo>
                <a:lnTo>
                  <a:pt x="1098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230124" y="4955379"/>
            <a:ext cx="226060" cy="198120"/>
          </a:xfrm>
          <a:custGeom>
            <a:avLst/>
            <a:gdLst/>
            <a:ahLst/>
            <a:cxnLst/>
            <a:rect l="l" t="t" r="r" b="b"/>
            <a:pathLst>
              <a:path w="226059" h="198120">
                <a:moveTo>
                  <a:pt x="112417" y="0"/>
                </a:moveTo>
                <a:lnTo>
                  <a:pt x="71396" y="5201"/>
                </a:lnTo>
                <a:lnTo>
                  <a:pt x="28204" y="28155"/>
                </a:lnTo>
                <a:lnTo>
                  <a:pt x="3187" y="71402"/>
                </a:lnTo>
                <a:lnTo>
                  <a:pt x="0" y="99170"/>
                </a:lnTo>
                <a:lnTo>
                  <a:pt x="531" y="110966"/>
                </a:lnTo>
                <a:lnTo>
                  <a:pt x="17979" y="157459"/>
                </a:lnTo>
                <a:lnTo>
                  <a:pt x="46498" y="183521"/>
                </a:lnTo>
                <a:lnTo>
                  <a:pt x="94033" y="196491"/>
                </a:lnTo>
                <a:lnTo>
                  <a:pt x="127569" y="197851"/>
                </a:lnTo>
                <a:lnTo>
                  <a:pt x="141510" y="196266"/>
                </a:lnTo>
                <a:lnTo>
                  <a:pt x="188035" y="178631"/>
                </a:lnTo>
                <a:lnTo>
                  <a:pt x="207373" y="160391"/>
                </a:lnTo>
                <a:lnTo>
                  <a:pt x="102013" y="160391"/>
                </a:lnTo>
                <a:lnTo>
                  <a:pt x="89985" y="158796"/>
                </a:lnTo>
                <a:lnTo>
                  <a:pt x="42919" y="135431"/>
                </a:lnTo>
                <a:lnTo>
                  <a:pt x="30028" y="99170"/>
                </a:lnTo>
                <a:lnTo>
                  <a:pt x="30112" y="95759"/>
                </a:lnTo>
                <a:lnTo>
                  <a:pt x="56013" y="51738"/>
                </a:lnTo>
                <a:lnTo>
                  <a:pt x="102951" y="38152"/>
                </a:lnTo>
                <a:lnTo>
                  <a:pt x="119123" y="37627"/>
                </a:lnTo>
                <a:lnTo>
                  <a:pt x="205291" y="37627"/>
                </a:lnTo>
                <a:lnTo>
                  <a:pt x="199185" y="30447"/>
                </a:lnTo>
                <a:lnTo>
                  <a:pt x="166991" y="8925"/>
                </a:lnTo>
                <a:lnTo>
                  <a:pt x="127680" y="564"/>
                </a:lnTo>
                <a:lnTo>
                  <a:pt x="112417" y="0"/>
                </a:lnTo>
                <a:close/>
              </a:path>
              <a:path w="226059" h="198120">
                <a:moveTo>
                  <a:pt x="205291" y="37627"/>
                </a:moveTo>
                <a:lnTo>
                  <a:pt x="119123" y="37627"/>
                </a:lnTo>
                <a:lnTo>
                  <a:pt x="132594" y="38713"/>
                </a:lnTo>
                <a:lnTo>
                  <a:pt x="145120" y="41124"/>
                </a:lnTo>
                <a:lnTo>
                  <a:pt x="186835" y="66469"/>
                </a:lnTo>
                <a:lnTo>
                  <a:pt x="196435" y="106053"/>
                </a:lnTo>
                <a:lnTo>
                  <a:pt x="193969" y="117668"/>
                </a:lnTo>
                <a:lnTo>
                  <a:pt x="167612" y="149123"/>
                </a:lnTo>
                <a:lnTo>
                  <a:pt x="119722" y="160118"/>
                </a:lnTo>
                <a:lnTo>
                  <a:pt x="102013" y="160391"/>
                </a:lnTo>
                <a:lnTo>
                  <a:pt x="207373" y="160391"/>
                </a:lnTo>
                <a:lnTo>
                  <a:pt x="223849" y="119332"/>
                </a:lnTo>
                <a:lnTo>
                  <a:pt x="225838" y="87050"/>
                </a:lnTo>
                <a:lnTo>
                  <a:pt x="223900" y="74788"/>
                </a:lnTo>
                <a:lnTo>
                  <a:pt x="220423" y="63121"/>
                </a:lnTo>
                <a:lnTo>
                  <a:pt x="215251" y="51926"/>
                </a:lnTo>
                <a:lnTo>
                  <a:pt x="208224" y="41076"/>
                </a:lnTo>
                <a:lnTo>
                  <a:pt x="205291" y="376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151101" y="4787060"/>
            <a:ext cx="300355" cy="137795"/>
          </a:xfrm>
          <a:custGeom>
            <a:avLst/>
            <a:gdLst/>
            <a:ahLst/>
            <a:cxnLst/>
            <a:rect l="l" t="t" r="r" b="b"/>
            <a:pathLst>
              <a:path w="300355" h="137795">
                <a:moveTo>
                  <a:pt x="111816" y="103518"/>
                </a:moveTo>
                <a:lnTo>
                  <a:pt x="84158" y="103518"/>
                </a:lnTo>
                <a:lnTo>
                  <a:pt x="84158" y="137499"/>
                </a:lnTo>
                <a:lnTo>
                  <a:pt x="111816" y="137499"/>
                </a:lnTo>
                <a:lnTo>
                  <a:pt x="111816" y="103518"/>
                </a:lnTo>
                <a:close/>
              </a:path>
              <a:path w="300355" h="137795">
                <a:moveTo>
                  <a:pt x="29633" y="0"/>
                </a:moveTo>
                <a:lnTo>
                  <a:pt x="0" y="0"/>
                </a:lnTo>
                <a:lnTo>
                  <a:pt x="333" y="43493"/>
                </a:lnTo>
                <a:lnTo>
                  <a:pt x="11541" y="80064"/>
                </a:lnTo>
                <a:lnTo>
                  <a:pt x="53708" y="102637"/>
                </a:lnTo>
                <a:lnTo>
                  <a:pt x="69144" y="103518"/>
                </a:lnTo>
                <a:lnTo>
                  <a:pt x="300284" y="103518"/>
                </a:lnTo>
                <a:lnTo>
                  <a:pt x="300284" y="67958"/>
                </a:lnTo>
                <a:lnTo>
                  <a:pt x="84158" y="67958"/>
                </a:lnTo>
                <a:lnTo>
                  <a:pt x="59163" y="67776"/>
                </a:lnTo>
                <a:lnTo>
                  <a:pt x="45928" y="65261"/>
                </a:lnTo>
                <a:lnTo>
                  <a:pt x="36339" y="59220"/>
                </a:lnTo>
                <a:lnTo>
                  <a:pt x="31348" y="49084"/>
                </a:lnTo>
                <a:lnTo>
                  <a:pt x="29633" y="33978"/>
                </a:lnTo>
                <a:lnTo>
                  <a:pt x="29633" y="0"/>
                </a:lnTo>
                <a:close/>
              </a:path>
              <a:path w="300355" h="137795">
                <a:moveTo>
                  <a:pt x="111816" y="9483"/>
                </a:moveTo>
                <a:lnTo>
                  <a:pt x="84158" y="9483"/>
                </a:lnTo>
                <a:lnTo>
                  <a:pt x="84158" y="67958"/>
                </a:lnTo>
                <a:lnTo>
                  <a:pt x="111816" y="67958"/>
                </a:lnTo>
                <a:lnTo>
                  <a:pt x="111816" y="94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163350" y="4610643"/>
            <a:ext cx="288290" cy="0"/>
          </a:xfrm>
          <a:custGeom>
            <a:avLst/>
            <a:gdLst/>
            <a:ahLst/>
            <a:cxnLst/>
            <a:rect l="l" t="t" r="r" b="b"/>
            <a:pathLst>
              <a:path w="288290">
                <a:moveTo>
                  <a:pt x="0" y="0"/>
                </a:moveTo>
                <a:lnTo>
                  <a:pt x="288036" y="0"/>
                </a:lnTo>
              </a:path>
            </a:pathLst>
          </a:custGeom>
          <a:ln w="391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230152" y="4201110"/>
            <a:ext cx="221615" cy="315595"/>
          </a:xfrm>
          <a:custGeom>
            <a:avLst/>
            <a:gdLst/>
            <a:ahLst/>
            <a:cxnLst/>
            <a:rect l="l" t="t" r="r" b="b"/>
            <a:pathLst>
              <a:path w="221615" h="315595">
                <a:moveTo>
                  <a:pt x="221233" y="0"/>
                </a:moveTo>
                <a:lnTo>
                  <a:pt x="89643" y="3"/>
                </a:lnTo>
                <a:lnTo>
                  <a:pt x="51089" y="5544"/>
                </a:lnTo>
                <a:lnTo>
                  <a:pt x="17424" y="24103"/>
                </a:lnTo>
                <a:lnTo>
                  <a:pt x="0" y="72809"/>
                </a:lnTo>
                <a:lnTo>
                  <a:pt x="1054" y="84523"/>
                </a:lnTo>
                <a:lnTo>
                  <a:pt x="16441" y="121142"/>
                </a:lnTo>
                <a:lnTo>
                  <a:pt x="46594" y="145795"/>
                </a:lnTo>
                <a:lnTo>
                  <a:pt x="36141" y="150371"/>
                </a:lnTo>
                <a:lnTo>
                  <a:pt x="7438" y="177458"/>
                </a:lnTo>
                <a:lnTo>
                  <a:pt x="164" y="216763"/>
                </a:lnTo>
                <a:lnTo>
                  <a:pt x="1825" y="229378"/>
                </a:lnTo>
                <a:lnTo>
                  <a:pt x="27583" y="271910"/>
                </a:lnTo>
                <a:lnTo>
                  <a:pt x="38691" y="279739"/>
                </a:lnTo>
                <a:lnTo>
                  <a:pt x="5107" y="279739"/>
                </a:lnTo>
                <a:lnTo>
                  <a:pt x="5107" y="315299"/>
                </a:lnTo>
                <a:lnTo>
                  <a:pt x="221233" y="315299"/>
                </a:lnTo>
                <a:lnTo>
                  <a:pt x="221233" y="279739"/>
                </a:lnTo>
                <a:lnTo>
                  <a:pt x="95818" y="279694"/>
                </a:lnTo>
                <a:lnTo>
                  <a:pt x="81985" y="278406"/>
                </a:lnTo>
                <a:lnTo>
                  <a:pt x="40631" y="254156"/>
                </a:lnTo>
                <a:lnTo>
                  <a:pt x="31050" y="214924"/>
                </a:lnTo>
                <a:lnTo>
                  <a:pt x="33942" y="203260"/>
                </a:lnTo>
                <a:lnTo>
                  <a:pt x="63495" y="178693"/>
                </a:lnTo>
                <a:lnTo>
                  <a:pt x="92031" y="175428"/>
                </a:lnTo>
                <a:lnTo>
                  <a:pt x="221233" y="175428"/>
                </a:lnTo>
                <a:lnTo>
                  <a:pt x="221233" y="139868"/>
                </a:lnTo>
                <a:lnTo>
                  <a:pt x="95756" y="139822"/>
                </a:lnTo>
                <a:lnTo>
                  <a:pt x="58230" y="130220"/>
                </a:lnTo>
                <a:lnTo>
                  <a:pt x="31992" y="90688"/>
                </a:lnTo>
                <a:lnTo>
                  <a:pt x="31022" y="74968"/>
                </a:lnTo>
                <a:lnTo>
                  <a:pt x="33868" y="63316"/>
                </a:lnTo>
                <a:lnTo>
                  <a:pt x="63495" y="38823"/>
                </a:lnTo>
                <a:lnTo>
                  <a:pt x="92031" y="35559"/>
                </a:lnTo>
                <a:lnTo>
                  <a:pt x="221233" y="35559"/>
                </a:lnTo>
                <a:lnTo>
                  <a:pt x="2212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230292" y="3938708"/>
            <a:ext cx="302895" cy="193040"/>
          </a:xfrm>
          <a:custGeom>
            <a:avLst/>
            <a:gdLst/>
            <a:ahLst/>
            <a:cxnLst/>
            <a:rect l="l" t="t" r="r" b="b"/>
            <a:pathLst>
              <a:path w="302895" h="193039">
                <a:moveTo>
                  <a:pt x="302881" y="157302"/>
                </a:moveTo>
                <a:lnTo>
                  <a:pt x="4967" y="157302"/>
                </a:lnTo>
                <a:lnTo>
                  <a:pt x="4967" y="192862"/>
                </a:lnTo>
                <a:lnTo>
                  <a:pt x="302881" y="192862"/>
                </a:lnTo>
                <a:lnTo>
                  <a:pt x="302881" y="157302"/>
                </a:lnTo>
                <a:close/>
              </a:path>
              <a:path w="302895" h="193039">
                <a:moveTo>
                  <a:pt x="101465" y="0"/>
                </a:moveTo>
                <a:lnTo>
                  <a:pt x="62371" y="7441"/>
                </a:lnTo>
                <a:lnTo>
                  <a:pt x="21217" y="33280"/>
                </a:lnTo>
                <a:lnTo>
                  <a:pt x="799" y="79219"/>
                </a:lnTo>
                <a:lnTo>
                  <a:pt x="0" y="94338"/>
                </a:lnTo>
                <a:lnTo>
                  <a:pt x="1584" y="107185"/>
                </a:lnTo>
                <a:lnTo>
                  <a:pt x="26663" y="149814"/>
                </a:lnTo>
                <a:lnTo>
                  <a:pt x="37762" y="157302"/>
                </a:lnTo>
                <a:lnTo>
                  <a:pt x="188694" y="157302"/>
                </a:lnTo>
                <a:lnTo>
                  <a:pt x="188849" y="157211"/>
                </a:lnTo>
                <a:lnTo>
                  <a:pt x="107360" y="157211"/>
                </a:lnTo>
                <a:lnTo>
                  <a:pt x="93922" y="156174"/>
                </a:lnTo>
                <a:lnTo>
                  <a:pt x="47395" y="137506"/>
                </a:lnTo>
                <a:lnTo>
                  <a:pt x="29963" y="89029"/>
                </a:lnTo>
                <a:lnTo>
                  <a:pt x="32795" y="78125"/>
                </a:lnTo>
                <a:lnTo>
                  <a:pt x="61519" y="46865"/>
                </a:lnTo>
                <a:lnTo>
                  <a:pt x="113228" y="36398"/>
                </a:lnTo>
                <a:lnTo>
                  <a:pt x="206802" y="36398"/>
                </a:lnTo>
                <a:lnTo>
                  <a:pt x="201584" y="30434"/>
                </a:lnTo>
                <a:lnTo>
                  <a:pt x="159943" y="6436"/>
                </a:lnTo>
                <a:lnTo>
                  <a:pt x="118497" y="305"/>
                </a:lnTo>
                <a:lnTo>
                  <a:pt x="101465" y="0"/>
                </a:lnTo>
                <a:close/>
              </a:path>
              <a:path w="302895" h="193039">
                <a:moveTo>
                  <a:pt x="206802" y="36398"/>
                </a:moveTo>
                <a:lnTo>
                  <a:pt x="113228" y="36398"/>
                </a:lnTo>
                <a:lnTo>
                  <a:pt x="115225" y="36409"/>
                </a:lnTo>
                <a:lnTo>
                  <a:pt x="129687" y="37211"/>
                </a:lnTo>
                <a:lnTo>
                  <a:pt x="176108" y="53535"/>
                </a:lnTo>
                <a:lnTo>
                  <a:pt x="196927" y="99916"/>
                </a:lnTo>
                <a:lnTo>
                  <a:pt x="195068" y="112375"/>
                </a:lnTo>
                <a:lnTo>
                  <a:pt x="170885" y="143813"/>
                </a:lnTo>
                <a:lnTo>
                  <a:pt x="123779" y="156732"/>
                </a:lnTo>
                <a:lnTo>
                  <a:pt x="107360" y="157211"/>
                </a:lnTo>
                <a:lnTo>
                  <a:pt x="188849" y="157211"/>
                </a:lnTo>
                <a:lnTo>
                  <a:pt x="219028" y="125310"/>
                </a:lnTo>
                <a:lnTo>
                  <a:pt x="226226" y="87319"/>
                </a:lnTo>
                <a:lnTo>
                  <a:pt x="225250" y="74836"/>
                </a:lnTo>
                <a:lnTo>
                  <a:pt x="222443" y="63013"/>
                </a:lnTo>
                <a:lnTo>
                  <a:pt x="217660" y="51742"/>
                </a:lnTo>
                <a:lnTo>
                  <a:pt x="210756" y="40918"/>
                </a:lnTo>
                <a:lnTo>
                  <a:pt x="206802" y="363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230124" y="3754239"/>
            <a:ext cx="221615" cy="127000"/>
          </a:xfrm>
          <a:custGeom>
            <a:avLst/>
            <a:gdLst/>
            <a:ahLst/>
            <a:cxnLst/>
            <a:rect l="l" t="t" r="r" b="b"/>
            <a:pathLst>
              <a:path w="221615" h="127000">
                <a:moveTo>
                  <a:pt x="38325" y="0"/>
                </a:moveTo>
                <a:lnTo>
                  <a:pt x="1975" y="0"/>
                </a:lnTo>
                <a:lnTo>
                  <a:pt x="1185" y="3952"/>
                </a:lnTo>
                <a:lnTo>
                  <a:pt x="790" y="7112"/>
                </a:lnTo>
                <a:lnTo>
                  <a:pt x="395" y="9878"/>
                </a:lnTo>
                <a:lnTo>
                  <a:pt x="395" y="13039"/>
                </a:lnTo>
                <a:lnTo>
                  <a:pt x="0" y="15805"/>
                </a:lnTo>
                <a:lnTo>
                  <a:pt x="393" y="28326"/>
                </a:lnTo>
                <a:lnTo>
                  <a:pt x="18250" y="74694"/>
                </a:lnTo>
                <a:lnTo>
                  <a:pt x="38720" y="90876"/>
                </a:lnTo>
                <a:lnTo>
                  <a:pt x="5136" y="90876"/>
                </a:lnTo>
                <a:lnTo>
                  <a:pt x="5136" y="126436"/>
                </a:lnTo>
                <a:lnTo>
                  <a:pt x="221262" y="126436"/>
                </a:lnTo>
                <a:lnTo>
                  <a:pt x="221262" y="90876"/>
                </a:lnTo>
                <a:lnTo>
                  <a:pt x="101664" y="90771"/>
                </a:lnTo>
                <a:lnTo>
                  <a:pt x="89120" y="89625"/>
                </a:lnTo>
                <a:lnTo>
                  <a:pt x="43010" y="66093"/>
                </a:lnTo>
                <a:lnTo>
                  <a:pt x="31608" y="28448"/>
                </a:lnTo>
                <a:lnTo>
                  <a:pt x="31608" y="22917"/>
                </a:lnTo>
                <a:lnTo>
                  <a:pt x="32399" y="17780"/>
                </a:lnTo>
                <a:lnTo>
                  <a:pt x="33189" y="13039"/>
                </a:lnTo>
                <a:lnTo>
                  <a:pt x="34374" y="8298"/>
                </a:lnTo>
                <a:lnTo>
                  <a:pt x="35955" y="3952"/>
                </a:lnTo>
                <a:lnTo>
                  <a:pt x="383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230404" y="3532187"/>
            <a:ext cx="226060" cy="200660"/>
          </a:xfrm>
          <a:custGeom>
            <a:avLst/>
            <a:gdLst/>
            <a:ahLst/>
            <a:cxnLst/>
            <a:rect l="l" t="t" r="r" b="b"/>
            <a:pathLst>
              <a:path w="226059" h="200660">
                <a:moveTo>
                  <a:pt x="121413" y="0"/>
                </a:moveTo>
                <a:lnTo>
                  <a:pt x="104028" y="0"/>
                </a:lnTo>
                <a:lnTo>
                  <a:pt x="93398" y="340"/>
                </a:lnTo>
                <a:lnTo>
                  <a:pt x="55996" y="8692"/>
                </a:lnTo>
                <a:lnTo>
                  <a:pt x="23355" y="29625"/>
                </a:lnTo>
                <a:lnTo>
                  <a:pt x="2462" y="72361"/>
                </a:lnTo>
                <a:lnTo>
                  <a:pt x="0" y="103368"/>
                </a:lnTo>
                <a:lnTo>
                  <a:pt x="1631" y="117076"/>
                </a:lnTo>
                <a:lnTo>
                  <a:pt x="15201" y="152905"/>
                </a:lnTo>
                <a:lnTo>
                  <a:pt x="51051" y="186026"/>
                </a:lnTo>
                <a:lnTo>
                  <a:pt x="101060" y="199748"/>
                </a:lnTo>
                <a:lnTo>
                  <a:pt x="115876" y="200319"/>
                </a:lnTo>
                <a:lnTo>
                  <a:pt x="130027" y="199650"/>
                </a:lnTo>
                <a:lnTo>
                  <a:pt x="167645" y="190027"/>
                </a:lnTo>
                <a:lnTo>
                  <a:pt x="202576" y="163181"/>
                </a:lnTo>
                <a:lnTo>
                  <a:pt x="121413" y="163181"/>
                </a:lnTo>
                <a:lnTo>
                  <a:pt x="121413" y="161645"/>
                </a:lnTo>
                <a:lnTo>
                  <a:pt x="90121" y="161645"/>
                </a:lnTo>
                <a:lnTo>
                  <a:pt x="76979" y="159104"/>
                </a:lnTo>
                <a:lnTo>
                  <a:pt x="38260" y="129732"/>
                </a:lnTo>
                <a:lnTo>
                  <a:pt x="29860" y="90013"/>
                </a:lnTo>
                <a:lnTo>
                  <a:pt x="31684" y="78669"/>
                </a:lnTo>
                <a:lnTo>
                  <a:pt x="55803" y="45475"/>
                </a:lnTo>
                <a:lnTo>
                  <a:pt x="93755" y="35560"/>
                </a:lnTo>
                <a:lnTo>
                  <a:pt x="121413" y="35560"/>
                </a:lnTo>
                <a:lnTo>
                  <a:pt x="121413" y="0"/>
                </a:lnTo>
                <a:close/>
              </a:path>
              <a:path w="226059" h="200660">
                <a:moveTo>
                  <a:pt x="209918" y="8296"/>
                </a:moveTo>
                <a:lnTo>
                  <a:pt x="179545" y="14301"/>
                </a:lnTo>
                <a:lnTo>
                  <a:pt x="184620" y="25400"/>
                </a:lnTo>
                <a:lnTo>
                  <a:pt x="188948" y="37317"/>
                </a:lnTo>
                <a:lnTo>
                  <a:pt x="196049" y="74954"/>
                </a:lnTo>
                <a:lnTo>
                  <a:pt x="196353" y="90013"/>
                </a:lnTo>
                <a:lnTo>
                  <a:pt x="195410" y="101638"/>
                </a:lnTo>
                <a:lnTo>
                  <a:pt x="171069" y="146941"/>
                </a:lnTo>
                <a:lnTo>
                  <a:pt x="121413" y="163181"/>
                </a:lnTo>
                <a:lnTo>
                  <a:pt x="202576" y="163181"/>
                </a:lnTo>
                <a:lnTo>
                  <a:pt x="221056" y="126283"/>
                </a:lnTo>
                <a:lnTo>
                  <a:pt x="226039" y="82871"/>
                </a:lnTo>
                <a:lnTo>
                  <a:pt x="225302" y="70840"/>
                </a:lnTo>
                <a:lnTo>
                  <a:pt x="223822" y="58175"/>
                </a:lnTo>
                <a:lnTo>
                  <a:pt x="221636" y="44578"/>
                </a:lnTo>
                <a:lnTo>
                  <a:pt x="218648" y="32257"/>
                </a:lnTo>
                <a:lnTo>
                  <a:pt x="214695" y="20163"/>
                </a:lnTo>
                <a:lnTo>
                  <a:pt x="209918" y="8296"/>
                </a:lnTo>
                <a:close/>
              </a:path>
              <a:path w="226059" h="200660">
                <a:moveTo>
                  <a:pt x="121413" y="35560"/>
                </a:moveTo>
                <a:lnTo>
                  <a:pt x="93755" y="35560"/>
                </a:lnTo>
                <a:lnTo>
                  <a:pt x="90121" y="161645"/>
                </a:lnTo>
                <a:lnTo>
                  <a:pt x="121413" y="161645"/>
                </a:lnTo>
                <a:lnTo>
                  <a:pt x="121413" y="355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230237" y="3325633"/>
            <a:ext cx="226695" cy="164465"/>
          </a:xfrm>
          <a:custGeom>
            <a:avLst/>
            <a:gdLst/>
            <a:ahLst/>
            <a:cxnLst/>
            <a:rect l="l" t="t" r="r" b="b"/>
            <a:pathLst>
              <a:path w="226695" h="164464">
                <a:moveTo>
                  <a:pt x="216446" y="35948"/>
                </a:moveTo>
                <a:lnTo>
                  <a:pt x="169802" y="35948"/>
                </a:lnTo>
                <a:lnTo>
                  <a:pt x="180934" y="40903"/>
                </a:lnTo>
                <a:lnTo>
                  <a:pt x="190457" y="52017"/>
                </a:lnTo>
                <a:lnTo>
                  <a:pt x="194115" y="62113"/>
                </a:lnTo>
                <a:lnTo>
                  <a:pt x="196304" y="74962"/>
                </a:lnTo>
                <a:lnTo>
                  <a:pt x="197011" y="90841"/>
                </a:lnTo>
                <a:lnTo>
                  <a:pt x="196251" y="102604"/>
                </a:lnTo>
                <a:lnTo>
                  <a:pt x="187303" y="140526"/>
                </a:lnTo>
                <a:lnTo>
                  <a:pt x="176500" y="164277"/>
                </a:lnTo>
                <a:lnTo>
                  <a:pt x="215093" y="158676"/>
                </a:lnTo>
                <a:lnTo>
                  <a:pt x="223628" y="121428"/>
                </a:lnTo>
                <a:lnTo>
                  <a:pt x="226214" y="83097"/>
                </a:lnTo>
                <a:lnTo>
                  <a:pt x="225218" y="68575"/>
                </a:lnTo>
                <a:lnTo>
                  <a:pt x="223017" y="55254"/>
                </a:lnTo>
                <a:lnTo>
                  <a:pt x="219579" y="43161"/>
                </a:lnTo>
                <a:lnTo>
                  <a:pt x="216446" y="35948"/>
                </a:lnTo>
                <a:close/>
              </a:path>
              <a:path w="226695" h="164464">
                <a:moveTo>
                  <a:pt x="44928" y="10579"/>
                </a:moveTo>
                <a:lnTo>
                  <a:pt x="11344" y="10579"/>
                </a:lnTo>
                <a:lnTo>
                  <a:pt x="8086" y="20677"/>
                </a:lnTo>
                <a:lnTo>
                  <a:pt x="1015" y="58217"/>
                </a:lnTo>
                <a:lnTo>
                  <a:pt x="0" y="86214"/>
                </a:lnTo>
                <a:lnTo>
                  <a:pt x="1129" y="99882"/>
                </a:lnTo>
                <a:lnTo>
                  <a:pt x="20326" y="145813"/>
                </a:lnTo>
                <a:lnTo>
                  <a:pt x="69369" y="162496"/>
                </a:lnTo>
                <a:lnTo>
                  <a:pt x="82583" y="160191"/>
                </a:lnTo>
                <a:lnTo>
                  <a:pt x="115771" y="128198"/>
                </a:lnTo>
                <a:lnTo>
                  <a:pt x="115881" y="127896"/>
                </a:lnTo>
                <a:lnTo>
                  <a:pt x="56512" y="127896"/>
                </a:lnTo>
                <a:lnTo>
                  <a:pt x="45485" y="123099"/>
                </a:lnTo>
                <a:lnTo>
                  <a:pt x="35871" y="111795"/>
                </a:lnTo>
                <a:lnTo>
                  <a:pt x="32344" y="101770"/>
                </a:lnTo>
                <a:lnTo>
                  <a:pt x="30236" y="88807"/>
                </a:lnTo>
                <a:lnTo>
                  <a:pt x="29654" y="74962"/>
                </a:lnTo>
                <a:lnTo>
                  <a:pt x="29669" y="70880"/>
                </a:lnTo>
                <a:lnTo>
                  <a:pt x="39863" y="22372"/>
                </a:lnTo>
                <a:lnTo>
                  <a:pt x="44928" y="10579"/>
                </a:lnTo>
                <a:close/>
              </a:path>
              <a:path w="226695" h="164464">
                <a:moveTo>
                  <a:pt x="150280" y="0"/>
                </a:moveTo>
                <a:lnTo>
                  <a:pt x="116767" y="19462"/>
                </a:lnTo>
                <a:lnTo>
                  <a:pt x="97478" y="68660"/>
                </a:lnTo>
                <a:lnTo>
                  <a:pt x="93778" y="85210"/>
                </a:lnTo>
                <a:lnTo>
                  <a:pt x="89802" y="100056"/>
                </a:lnTo>
                <a:lnTo>
                  <a:pt x="85399" y="111509"/>
                </a:lnTo>
                <a:lnTo>
                  <a:pt x="80587" y="119724"/>
                </a:lnTo>
                <a:lnTo>
                  <a:pt x="71691" y="126111"/>
                </a:lnTo>
                <a:lnTo>
                  <a:pt x="56512" y="127896"/>
                </a:lnTo>
                <a:lnTo>
                  <a:pt x="115881" y="127896"/>
                </a:lnTo>
                <a:lnTo>
                  <a:pt x="120477" y="115313"/>
                </a:lnTo>
                <a:lnTo>
                  <a:pt x="124435" y="99882"/>
                </a:lnTo>
                <a:lnTo>
                  <a:pt x="130223" y="74906"/>
                </a:lnTo>
                <a:lnTo>
                  <a:pt x="134341" y="61572"/>
                </a:lnTo>
                <a:lnTo>
                  <a:pt x="139018" y="50959"/>
                </a:lnTo>
                <a:lnTo>
                  <a:pt x="144444" y="42852"/>
                </a:lnTo>
                <a:lnTo>
                  <a:pt x="154181" y="37467"/>
                </a:lnTo>
                <a:lnTo>
                  <a:pt x="169802" y="35948"/>
                </a:lnTo>
                <a:lnTo>
                  <a:pt x="216446" y="35948"/>
                </a:lnTo>
                <a:lnTo>
                  <a:pt x="214872" y="32326"/>
                </a:lnTo>
                <a:lnTo>
                  <a:pt x="181134" y="3096"/>
                </a:lnTo>
                <a:lnTo>
                  <a:pt x="167301" y="517"/>
                </a:lnTo>
                <a:lnTo>
                  <a:pt x="1502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230237" y="3119779"/>
            <a:ext cx="226695" cy="164465"/>
          </a:xfrm>
          <a:custGeom>
            <a:avLst/>
            <a:gdLst/>
            <a:ahLst/>
            <a:cxnLst/>
            <a:rect l="l" t="t" r="r" b="b"/>
            <a:pathLst>
              <a:path w="226695" h="164464">
                <a:moveTo>
                  <a:pt x="216446" y="35948"/>
                </a:moveTo>
                <a:lnTo>
                  <a:pt x="169803" y="35948"/>
                </a:lnTo>
                <a:lnTo>
                  <a:pt x="180934" y="40903"/>
                </a:lnTo>
                <a:lnTo>
                  <a:pt x="190457" y="52017"/>
                </a:lnTo>
                <a:lnTo>
                  <a:pt x="194115" y="62113"/>
                </a:lnTo>
                <a:lnTo>
                  <a:pt x="196304" y="74963"/>
                </a:lnTo>
                <a:lnTo>
                  <a:pt x="197011" y="90841"/>
                </a:lnTo>
                <a:lnTo>
                  <a:pt x="196251" y="102604"/>
                </a:lnTo>
                <a:lnTo>
                  <a:pt x="187303" y="140526"/>
                </a:lnTo>
                <a:lnTo>
                  <a:pt x="176500" y="164277"/>
                </a:lnTo>
                <a:lnTo>
                  <a:pt x="215092" y="158676"/>
                </a:lnTo>
                <a:lnTo>
                  <a:pt x="223628" y="121428"/>
                </a:lnTo>
                <a:lnTo>
                  <a:pt x="226214" y="83097"/>
                </a:lnTo>
                <a:lnTo>
                  <a:pt x="225218" y="68575"/>
                </a:lnTo>
                <a:lnTo>
                  <a:pt x="223017" y="55254"/>
                </a:lnTo>
                <a:lnTo>
                  <a:pt x="219579" y="43161"/>
                </a:lnTo>
                <a:lnTo>
                  <a:pt x="216446" y="35948"/>
                </a:lnTo>
                <a:close/>
              </a:path>
              <a:path w="226695" h="164464">
                <a:moveTo>
                  <a:pt x="44928" y="10579"/>
                </a:moveTo>
                <a:lnTo>
                  <a:pt x="11344" y="10579"/>
                </a:lnTo>
                <a:lnTo>
                  <a:pt x="8086" y="20677"/>
                </a:lnTo>
                <a:lnTo>
                  <a:pt x="1015" y="58217"/>
                </a:lnTo>
                <a:lnTo>
                  <a:pt x="0" y="86214"/>
                </a:lnTo>
                <a:lnTo>
                  <a:pt x="1129" y="99882"/>
                </a:lnTo>
                <a:lnTo>
                  <a:pt x="20326" y="145813"/>
                </a:lnTo>
                <a:lnTo>
                  <a:pt x="69369" y="162496"/>
                </a:lnTo>
                <a:lnTo>
                  <a:pt x="82583" y="160191"/>
                </a:lnTo>
                <a:lnTo>
                  <a:pt x="115771" y="128198"/>
                </a:lnTo>
                <a:lnTo>
                  <a:pt x="115881" y="127896"/>
                </a:lnTo>
                <a:lnTo>
                  <a:pt x="56512" y="127896"/>
                </a:lnTo>
                <a:lnTo>
                  <a:pt x="45485" y="123099"/>
                </a:lnTo>
                <a:lnTo>
                  <a:pt x="35871" y="111795"/>
                </a:lnTo>
                <a:lnTo>
                  <a:pt x="32344" y="101770"/>
                </a:lnTo>
                <a:lnTo>
                  <a:pt x="30236" y="88807"/>
                </a:lnTo>
                <a:lnTo>
                  <a:pt x="29654" y="74963"/>
                </a:lnTo>
                <a:lnTo>
                  <a:pt x="29669" y="70880"/>
                </a:lnTo>
                <a:lnTo>
                  <a:pt x="39863" y="22372"/>
                </a:lnTo>
                <a:lnTo>
                  <a:pt x="44928" y="10579"/>
                </a:lnTo>
                <a:close/>
              </a:path>
              <a:path w="226695" h="164464">
                <a:moveTo>
                  <a:pt x="150280" y="0"/>
                </a:moveTo>
                <a:lnTo>
                  <a:pt x="116767" y="19462"/>
                </a:lnTo>
                <a:lnTo>
                  <a:pt x="97478" y="68660"/>
                </a:lnTo>
                <a:lnTo>
                  <a:pt x="93778" y="85210"/>
                </a:lnTo>
                <a:lnTo>
                  <a:pt x="89802" y="100056"/>
                </a:lnTo>
                <a:lnTo>
                  <a:pt x="85399" y="111509"/>
                </a:lnTo>
                <a:lnTo>
                  <a:pt x="80587" y="119724"/>
                </a:lnTo>
                <a:lnTo>
                  <a:pt x="71691" y="126111"/>
                </a:lnTo>
                <a:lnTo>
                  <a:pt x="56512" y="127896"/>
                </a:lnTo>
                <a:lnTo>
                  <a:pt x="115881" y="127896"/>
                </a:lnTo>
                <a:lnTo>
                  <a:pt x="120477" y="115313"/>
                </a:lnTo>
                <a:lnTo>
                  <a:pt x="124435" y="99882"/>
                </a:lnTo>
                <a:lnTo>
                  <a:pt x="130223" y="74906"/>
                </a:lnTo>
                <a:lnTo>
                  <a:pt x="134341" y="61573"/>
                </a:lnTo>
                <a:lnTo>
                  <a:pt x="139018" y="50960"/>
                </a:lnTo>
                <a:lnTo>
                  <a:pt x="144444" y="42852"/>
                </a:lnTo>
                <a:lnTo>
                  <a:pt x="154181" y="37467"/>
                </a:lnTo>
                <a:lnTo>
                  <a:pt x="169803" y="35948"/>
                </a:lnTo>
                <a:lnTo>
                  <a:pt x="216446" y="35948"/>
                </a:lnTo>
                <a:lnTo>
                  <a:pt x="214872" y="32326"/>
                </a:lnTo>
                <a:lnTo>
                  <a:pt x="181134" y="3096"/>
                </a:lnTo>
                <a:lnTo>
                  <a:pt x="167301" y="517"/>
                </a:lnTo>
                <a:lnTo>
                  <a:pt x="1502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235260" y="3044620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4">
                <a:moveTo>
                  <a:pt x="0" y="0"/>
                </a:moveTo>
                <a:lnTo>
                  <a:pt x="216125" y="0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151101" y="3044620"/>
            <a:ext cx="45085" cy="0"/>
          </a:xfrm>
          <a:custGeom>
            <a:avLst/>
            <a:gdLst/>
            <a:ahLst/>
            <a:cxnLst/>
            <a:rect l="l" t="t" r="r" b="b"/>
            <a:pathLst>
              <a:path w="45085">
                <a:moveTo>
                  <a:pt x="0" y="0"/>
                </a:moveTo>
                <a:lnTo>
                  <a:pt x="45042" y="0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230124" y="2769625"/>
            <a:ext cx="226060" cy="198120"/>
          </a:xfrm>
          <a:custGeom>
            <a:avLst/>
            <a:gdLst/>
            <a:ahLst/>
            <a:cxnLst/>
            <a:rect l="l" t="t" r="r" b="b"/>
            <a:pathLst>
              <a:path w="226059" h="198119">
                <a:moveTo>
                  <a:pt x="112418" y="0"/>
                </a:moveTo>
                <a:lnTo>
                  <a:pt x="71397" y="5201"/>
                </a:lnTo>
                <a:lnTo>
                  <a:pt x="28204" y="28154"/>
                </a:lnTo>
                <a:lnTo>
                  <a:pt x="3187" y="71402"/>
                </a:lnTo>
                <a:lnTo>
                  <a:pt x="0" y="99169"/>
                </a:lnTo>
                <a:lnTo>
                  <a:pt x="531" y="110964"/>
                </a:lnTo>
                <a:lnTo>
                  <a:pt x="17979" y="157457"/>
                </a:lnTo>
                <a:lnTo>
                  <a:pt x="46497" y="183520"/>
                </a:lnTo>
                <a:lnTo>
                  <a:pt x="94032" y="196489"/>
                </a:lnTo>
                <a:lnTo>
                  <a:pt x="127569" y="197850"/>
                </a:lnTo>
                <a:lnTo>
                  <a:pt x="141509" y="196264"/>
                </a:lnTo>
                <a:lnTo>
                  <a:pt x="188035" y="178630"/>
                </a:lnTo>
                <a:lnTo>
                  <a:pt x="207372" y="160391"/>
                </a:lnTo>
                <a:lnTo>
                  <a:pt x="102013" y="160391"/>
                </a:lnTo>
                <a:lnTo>
                  <a:pt x="89985" y="158796"/>
                </a:lnTo>
                <a:lnTo>
                  <a:pt x="42919" y="135430"/>
                </a:lnTo>
                <a:lnTo>
                  <a:pt x="30028" y="99169"/>
                </a:lnTo>
                <a:lnTo>
                  <a:pt x="30112" y="95758"/>
                </a:lnTo>
                <a:lnTo>
                  <a:pt x="56013" y="51738"/>
                </a:lnTo>
                <a:lnTo>
                  <a:pt x="102951" y="38151"/>
                </a:lnTo>
                <a:lnTo>
                  <a:pt x="119123" y="37625"/>
                </a:lnTo>
                <a:lnTo>
                  <a:pt x="205291" y="37625"/>
                </a:lnTo>
                <a:lnTo>
                  <a:pt x="199186" y="30446"/>
                </a:lnTo>
                <a:lnTo>
                  <a:pt x="166992" y="8925"/>
                </a:lnTo>
                <a:lnTo>
                  <a:pt x="127681" y="564"/>
                </a:lnTo>
                <a:lnTo>
                  <a:pt x="112418" y="0"/>
                </a:lnTo>
                <a:close/>
              </a:path>
              <a:path w="226059" h="198119">
                <a:moveTo>
                  <a:pt x="205291" y="37625"/>
                </a:moveTo>
                <a:lnTo>
                  <a:pt x="119123" y="37625"/>
                </a:lnTo>
                <a:lnTo>
                  <a:pt x="132593" y="38712"/>
                </a:lnTo>
                <a:lnTo>
                  <a:pt x="145119" y="41123"/>
                </a:lnTo>
                <a:lnTo>
                  <a:pt x="186835" y="66468"/>
                </a:lnTo>
                <a:lnTo>
                  <a:pt x="196435" y="106052"/>
                </a:lnTo>
                <a:lnTo>
                  <a:pt x="193969" y="117667"/>
                </a:lnTo>
                <a:lnTo>
                  <a:pt x="167612" y="149122"/>
                </a:lnTo>
                <a:lnTo>
                  <a:pt x="119721" y="160118"/>
                </a:lnTo>
                <a:lnTo>
                  <a:pt x="102013" y="160391"/>
                </a:lnTo>
                <a:lnTo>
                  <a:pt x="207372" y="160391"/>
                </a:lnTo>
                <a:lnTo>
                  <a:pt x="223848" y="119332"/>
                </a:lnTo>
                <a:lnTo>
                  <a:pt x="225838" y="87050"/>
                </a:lnTo>
                <a:lnTo>
                  <a:pt x="223900" y="74788"/>
                </a:lnTo>
                <a:lnTo>
                  <a:pt x="220424" y="63121"/>
                </a:lnTo>
                <a:lnTo>
                  <a:pt x="215251" y="51925"/>
                </a:lnTo>
                <a:lnTo>
                  <a:pt x="208225" y="41075"/>
                </a:lnTo>
                <a:lnTo>
                  <a:pt x="205291" y="37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230342" y="2530975"/>
            <a:ext cx="221615" cy="180975"/>
          </a:xfrm>
          <a:custGeom>
            <a:avLst/>
            <a:gdLst/>
            <a:ahLst/>
            <a:cxnLst/>
            <a:rect l="l" t="t" r="r" b="b"/>
            <a:pathLst>
              <a:path w="221615" h="180975">
                <a:moveTo>
                  <a:pt x="221043" y="0"/>
                </a:moveTo>
                <a:lnTo>
                  <a:pt x="90657" y="0"/>
                </a:lnTo>
                <a:lnTo>
                  <a:pt x="79547" y="337"/>
                </a:lnTo>
                <a:lnTo>
                  <a:pt x="41190" y="8853"/>
                </a:lnTo>
                <a:lnTo>
                  <a:pt x="7458" y="39552"/>
                </a:lnTo>
                <a:lnTo>
                  <a:pt x="0" y="81783"/>
                </a:lnTo>
                <a:lnTo>
                  <a:pt x="1807" y="94084"/>
                </a:lnTo>
                <a:lnTo>
                  <a:pt x="18630" y="128361"/>
                </a:lnTo>
                <a:lnTo>
                  <a:pt x="38502" y="145401"/>
                </a:lnTo>
                <a:lnTo>
                  <a:pt x="4918" y="145401"/>
                </a:lnTo>
                <a:lnTo>
                  <a:pt x="4918" y="180961"/>
                </a:lnTo>
                <a:lnTo>
                  <a:pt x="221043" y="180961"/>
                </a:lnTo>
                <a:lnTo>
                  <a:pt x="221043" y="145401"/>
                </a:lnTo>
                <a:lnTo>
                  <a:pt x="92526" y="145215"/>
                </a:lnTo>
                <a:lnTo>
                  <a:pt x="79611" y="143495"/>
                </a:lnTo>
                <a:lnTo>
                  <a:pt x="45822" y="125520"/>
                </a:lnTo>
                <a:lnTo>
                  <a:pt x="31036" y="75952"/>
                </a:lnTo>
                <a:lnTo>
                  <a:pt x="34178" y="64370"/>
                </a:lnTo>
                <a:lnTo>
                  <a:pt x="63477" y="39176"/>
                </a:lnTo>
                <a:lnTo>
                  <a:pt x="91842" y="35559"/>
                </a:lnTo>
                <a:lnTo>
                  <a:pt x="221043" y="35559"/>
                </a:lnTo>
                <a:lnTo>
                  <a:pt x="2210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230237" y="2311778"/>
            <a:ext cx="226695" cy="164465"/>
          </a:xfrm>
          <a:custGeom>
            <a:avLst/>
            <a:gdLst/>
            <a:ahLst/>
            <a:cxnLst/>
            <a:rect l="l" t="t" r="r" b="b"/>
            <a:pathLst>
              <a:path w="226695" h="164464">
                <a:moveTo>
                  <a:pt x="216446" y="35948"/>
                </a:moveTo>
                <a:lnTo>
                  <a:pt x="169803" y="35948"/>
                </a:lnTo>
                <a:lnTo>
                  <a:pt x="180934" y="40903"/>
                </a:lnTo>
                <a:lnTo>
                  <a:pt x="190457" y="52017"/>
                </a:lnTo>
                <a:lnTo>
                  <a:pt x="194115" y="62113"/>
                </a:lnTo>
                <a:lnTo>
                  <a:pt x="196304" y="74962"/>
                </a:lnTo>
                <a:lnTo>
                  <a:pt x="197011" y="90841"/>
                </a:lnTo>
                <a:lnTo>
                  <a:pt x="196251" y="102605"/>
                </a:lnTo>
                <a:lnTo>
                  <a:pt x="187303" y="140526"/>
                </a:lnTo>
                <a:lnTo>
                  <a:pt x="176500" y="164277"/>
                </a:lnTo>
                <a:lnTo>
                  <a:pt x="215093" y="158676"/>
                </a:lnTo>
                <a:lnTo>
                  <a:pt x="223628" y="121428"/>
                </a:lnTo>
                <a:lnTo>
                  <a:pt x="226214" y="83097"/>
                </a:lnTo>
                <a:lnTo>
                  <a:pt x="225218" y="68575"/>
                </a:lnTo>
                <a:lnTo>
                  <a:pt x="223017" y="55254"/>
                </a:lnTo>
                <a:lnTo>
                  <a:pt x="219579" y="43161"/>
                </a:lnTo>
                <a:lnTo>
                  <a:pt x="216446" y="35948"/>
                </a:lnTo>
                <a:close/>
              </a:path>
              <a:path w="226695" h="164464">
                <a:moveTo>
                  <a:pt x="44928" y="10579"/>
                </a:moveTo>
                <a:lnTo>
                  <a:pt x="11344" y="10579"/>
                </a:lnTo>
                <a:lnTo>
                  <a:pt x="8086" y="20677"/>
                </a:lnTo>
                <a:lnTo>
                  <a:pt x="1015" y="58216"/>
                </a:lnTo>
                <a:lnTo>
                  <a:pt x="0" y="86214"/>
                </a:lnTo>
                <a:lnTo>
                  <a:pt x="1129" y="99882"/>
                </a:lnTo>
                <a:lnTo>
                  <a:pt x="20326" y="145813"/>
                </a:lnTo>
                <a:lnTo>
                  <a:pt x="69369" y="162496"/>
                </a:lnTo>
                <a:lnTo>
                  <a:pt x="82583" y="160191"/>
                </a:lnTo>
                <a:lnTo>
                  <a:pt x="115770" y="128198"/>
                </a:lnTo>
                <a:lnTo>
                  <a:pt x="115881" y="127896"/>
                </a:lnTo>
                <a:lnTo>
                  <a:pt x="56512" y="127896"/>
                </a:lnTo>
                <a:lnTo>
                  <a:pt x="45485" y="123099"/>
                </a:lnTo>
                <a:lnTo>
                  <a:pt x="35871" y="111795"/>
                </a:lnTo>
                <a:lnTo>
                  <a:pt x="32344" y="101770"/>
                </a:lnTo>
                <a:lnTo>
                  <a:pt x="30236" y="88807"/>
                </a:lnTo>
                <a:lnTo>
                  <a:pt x="29654" y="74962"/>
                </a:lnTo>
                <a:lnTo>
                  <a:pt x="29669" y="70880"/>
                </a:lnTo>
                <a:lnTo>
                  <a:pt x="39863" y="22372"/>
                </a:lnTo>
                <a:lnTo>
                  <a:pt x="44928" y="10579"/>
                </a:lnTo>
                <a:close/>
              </a:path>
              <a:path w="226695" h="164464">
                <a:moveTo>
                  <a:pt x="150280" y="0"/>
                </a:moveTo>
                <a:lnTo>
                  <a:pt x="116767" y="19462"/>
                </a:lnTo>
                <a:lnTo>
                  <a:pt x="97478" y="68660"/>
                </a:lnTo>
                <a:lnTo>
                  <a:pt x="93778" y="85210"/>
                </a:lnTo>
                <a:lnTo>
                  <a:pt x="89802" y="100056"/>
                </a:lnTo>
                <a:lnTo>
                  <a:pt x="85399" y="111509"/>
                </a:lnTo>
                <a:lnTo>
                  <a:pt x="80587" y="119724"/>
                </a:lnTo>
                <a:lnTo>
                  <a:pt x="71691" y="126111"/>
                </a:lnTo>
                <a:lnTo>
                  <a:pt x="56512" y="127896"/>
                </a:lnTo>
                <a:lnTo>
                  <a:pt x="115881" y="127896"/>
                </a:lnTo>
                <a:lnTo>
                  <a:pt x="120477" y="115314"/>
                </a:lnTo>
                <a:lnTo>
                  <a:pt x="124435" y="99882"/>
                </a:lnTo>
                <a:lnTo>
                  <a:pt x="130223" y="74906"/>
                </a:lnTo>
                <a:lnTo>
                  <a:pt x="134341" y="61572"/>
                </a:lnTo>
                <a:lnTo>
                  <a:pt x="139018" y="50959"/>
                </a:lnTo>
                <a:lnTo>
                  <a:pt x="144444" y="42852"/>
                </a:lnTo>
                <a:lnTo>
                  <a:pt x="154181" y="37467"/>
                </a:lnTo>
                <a:lnTo>
                  <a:pt x="169803" y="35948"/>
                </a:lnTo>
                <a:lnTo>
                  <a:pt x="216446" y="35948"/>
                </a:lnTo>
                <a:lnTo>
                  <a:pt x="214872" y="32326"/>
                </a:lnTo>
                <a:lnTo>
                  <a:pt x="181134" y="3096"/>
                </a:lnTo>
                <a:lnTo>
                  <a:pt x="167301" y="517"/>
                </a:lnTo>
                <a:lnTo>
                  <a:pt x="1502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1458213" y="2508503"/>
            <a:ext cx="11400790" cy="0"/>
          </a:xfrm>
          <a:custGeom>
            <a:avLst/>
            <a:gdLst/>
            <a:ahLst/>
            <a:cxnLst/>
            <a:rect l="l" t="t" r="r" b="b"/>
            <a:pathLst>
              <a:path w="11400790">
                <a:moveTo>
                  <a:pt x="0" y="0"/>
                </a:moveTo>
                <a:lnTo>
                  <a:pt x="11400282" y="0"/>
                </a:lnTo>
              </a:path>
            </a:pathLst>
          </a:custGeom>
          <a:ln w="11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12858495" y="2508503"/>
            <a:ext cx="0" cy="2934970"/>
          </a:xfrm>
          <a:custGeom>
            <a:avLst/>
            <a:gdLst/>
            <a:ahLst/>
            <a:cxnLst/>
            <a:rect l="l" t="t" r="r" b="b"/>
            <a:pathLst>
              <a:path h="2934970">
                <a:moveTo>
                  <a:pt x="0" y="2934462"/>
                </a:moveTo>
                <a:lnTo>
                  <a:pt x="0" y="0"/>
                </a:lnTo>
              </a:path>
            </a:pathLst>
          </a:custGeom>
          <a:ln w="11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1458213" y="5442965"/>
            <a:ext cx="11400790" cy="0"/>
          </a:xfrm>
          <a:custGeom>
            <a:avLst/>
            <a:gdLst/>
            <a:ahLst/>
            <a:cxnLst/>
            <a:rect l="l" t="t" r="r" b="b"/>
            <a:pathLst>
              <a:path w="11400790">
                <a:moveTo>
                  <a:pt x="0" y="0"/>
                </a:moveTo>
                <a:lnTo>
                  <a:pt x="11400282" y="0"/>
                </a:lnTo>
              </a:path>
            </a:pathLst>
          </a:custGeom>
          <a:ln w="11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1458213" y="2508503"/>
            <a:ext cx="0" cy="2934970"/>
          </a:xfrm>
          <a:custGeom>
            <a:avLst/>
            <a:gdLst/>
            <a:ahLst/>
            <a:cxnLst/>
            <a:rect l="l" t="t" r="r" b="b"/>
            <a:pathLst>
              <a:path h="2934970">
                <a:moveTo>
                  <a:pt x="0" y="2934462"/>
                </a:moveTo>
                <a:lnTo>
                  <a:pt x="0" y="0"/>
                </a:lnTo>
              </a:path>
            </a:pathLst>
          </a:custGeom>
          <a:ln w="11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7" name="object 567"/>
          <p:cNvSpPr txBox="1">
            <a:spLocks noGrp="1"/>
          </p:cNvSpPr>
          <p:nvPr>
            <p:ph type="title"/>
          </p:nvPr>
        </p:nvSpPr>
        <p:spPr>
          <a:xfrm>
            <a:off x="1104900" y="441959"/>
            <a:ext cx="11089005" cy="1962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76225" algn="ctr">
              <a:lnSpc>
                <a:spcPct val="100000"/>
              </a:lnSpc>
            </a:pPr>
            <a:r>
              <a:rPr dirty="0"/>
              <a:t>Dataset</a:t>
            </a:r>
          </a:p>
          <a:p>
            <a:pPr marL="12700" marR="5080">
              <a:lnSpc>
                <a:spcPts val="4300"/>
              </a:lnSpc>
              <a:spcBef>
                <a:spcPts val="860"/>
              </a:spcBef>
              <a:tabLst>
                <a:tab pos="673100" algn="l"/>
                <a:tab pos="791845" algn="l"/>
                <a:tab pos="2799715" algn="l"/>
                <a:tab pos="3255645" algn="l"/>
                <a:tab pos="3689350" algn="l"/>
                <a:tab pos="5213985" algn="l"/>
                <a:tab pos="5788025" algn="l"/>
                <a:tab pos="6102985" algn="l"/>
                <a:tab pos="6677659" algn="l"/>
                <a:tab pos="7424420" algn="l"/>
                <a:tab pos="9194800" algn="l"/>
                <a:tab pos="9677400" algn="l"/>
              </a:tabLst>
            </a:pPr>
            <a:r>
              <a:rPr sz="3600" spc="-265" dirty="0"/>
              <a:t>W</a:t>
            </a:r>
            <a:r>
              <a:rPr sz="3600" dirty="0"/>
              <a:t>e		</a:t>
            </a:r>
            <a:r>
              <a:rPr sz="3600" spc="65" dirty="0"/>
              <a:t>collected</a:t>
            </a:r>
            <a:r>
              <a:rPr sz="3600" dirty="0"/>
              <a:t>	695	</a:t>
            </a:r>
            <a:r>
              <a:rPr sz="3600" spc="30" dirty="0"/>
              <a:t>unique</a:t>
            </a:r>
            <a:r>
              <a:rPr sz="3600" dirty="0"/>
              <a:t>	</a:t>
            </a:r>
            <a:r>
              <a:rPr sz="3600" spc="65" dirty="0"/>
              <a:t>ads</a:t>
            </a:r>
            <a:r>
              <a:rPr sz="3600" dirty="0"/>
              <a:t>	</a:t>
            </a:r>
            <a:r>
              <a:rPr sz="3600" spc="40" dirty="0"/>
              <a:t>which</a:t>
            </a:r>
            <a:r>
              <a:rPr sz="3600" dirty="0"/>
              <a:t>	</a:t>
            </a:r>
            <a:r>
              <a:rPr sz="3600" spc="-65" dirty="0"/>
              <a:t>r</a:t>
            </a:r>
            <a:r>
              <a:rPr sz="3600" spc="25" dirty="0"/>
              <a:t>esulted</a:t>
            </a:r>
            <a:r>
              <a:rPr sz="3600" dirty="0"/>
              <a:t>	in	39,671 </a:t>
            </a:r>
            <a:r>
              <a:rPr sz="3600" spc="95" dirty="0"/>
              <a:t>ad</a:t>
            </a:r>
            <a:r>
              <a:rPr sz="3600" dirty="0"/>
              <a:t>	</a:t>
            </a:r>
            <a:r>
              <a:rPr sz="3600" spc="50" dirty="0"/>
              <a:t>imp</a:t>
            </a:r>
            <a:r>
              <a:rPr sz="3600" spc="-35" dirty="0"/>
              <a:t>r</a:t>
            </a:r>
            <a:r>
              <a:rPr sz="3600" dirty="0"/>
              <a:t>essions	</a:t>
            </a:r>
            <a:r>
              <a:rPr sz="3600" spc="25" dirty="0"/>
              <a:t>delive</a:t>
            </a:r>
            <a:r>
              <a:rPr sz="3600" spc="-45" dirty="0"/>
              <a:t>r</a:t>
            </a:r>
            <a:r>
              <a:rPr sz="3600" spc="95" dirty="0"/>
              <a:t>ed</a:t>
            </a:r>
            <a:r>
              <a:rPr sz="3600" dirty="0"/>
              <a:t>	</a:t>
            </a:r>
            <a:r>
              <a:rPr sz="3600" spc="-495" dirty="0"/>
              <a:t> </a:t>
            </a:r>
            <a:r>
              <a:rPr sz="3600" dirty="0"/>
              <a:t>to	217	users</a:t>
            </a:r>
            <a:endParaRPr sz="3600"/>
          </a:p>
        </p:txBody>
      </p:sp>
      <p:sp>
        <p:nvSpPr>
          <p:cNvPr id="569" name="object 56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568" name="object 568"/>
          <p:cNvSpPr txBox="1"/>
          <p:nvPr/>
        </p:nvSpPr>
        <p:spPr>
          <a:xfrm>
            <a:off x="665268" y="1414595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100" y="488899"/>
            <a:ext cx="11649710" cy="701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0" spc="5" dirty="0"/>
              <a:t>Inte</a:t>
            </a:r>
            <a:r>
              <a:rPr sz="5500" spc="-95" dirty="0"/>
              <a:t>r</a:t>
            </a:r>
            <a:r>
              <a:rPr sz="5500" spc="5" dirty="0"/>
              <a:t>est </a:t>
            </a:r>
            <a:r>
              <a:rPr sz="5500" spc="-195" dirty="0"/>
              <a:t>P</a:t>
            </a:r>
            <a:r>
              <a:rPr sz="5500" spc="-200" dirty="0"/>
              <a:t>r</a:t>
            </a:r>
            <a:r>
              <a:rPr sz="5500" spc="5" dirty="0"/>
              <a:t>ofile </a:t>
            </a:r>
            <a:r>
              <a:rPr sz="5500" spc="70" dirty="0"/>
              <a:t>Based</a:t>
            </a:r>
            <a:r>
              <a:rPr sz="5500" spc="5" dirty="0"/>
              <a:t> </a:t>
            </a:r>
            <a:r>
              <a:rPr sz="5500" spc="-15" dirty="0"/>
              <a:t>Personalization</a:t>
            </a:r>
            <a:endParaRPr sz="5500"/>
          </a:p>
        </p:txBody>
      </p:sp>
      <p:sp>
        <p:nvSpPr>
          <p:cNvPr id="3" name="object 3"/>
          <p:cNvSpPr txBox="1"/>
          <p:nvPr/>
        </p:nvSpPr>
        <p:spPr>
          <a:xfrm>
            <a:off x="665268" y="7383512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4900" y="7318756"/>
            <a:ext cx="5686425" cy="514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138045" algn="l"/>
                <a:tab pos="4580890" algn="l"/>
                <a:tab pos="4835525" algn="l"/>
              </a:tabLst>
            </a:pPr>
            <a:r>
              <a:rPr sz="3600" spc="-135" dirty="0">
                <a:latin typeface="Arial"/>
                <a:cs typeface="Arial"/>
              </a:rPr>
              <a:t>Pr</a:t>
            </a:r>
            <a:r>
              <a:rPr sz="3600" spc="25" dirty="0">
                <a:latin typeface="Arial"/>
                <a:cs typeface="Arial"/>
              </a:rPr>
              <a:t>ecision: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-170" dirty="0">
                <a:latin typeface="Arial"/>
                <a:cs typeface="Arial"/>
              </a:rPr>
              <a:t>|P</a:t>
            </a:r>
            <a:r>
              <a:rPr sz="3600" baseline="-6944" dirty="0">
                <a:latin typeface="Arial"/>
                <a:cs typeface="Arial"/>
              </a:rPr>
              <a:t>user</a:t>
            </a:r>
            <a:r>
              <a:rPr sz="3600" spc="494" baseline="-6944" dirty="0">
                <a:latin typeface="Arial"/>
                <a:cs typeface="Arial"/>
              </a:rPr>
              <a:t> </a:t>
            </a:r>
            <a:r>
              <a:rPr sz="3600" dirty="0">
                <a:latin typeface="Symbol"/>
                <a:cs typeface="Symbol"/>
              </a:rPr>
              <a:t>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spc="-204" dirty="0">
                <a:latin typeface="Arial"/>
                <a:cs typeface="Arial"/>
              </a:rPr>
              <a:t>P</a:t>
            </a:r>
            <a:r>
              <a:rPr sz="3600" spc="97" baseline="-6944" dirty="0">
                <a:latin typeface="Arial"/>
                <a:cs typeface="Arial"/>
              </a:rPr>
              <a:t>ad</a:t>
            </a:r>
            <a:r>
              <a:rPr sz="3600" spc="-140" dirty="0">
                <a:latin typeface="Arial"/>
                <a:cs typeface="Arial"/>
              </a:rPr>
              <a:t>|</a:t>
            </a:r>
            <a:r>
              <a:rPr sz="3600" dirty="0">
                <a:latin typeface="Arial"/>
                <a:cs typeface="Arial"/>
              </a:rPr>
              <a:t>	/	</a:t>
            </a:r>
            <a:r>
              <a:rPr sz="3600" spc="-170" dirty="0">
                <a:latin typeface="Arial"/>
                <a:cs typeface="Arial"/>
              </a:rPr>
              <a:t>|P</a:t>
            </a:r>
            <a:r>
              <a:rPr sz="3600" spc="97" baseline="-6944" dirty="0">
                <a:latin typeface="Arial"/>
                <a:cs typeface="Arial"/>
              </a:rPr>
              <a:t>ad</a:t>
            </a:r>
            <a:r>
              <a:rPr sz="3600" spc="-140" dirty="0">
                <a:latin typeface="Arial"/>
                <a:cs typeface="Arial"/>
              </a:rPr>
              <a:t>|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5268" y="8494482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4900" y="8436356"/>
            <a:ext cx="142367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latin typeface="Arial"/>
                <a:cs typeface="Arial"/>
              </a:rPr>
              <a:t>Recall: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65170" y="8436356"/>
            <a:ext cx="3797935" cy="514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54910" algn="l"/>
                <a:tab pos="2709545" algn="l"/>
              </a:tabLst>
            </a:pPr>
            <a:r>
              <a:rPr sz="5400" spc="-254" baseline="4629" dirty="0">
                <a:latin typeface="Arial"/>
                <a:cs typeface="Arial"/>
              </a:rPr>
              <a:t>|P</a:t>
            </a:r>
            <a:r>
              <a:rPr sz="2400" spc="-170" dirty="0">
                <a:latin typeface="Arial"/>
                <a:cs typeface="Arial"/>
              </a:rPr>
              <a:t>user</a:t>
            </a:r>
            <a:r>
              <a:rPr sz="2400" spc="330" dirty="0">
                <a:latin typeface="Arial"/>
                <a:cs typeface="Arial"/>
              </a:rPr>
              <a:t> </a:t>
            </a:r>
            <a:r>
              <a:rPr sz="5400" baseline="4629" dirty="0">
                <a:latin typeface="Symbol"/>
                <a:cs typeface="Symbol"/>
              </a:rPr>
              <a:t></a:t>
            </a:r>
            <a:r>
              <a:rPr sz="5400" spc="150" baseline="4629" dirty="0">
                <a:latin typeface="Times New Roman"/>
                <a:cs typeface="Times New Roman"/>
              </a:rPr>
              <a:t> </a:t>
            </a:r>
            <a:r>
              <a:rPr sz="5400" spc="-307" baseline="4629" dirty="0">
                <a:latin typeface="Arial"/>
                <a:cs typeface="Arial"/>
              </a:rPr>
              <a:t>P</a:t>
            </a:r>
            <a:r>
              <a:rPr sz="2400" spc="65" dirty="0">
                <a:latin typeface="Arial"/>
                <a:cs typeface="Arial"/>
              </a:rPr>
              <a:t>ad</a:t>
            </a:r>
            <a:r>
              <a:rPr sz="5400" spc="-209" baseline="4629" dirty="0">
                <a:latin typeface="Arial"/>
                <a:cs typeface="Arial"/>
              </a:rPr>
              <a:t>|</a:t>
            </a:r>
            <a:r>
              <a:rPr sz="5400" baseline="4629" dirty="0">
                <a:latin typeface="Arial"/>
                <a:cs typeface="Arial"/>
              </a:rPr>
              <a:t>	/	</a:t>
            </a:r>
            <a:r>
              <a:rPr sz="5400" spc="-254" baseline="4629" dirty="0">
                <a:latin typeface="Arial"/>
                <a:cs typeface="Arial"/>
              </a:rPr>
              <a:t>|P</a:t>
            </a:r>
            <a:r>
              <a:rPr sz="2400" dirty="0">
                <a:latin typeface="Arial"/>
                <a:cs typeface="Arial"/>
              </a:rPr>
              <a:t>user</a:t>
            </a:r>
            <a:r>
              <a:rPr sz="5400" spc="-209" baseline="4629" dirty="0">
                <a:latin typeface="Arial"/>
                <a:cs typeface="Arial"/>
              </a:rPr>
              <a:t>|</a:t>
            </a:r>
            <a:endParaRPr sz="5400" baseline="4629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495800" y="1810637"/>
            <a:ext cx="7239000" cy="4826000"/>
          </a:xfrm>
          <a:custGeom>
            <a:avLst/>
            <a:gdLst/>
            <a:ahLst/>
            <a:cxnLst/>
            <a:rect l="l" t="t" r="r" b="b"/>
            <a:pathLst>
              <a:path w="7239000" h="4826000">
                <a:moveTo>
                  <a:pt x="6178872" y="706751"/>
                </a:moveTo>
                <a:lnTo>
                  <a:pt x="6380296" y="852346"/>
                </a:lnTo>
                <a:lnTo>
                  <a:pt x="6560518" y="1005845"/>
                </a:lnTo>
                <a:lnTo>
                  <a:pt x="6719537" y="1166370"/>
                </a:lnTo>
                <a:lnTo>
                  <a:pt x="6857353" y="1333043"/>
                </a:lnTo>
                <a:lnTo>
                  <a:pt x="6973967" y="1504985"/>
                </a:lnTo>
                <a:lnTo>
                  <a:pt x="7069379" y="1681319"/>
                </a:lnTo>
                <a:lnTo>
                  <a:pt x="7143587" y="1861165"/>
                </a:lnTo>
                <a:lnTo>
                  <a:pt x="7196594" y="2043646"/>
                </a:lnTo>
                <a:lnTo>
                  <a:pt x="7228398" y="2227884"/>
                </a:lnTo>
                <a:lnTo>
                  <a:pt x="7238999" y="2413000"/>
                </a:lnTo>
                <a:lnTo>
                  <a:pt x="7228398" y="2598115"/>
                </a:lnTo>
                <a:lnTo>
                  <a:pt x="7196594" y="2782353"/>
                </a:lnTo>
                <a:lnTo>
                  <a:pt x="7143587" y="2964834"/>
                </a:lnTo>
                <a:lnTo>
                  <a:pt x="7069379" y="3144680"/>
                </a:lnTo>
                <a:lnTo>
                  <a:pt x="6973967" y="3321014"/>
                </a:lnTo>
                <a:lnTo>
                  <a:pt x="6857353" y="3492956"/>
                </a:lnTo>
                <a:lnTo>
                  <a:pt x="6719537" y="3659629"/>
                </a:lnTo>
                <a:lnTo>
                  <a:pt x="6560518" y="3820154"/>
                </a:lnTo>
                <a:lnTo>
                  <a:pt x="6380296" y="3973653"/>
                </a:lnTo>
                <a:lnTo>
                  <a:pt x="6178872" y="4119248"/>
                </a:lnTo>
                <a:lnTo>
                  <a:pt x="5960479" y="4253531"/>
                </a:lnTo>
                <a:lnTo>
                  <a:pt x="5730231" y="4373679"/>
                </a:lnTo>
                <a:lnTo>
                  <a:pt x="5489443" y="4479691"/>
                </a:lnTo>
                <a:lnTo>
                  <a:pt x="5239434" y="4571569"/>
                </a:lnTo>
                <a:lnTo>
                  <a:pt x="4981521" y="4649312"/>
                </a:lnTo>
                <a:lnTo>
                  <a:pt x="4717021" y="4712919"/>
                </a:lnTo>
                <a:lnTo>
                  <a:pt x="4447251" y="4762392"/>
                </a:lnTo>
                <a:lnTo>
                  <a:pt x="4173529" y="4797729"/>
                </a:lnTo>
                <a:lnTo>
                  <a:pt x="3897173" y="4818932"/>
                </a:lnTo>
                <a:lnTo>
                  <a:pt x="3619499" y="4826000"/>
                </a:lnTo>
                <a:lnTo>
                  <a:pt x="3341826" y="4818932"/>
                </a:lnTo>
                <a:lnTo>
                  <a:pt x="3065469" y="4797729"/>
                </a:lnTo>
                <a:lnTo>
                  <a:pt x="2791748" y="4762392"/>
                </a:lnTo>
                <a:lnTo>
                  <a:pt x="2521978" y="4712919"/>
                </a:lnTo>
                <a:lnTo>
                  <a:pt x="2257478" y="4649312"/>
                </a:lnTo>
                <a:lnTo>
                  <a:pt x="1999565" y="4571569"/>
                </a:lnTo>
                <a:lnTo>
                  <a:pt x="1749556" y="4479691"/>
                </a:lnTo>
                <a:lnTo>
                  <a:pt x="1508768" y="4373679"/>
                </a:lnTo>
                <a:lnTo>
                  <a:pt x="1278519" y="4253531"/>
                </a:lnTo>
                <a:lnTo>
                  <a:pt x="1060126" y="4119248"/>
                </a:lnTo>
                <a:lnTo>
                  <a:pt x="858702" y="3973653"/>
                </a:lnTo>
                <a:lnTo>
                  <a:pt x="678481" y="3820154"/>
                </a:lnTo>
                <a:lnTo>
                  <a:pt x="519462" y="3659629"/>
                </a:lnTo>
                <a:lnTo>
                  <a:pt x="381645" y="3492956"/>
                </a:lnTo>
                <a:lnTo>
                  <a:pt x="265031" y="3321014"/>
                </a:lnTo>
                <a:lnTo>
                  <a:pt x="169620" y="3144680"/>
                </a:lnTo>
                <a:lnTo>
                  <a:pt x="95411" y="2964834"/>
                </a:lnTo>
                <a:lnTo>
                  <a:pt x="42405" y="2782353"/>
                </a:lnTo>
                <a:lnTo>
                  <a:pt x="10601" y="2598115"/>
                </a:lnTo>
                <a:lnTo>
                  <a:pt x="0" y="2413000"/>
                </a:lnTo>
                <a:lnTo>
                  <a:pt x="10601" y="2227884"/>
                </a:lnTo>
                <a:lnTo>
                  <a:pt x="42405" y="2043646"/>
                </a:lnTo>
                <a:lnTo>
                  <a:pt x="95411" y="1861165"/>
                </a:lnTo>
                <a:lnTo>
                  <a:pt x="169620" y="1681319"/>
                </a:lnTo>
                <a:lnTo>
                  <a:pt x="265031" y="1504985"/>
                </a:lnTo>
                <a:lnTo>
                  <a:pt x="381645" y="1333043"/>
                </a:lnTo>
                <a:lnTo>
                  <a:pt x="519462" y="1166370"/>
                </a:lnTo>
                <a:lnTo>
                  <a:pt x="678481" y="1005845"/>
                </a:lnTo>
                <a:lnTo>
                  <a:pt x="858702" y="852346"/>
                </a:lnTo>
                <a:lnTo>
                  <a:pt x="1060126" y="706751"/>
                </a:lnTo>
                <a:lnTo>
                  <a:pt x="1278519" y="572468"/>
                </a:lnTo>
                <a:lnTo>
                  <a:pt x="1508768" y="452320"/>
                </a:lnTo>
                <a:lnTo>
                  <a:pt x="1749556" y="346308"/>
                </a:lnTo>
                <a:lnTo>
                  <a:pt x="1999565" y="254430"/>
                </a:lnTo>
                <a:lnTo>
                  <a:pt x="2257478" y="176687"/>
                </a:lnTo>
                <a:lnTo>
                  <a:pt x="2521978" y="113080"/>
                </a:lnTo>
                <a:lnTo>
                  <a:pt x="2791748" y="63607"/>
                </a:lnTo>
                <a:lnTo>
                  <a:pt x="3065469" y="28270"/>
                </a:lnTo>
                <a:lnTo>
                  <a:pt x="3341826" y="7067"/>
                </a:lnTo>
                <a:lnTo>
                  <a:pt x="3619499" y="0"/>
                </a:lnTo>
                <a:lnTo>
                  <a:pt x="3897173" y="7067"/>
                </a:lnTo>
                <a:lnTo>
                  <a:pt x="4173529" y="28270"/>
                </a:lnTo>
                <a:lnTo>
                  <a:pt x="4447251" y="63607"/>
                </a:lnTo>
                <a:lnTo>
                  <a:pt x="4717021" y="113080"/>
                </a:lnTo>
                <a:lnTo>
                  <a:pt x="4981521" y="176687"/>
                </a:lnTo>
                <a:lnTo>
                  <a:pt x="5239434" y="254430"/>
                </a:lnTo>
                <a:lnTo>
                  <a:pt x="5489443" y="346308"/>
                </a:lnTo>
                <a:lnTo>
                  <a:pt x="5730231" y="452320"/>
                </a:lnTo>
                <a:lnTo>
                  <a:pt x="5960479" y="572468"/>
                </a:lnTo>
                <a:lnTo>
                  <a:pt x="6178872" y="706751"/>
                </a:lnTo>
                <a:close/>
              </a:path>
            </a:pathLst>
          </a:custGeom>
          <a:ln w="25400">
            <a:solidFill>
              <a:srgbClr val="00F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70000" y="1810637"/>
            <a:ext cx="7239000" cy="4826000"/>
          </a:xfrm>
          <a:custGeom>
            <a:avLst/>
            <a:gdLst/>
            <a:ahLst/>
            <a:cxnLst/>
            <a:rect l="l" t="t" r="r" b="b"/>
            <a:pathLst>
              <a:path w="7239000" h="4826000">
                <a:moveTo>
                  <a:pt x="6178872" y="706751"/>
                </a:moveTo>
                <a:lnTo>
                  <a:pt x="6380296" y="852346"/>
                </a:lnTo>
                <a:lnTo>
                  <a:pt x="6560518" y="1005845"/>
                </a:lnTo>
                <a:lnTo>
                  <a:pt x="6719537" y="1166370"/>
                </a:lnTo>
                <a:lnTo>
                  <a:pt x="6857353" y="1333043"/>
                </a:lnTo>
                <a:lnTo>
                  <a:pt x="6973967" y="1504985"/>
                </a:lnTo>
                <a:lnTo>
                  <a:pt x="7069379" y="1681319"/>
                </a:lnTo>
                <a:lnTo>
                  <a:pt x="7143587" y="1861165"/>
                </a:lnTo>
                <a:lnTo>
                  <a:pt x="7196594" y="2043646"/>
                </a:lnTo>
                <a:lnTo>
                  <a:pt x="7228398" y="2227884"/>
                </a:lnTo>
                <a:lnTo>
                  <a:pt x="7238999" y="2413000"/>
                </a:lnTo>
                <a:lnTo>
                  <a:pt x="7228398" y="2598115"/>
                </a:lnTo>
                <a:lnTo>
                  <a:pt x="7196594" y="2782353"/>
                </a:lnTo>
                <a:lnTo>
                  <a:pt x="7143587" y="2964834"/>
                </a:lnTo>
                <a:lnTo>
                  <a:pt x="7069379" y="3144680"/>
                </a:lnTo>
                <a:lnTo>
                  <a:pt x="6973967" y="3321014"/>
                </a:lnTo>
                <a:lnTo>
                  <a:pt x="6857353" y="3492956"/>
                </a:lnTo>
                <a:lnTo>
                  <a:pt x="6719537" y="3659629"/>
                </a:lnTo>
                <a:lnTo>
                  <a:pt x="6560518" y="3820154"/>
                </a:lnTo>
                <a:lnTo>
                  <a:pt x="6380296" y="3973653"/>
                </a:lnTo>
                <a:lnTo>
                  <a:pt x="6178872" y="4119248"/>
                </a:lnTo>
                <a:lnTo>
                  <a:pt x="5960479" y="4253531"/>
                </a:lnTo>
                <a:lnTo>
                  <a:pt x="5730231" y="4373679"/>
                </a:lnTo>
                <a:lnTo>
                  <a:pt x="5489443" y="4479691"/>
                </a:lnTo>
                <a:lnTo>
                  <a:pt x="5239434" y="4571569"/>
                </a:lnTo>
                <a:lnTo>
                  <a:pt x="4981521" y="4649312"/>
                </a:lnTo>
                <a:lnTo>
                  <a:pt x="4717021" y="4712919"/>
                </a:lnTo>
                <a:lnTo>
                  <a:pt x="4447251" y="4762392"/>
                </a:lnTo>
                <a:lnTo>
                  <a:pt x="4173529" y="4797729"/>
                </a:lnTo>
                <a:lnTo>
                  <a:pt x="3897173" y="4818932"/>
                </a:lnTo>
                <a:lnTo>
                  <a:pt x="3619499" y="4826000"/>
                </a:lnTo>
                <a:lnTo>
                  <a:pt x="3341826" y="4818932"/>
                </a:lnTo>
                <a:lnTo>
                  <a:pt x="3065469" y="4797729"/>
                </a:lnTo>
                <a:lnTo>
                  <a:pt x="2791748" y="4762392"/>
                </a:lnTo>
                <a:lnTo>
                  <a:pt x="2521978" y="4712919"/>
                </a:lnTo>
                <a:lnTo>
                  <a:pt x="2257478" y="4649312"/>
                </a:lnTo>
                <a:lnTo>
                  <a:pt x="1999565" y="4571569"/>
                </a:lnTo>
                <a:lnTo>
                  <a:pt x="1749556" y="4479691"/>
                </a:lnTo>
                <a:lnTo>
                  <a:pt x="1508768" y="4373679"/>
                </a:lnTo>
                <a:lnTo>
                  <a:pt x="1278519" y="4253531"/>
                </a:lnTo>
                <a:lnTo>
                  <a:pt x="1060126" y="4119248"/>
                </a:lnTo>
                <a:lnTo>
                  <a:pt x="858702" y="3973653"/>
                </a:lnTo>
                <a:lnTo>
                  <a:pt x="678481" y="3820154"/>
                </a:lnTo>
                <a:lnTo>
                  <a:pt x="519462" y="3659629"/>
                </a:lnTo>
                <a:lnTo>
                  <a:pt x="381645" y="3492956"/>
                </a:lnTo>
                <a:lnTo>
                  <a:pt x="265031" y="3321014"/>
                </a:lnTo>
                <a:lnTo>
                  <a:pt x="169620" y="3144680"/>
                </a:lnTo>
                <a:lnTo>
                  <a:pt x="95411" y="2964834"/>
                </a:lnTo>
                <a:lnTo>
                  <a:pt x="42405" y="2782353"/>
                </a:lnTo>
                <a:lnTo>
                  <a:pt x="10601" y="2598115"/>
                </a:lnTo>
                <a:lnTo>
                  <a:pt x="0" y="2413000"/>
                </a:lnTo>
                <a:lnTo>
                  <a:pt x="10601" y="2227884"/>
                </a:lnTo>
                <a:lnTo>
                  <a:pt x="42405" y="2043646"/>
                </a:lnTo>
                <a:lnTo>
                  <a:pt x="95411" y="1861165"/>
                </a:lnTo>
                <a:lnTo>
                  <a:pt x="169620" y="1681319"/>
                </a:lnTo>
                <a:lnTo>
                  <a:pt x="265031" y="1504985"/>
                </a:lnTo>
                <a:lnTo>
                  <a:pt x="381645" y="1333043"/>
                </a:lnTo>
                <a:lnTo>
                  <a:pt x="519462" y="1166370"/>
                </a:lnTo>
                <a:lnTo>
                  <a:pt x="678481" y="1005845"/>
                </a:lnTo>
                <a:lnTo>
                  <a:pt x="858702" y="852346"/>
                </a:lnTo>
                <a:lnTo>
                  <a:pt x="1060126" y="706751"/>
                </a:lnTo>
                <a:lnTo>
                  <a:pt x="1278519" y="572468"/>
                </a:lnTo>
                <a:lnTo>
                  <a:pt x="1508768" y="452320"/>
                </a:lnTo>
                <a:lnTo>
                  <a:pt x="1749556" y="346308"/>
                </a:lnTo>
                <a:lnTo>
                  <a:pt x="1999565" y="254430"/>
                </a:lnTo>
                <a:lnTo>
                  <a:pt x="2257478" y="176687"/>
                </a:lnTo>
                <a:lnTo>
                  <a:pt x="2521978" y="113080"/>
                </a:lnTo>
                <a:lnTo>
                  <a:pt x="2791748" y="63607"/>
                </a:lnTo>
                <a:lnTo>
                  <a:pt x="3065469" y="28270"/>
                </a:lnTo>
                <a:lnTo>
                  <a:pt x="3341826" y="7067"/>
                </a:lnTo>
                <a:lnTo>
                  <a:pt x="3619499" y="0"/>
                </a:lnTo>
                <a:lnTo>
                  <a:pt x="3897173" y="7067"/>
                </a:lnTo>
                <a:lnTo>
                  <a:pt x="4173529" y="28270"/>
                </a:lnTo>
                <a:lnTo>
                  <a:pt x="4447251" y="63607"/>
                </a:lnTo>
                <a:lnTo>
                  <a:pt x="4717021" y="113080"/>
                </a:lnTo>
                <a:lnTo>
                  <a:pt x="4981521" y="176687"/>
                </a:lnTo>
                <a:lnTo>
                  <a:pt x="5239434" y="254430"/>
                </a:lnTo>
                <a:lnTo>
                  <a:pt x="5489443" y="346308"/>
                </a:lnTo>
                <a:lnTo>
                  <a:pt x="5730231" y="452320"/>
                </a:lnTo>
                <a:lnTo>
                  <a:pt x="5960479" y="572468"/>
                </a:lnTo>
                <a:lnTo>
                  <a:pt x="6178872" y="706751"/>
                </a:lnTo>
                <a:close/>
              </a:path>
            </a:pathLst>
          </a:custGeom>
          <a:ln w="25400">
            <a:solidFill>
              <a:srgbClr val="FF2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676900" y="2937255"/>
            <a:ext cx="165227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9300"/>
                </a:solidFill>
                <a:latin typeface="Arial"/>
                <a:cs typeface="Arial"/>
              </a:rPr>
              <a:t>Finance</a:t>
            </a:r>
            <a:endParaRPr sz="3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53100" y="4029455"/>
            <a:ext cx="149923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9300"/>
                </a:solidFill>
                <a:latin typeface="Arial"/>
                <a:cs typeface="Arial"/>
              </a:rPr>
              <a:t>Games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29300" y="5121655"/>
            <a:ext cx="135509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9300"/>
                </a:solidFill>
                <a:latin typeface="Arial"/>
                <a:cs typeface="Arial"/>
              </a:rPr>
              <a:t>Spo</a:t>
            </a:r>
            <a:r>
              <a:rPr sz="3600" spc="50" dirty="0">
                <a:solidFill>
                  <a:srgbClr val="FF9300"/>
                </a:solidFill>
                <a:latin typeface="Arial"/>
                <a:cs typeface="Arial"/>
              </a:rPr>
              <a:t>r</a:t>
            </a:r>
            <a:r>
              <a:rPr sz="3600" dirty="0">
                <a:solidFill>
                  <a:srgbClr val="FF9300"/>
                </a:solidFill>
                <a:latin typeface="Arial"/>
                <a:cs typeface="Arial"/>
              </a:rPr>
              <a:t>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08200" y="4791455"/>
            <a:ext cx="2854325" cy="1028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01700">
              <a:lnSpc>
                <a:spcPts val="4300"/>
              </a:lnSpc>
              <a:tabLst>
                <a:tab pos="1633855" algn="l"/>
              </a:tabLst>
            </a:pPr>
            <a:r>
              <a:rPr sz="3600" dirty="0">
                <a:solidFill>
                  <a:srgbClr val="FF2600"/>
                </a:solidFill>
                <a:latin typeface="Arial"/>
                <a:cs typeface="Arial"/>
              </a:rPr>
              <a:t>A</a:t>
            </a:r>
            <a:r>
              <a:rPr sz="3600" spc="60" dirty="0">
                <a:solidFill>
                  <a:srgbClr val="FF2600"/>
                </a:solidFill>
                <a:latin typeface="Arial"/>
                <a:cs typeface="Arial"/>
              </a:rPr>
              <a:t>r</a:t>
            </a:r>
            <a:r>
              <a:rPr sz="3600" dirty="0">
                <a:solidFill>
                  <a:srgbClr val="FF2600"/>
                </a:solidFill>
                <a:latin typeface="Arial"/>
                <a:cs typeface="Arial"/>
              </a:rPr>
              <a:t>t	&amp; </a:t>
            </a:r>
            <a:r>
              <a:rPr sz="3600" spc="-45" dirty="0">
                <a:solidFill>
                  <a:srgbClr val="FF2600"/>
                </a:solidFill>
                <a:latin typeface="Arial"/>
                <a:cs typeface="Arial"/>
              </a:rPr>
              <a:t>Ente</a:t>
            </a:r>
            <a:r>
              <a:rPr sz="3600" spc="25" dirty="0">
                <a:solidFill>
                  <a:srgbClr val="FF2600"/>
                </a:solidFill>
                <a:latin typeface="Arial"/>
                <a:cs typeface="Arial"/>
              </a:rPr>
              <a:t>r</a:t>
            </a:r>
            <a:r>
              <a:rPr sz="3600" dirty="0">
                <a:solidFill>
                  <a:srgbClr val="FF2600"/>
                </a:solidFill>
                <a:latin typeface="Arial"/>
                <a:cs typeface="Arial"/>
              </a:rPr>
              <a:t>tainment</a:t>
            </a:r>
            <a:endParaRPr sz="3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90800" y="2810255"/>
            <a:ext cx="1880870" cy="1028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marR="5080" indent="-215900">
              <a:lnSpc>
                <a:spcPts val="4300"/>
              </a:lnSpc>
              <a:tabLst>
                <a:tab pos="1562735" algn="l"/>
              </a:tabLst>
            </a:pPr>
            <a:r>
              <a:rPr sz="3600" dirty="0">
                <a:solidFill>
                  <a:srgbClr val="FF2600"/>
                </a:solidFill>
                <a:latin typeface="Arial"/>
                <a:cs typeface="Arial"/>
              </a:rPr>
              <a:t>Beauty	&amp; </a:t>
            </a:r>
            <a:r>
              <a:rPr sz="3600" spc="-30" dirty="0">
                <a:solidFill>
                  <a:srgbClr val="FF2600"/>
                </a:solidFill>
                <a:latin typeface="Arial"/>
                <a:cs typeface="Arial"/>
              </a:rPr>
              <a:t>Fitness</a:t>
            </a:r>
            <a:endParaRPr sz="3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232900" y="3750055"/>
            <a:ext cx="1677035" cy="1028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200" marR="5080" indent="-63500">
              <a:lnSpc>
                <a:spcPts val="4300"/>
              </a:lnSpc>
              <a:tabLst>
                <a:tab pos="1358900" algn="l"/>
              </a:tabLst>
            </a:pPr>
            <a:r>
              <a:rPr sz="3600" dirty="0">
                <a:solidFill>
                  <a:srgbClr val="00F900"/>
                </a:solidFill>
                <a:latin typeface="Arial"/>
                <a:cs typeface="Arial"/>
              </a:rPr>
              <a:t>Home	&amp; Ga</a:t>
            </a:r>
            <a:r>
              <a:rPr sz="3600" spc="-65" dirty="0">
                <a:solidFill>
                  <a:srgbClr val="00F900"/>
                </a:solidFill>
                <a:latin typeface="Arial"/>
                <a:cs typeface="Arial"/>
              </a:rPr>
              <a:t>r</a:t>
            </a:r>
            <a:r>
              <a:rPr sz="3600" spc="65" dirty="0">
                <a:solidFill>
                  <a:srgbClr val="00F900"/>
                </a:solidFill>
                <a:latin typeface="Arial"/>
                <a:cs typeface="Arial"/>
              </a:rPr>
              <a:t>den</a:t>
            </a:r>
            <a:endParaRPr sz="3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52500" y="1743455"/>
            <a:ext cx="11084560" cy="460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165"/>
              </a:lnSpc>
              <a:tabLst>
                <a:tab pos="10426065" algn="l"/>
              </a:tabLst>
            </a:pPr>
            <a:r>
              <a:rPr sz="5400" spc="-307" baseline="4629" dirty="0">
                <a:solidFill>
                  <a:srgbClr val="FF2600"/>
                </a:solidFill>
                <a:latin typeface="Arial"/>
                <a:cs typeface="Arial"/>
              </a:rPr>
              <a:t>P</a:t>
            </a:r>
            <a:r>
              <a:rPr sz="2450" spc="5" dirty="0">
                <a:solidFill>
                  <a:srgbClr val="FF2600"/>
                </a:solidFill>
                <a:latin typeface="Arial"/>
                <a:cs typeface="Arial"/>
              </a:rPr>
              <a:t>user	</a:t>
            </a:r>
            <a:r>
              <a:rPr sz="5400" spc="-307" baseline="4629" dirty="0">
                <a:solidFill>
                  <a:srgbClr val="00F900"/>
                </a:solidFill>
                <a:latin typeface="Arial"/>
                <a:cs typeface="Arial"/>
              </a:rPr>
              <a:t>P</a:t>
            </a:r>
            <a:r>
              <a:rPr sz="2450" spc="75" dirty="0">
                <a:solidFill>
                  <a:srgbClr val="00F900"/>
                </a:solidFill>
                <a:latin typeface="Arial"/>
                <a:cs typeface="Arial"/>
              </a:rPr>
              <a:t>ad</a:t>
            </a:r>
            <a:endParaRPr sz="24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844521" y="2218420"/>
            <a:ext cx="1423670" cy="539115"/>
          </a:xfrm>
          <a:custGeom>
            <a:avLst/>
            <a:gdLst/>
            <a:ahLst/>
            <a:cxnLst/>
            <a:rect l="l" t="t" r="r" b="b"/>
            <a:pathLst>
              <a:path w="1423670" h="539114">
                <a:moveTo>
                  <a:pt x="8687" y="0"/>
                </a:moveTo>
                <a:lnTo>
                  <a:pt x="1423182" y="514833"/>
                </a:lnTo>
                <a:lnTo>
                  <a:pt x="1414494" y="538702"/>
                </a:lnTo>
                <a:lnTo>
                  <a:pt x="0" y="23868"/>
                </a:lnTo>
                <a:lnTo>
                  <a:pt x="8687" y="0"/>
                </a:lnTo>
                <a:close/>
              </a:path>
            </a:pathLst>
          </a:custGeom>
          <a:solidFill>
            <a:srgbClr val="8588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851657" y="2218420"/>
            <a:ext cx="1423670" cy="539115"/>
          </a:xfrm>
          <a:custGeom>
            <a:avLst/>
            <a:gdLst/>
            <a:ahLst/>
            <a:cxnLst/>
            <a:rect l="l" t="t" r="r" b="b"/>
            <a:pathLst>
              <a:path w="1423670" h="539114">
                <a:moveTo>
                  <a:pt x="1423182" y="23868"/>
                </a:moveTo>
                <a:lnTo>
                  <a:pt x="8687" y="538702"/>
                </a:lnTo>
                <a:lnTo>
                  <a:pt x="0" y="514833"/>
                </a:lnTo>
                <a:lnTo>
                  <a:pt x="1414494" y="0"/>
                </a:lnTo>
                <a:lnTo>
                  <a:pt x="1423182" y="23868"/>
                </a:lnTo>
                <a:close/>
              </a:path>
            </a:pathLst>
          </a:custGeom>
          <a:solidFill>
            <a:srgbClr val="8588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6600" y="529081"/>
            <a:ext cx="11527790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929764" algn="l"/>
                <a:tab pos="3550285" algn="l"/>
                <a:tab pos="5240020" algn="l"/>
                <a:tab pos="9004935" algn="l"/>
                <a:tab pos="9330690" algn="l"/>
              </a:tabLst>
            </a:pPr>
            <a:r>
              <a:rPr sz="4200" dirty="0"/>
              <a:t>Inte</a:t>
            </a:r>
            <a:r>
              <a:rPr sz="4200" spc="-80" dirty="0"/>
              <a:t>r</a:t>
            </a:r>
            <a:r>
              <a:rPr sz="4200" dirty="0"/>
              <a:t>est	</a:t>
            </a:r>
            <a:r>
              <a:rPr sz="4200" spc="-160" dirty="0"/>
              <a:t>Pr</a:t>
            </a:r>
            <a:r>
              <a:rPr sz="4200" dirty="0"/>
              <a:t>ofile	</a:t>
            </a:r>
            <a:r>
              <a:rPr sz="4200" spc="45" dirty="0"/>
              <a:t>Based</a:t>
            </a:r>
            <a:r>
              <a:rPr sz="4200" dirty="0"/>
              <a:t>	</a:t>
            </a:r>
            <a:r>
              <a:rPr sz="4200" spc="-20" dirty="0"/>
              <a:t>Personalization</a:t>
            </a:r>
            <a:r>
              <a:rPr sz="4200" dirty="0"/>
              <a:t>	-	</a:t>
            </a:r>
            <a:r>
              <a:rPr sz="4200" spc="-160" dirty="0"/>
              <a:t>Pr</a:t>
            </a:r>
            <a:r>
              <a:rPr sz="4200" spc="30" dirty="0"/>
              <a:t>ecision</a:t>
            </a:r>
            <a:endParaRPr sz="4200"/>
          </a:p>
        </p:txBody>
      </p:sp>
      <p:sp>
        <p:nvSpPr>
          <p:cNvPr id="3" name="object 3"/>
          <p:cNvSpPr/>
          <p:nvPr/>
        </p:nvSpPr>
        <p:spPr>
          <a:xfrm>
            <a:off x="1351216" y="1538224"/>
            <a:ext cx="11115675" cy="5557520"/>
          </a:xfrm>
          <a:custGeom>
            <a:avLst/>
            <a:gdLst/>
            <a:ahLst/>
            <a:cxnLst/>
            <a:rect l="l" t="t" r="r" b="b"/>
            <a:pathLst>
              <a:path w="11115675" h="5557520">
                <a:moveTo>
                  <a:pt x="0" y="5557435"/>
                </a:moveTo>
                <a:lnTo>
                  <a:pt x="0" y="5557435"/>
                </a:lnTo>
                <a:lnTo>
                  <a:pt x="666928" y="5557435"/>
                </a:lnTo>
                <a:lnTo>
                  <a:pt x="778083" y="5503480"/>
                </a:lnTo>
                <a:lnTo>
                  <a:pt x="889238" y="5449524"/>
                </a:lnTo>
                <a:lnTo>
                  <a:pt x="1000393" y="5395568"/>
                </a:lnTo>
                <a:lnTo>
                  <a:pt x="1111548" y="5314635"/>
                </a:lnTo>
                <a:lnTo>
                  <a:pt x="1222702" y="5260679"/>
                </a:lnTo>
                <a:lnTo>
                  <a:pt x="1333857" y="5233701"/>
                </a:lnTo>
                <a:lnTo>
                  <a:pt x="1445012" y="5152768"/>
                </a:lnTo>
                <a:lnTo>
                  <a:pt x="1556167" y="5098812"/>
                </a:lnTo>
                <a:lnTo>
                  <a:pt x="1667322" y="5044856"/>
                </a:lnTo>
                <a:lnTo>
                  <a:pt x="1778477" y="5044856"/>
                </a:lnTo>
                <a:lnTo>
                  <a:pt x="1889632" y="4990901"/>
                </a:lnTo>
                <a:lnTo>
                  <a:pt x="2000787" y="4909967"/>
                </a:lnTo>
                <a:lnTo>
                  <a:pt x="2111942" y="4909967"/>
                </a:lnTo>
                <a:lnTo>
                  <a:pt x="2223097" y="4613211"/>
                </a:lnTo>
                <a:lnTo>
                  <a:pt x="2334250" y="4613211"/>
                </a:lnTo>
                <a:lnTo>
                  <a:pt x="2445405" y="4505299"/>
                </a:lnTo>
                <a:lnTo>
                  <a:pt x="2556560" y="4478322"/>
                </a:lnTo>
                <a:lnTo>
                  <a:pt x="2667715" y="4478322"/>
                </a:lnTo>
                <a:lnTo>
                  <a:pt x="2778870" y="4154587"/>
                </a:lnTo>
                <a:lnTo>
                  <a:pt x="2890025" y="4154587"/>
                </a:lnTo>
                <a:lnTo>
                  <a:pt x="3001180" y="4019699"/>
                </a:lnTo>
                <a:lnTo>
                  <a:pt x="3112335" y="3884809"/>
                </a:lnTo>
                <a:lnTo>
                  <a:pt x="3223490" y="3884809"/>
                </a:lnTo>
                <a:lnTo>
                  <a:pt x="3334645" y="3776897"/>
                </a:lnTo>
                <a:lnTo>
                  <a:pt x="3445800" y="3695964"/>
                </a:lnTo>
                <a:lnTo>
                  <a:pt x="3556955" y="3695964"/>
                </a:lnTo>
                <a:lnTo>
                  <a:pt x="3668109" y="3237341"/>
                </a:lnTo>
                <a:lnTo>
                  <a:pt x="3779264" y="3237341"/>
                </a:lnTo>
                <a:lnTo>
                  <a:pt x="3890419" y="3210363"/>
                </a:lnTo>
                <a:lnTo>
                  <a:pt x="4001574" y="3021518"/>
                </a:lnTo>
                <a:lnTo>
                  <a:pt x="4112728" y="3021518"/>
                </a:lnTo>
                <a:lnTo>
                  <a:pt x="4223883" y="2832673"/>
                </a:lnTo>
                <a:lnTo>
                  <a:pt x="4335038" y="2832673"/>
                </a:lnTo>
                <a:lnTo>
                  <a:pt x="4446193" y="2535916"/>
                </a:lnTo>
                <a:lnTo>
                  <a:pt x="4557348" y="2535916"/>
                </a:lnTo>
                <a:lnTo>
                  <a:pt x="4668503" y="2401028"/>
                </a:lnTo>
                <a:lnTo>
                  <a:pt x="4779658" y="2185204"/>
                </a:lnTo>
                <a:lnTo>
                  <a:pt x="4890812" y="1888449"/>
                </a:lnTo>
                <a:lnTo>
                  <a:pt x="5001967" y="1834493"/>
                </a:lnTo>
                <a:lnTo>
                  <a:pt x="5113122" y="1807515"/>
                </a:lnTo>
                <a:lnTo>
                  <a:pt x="5224277" y="1780537"/>
                </a:lnTo>
                <a:lnTo>
                  <a:pt x="5335432" y="1780537"/>
                </a:lnTo>
                <a:lnTo>
                  <a:pt x="5446587" y="1780537"/>
                </a:lnTo>
                <a:lnTo>
                  <a:pt x="5557742" y="1348892"/>
                </a:lnTo>
                <a:lnTo>
                  <a:pt x="5668897" y="1348892"/>
                </a:lnTo>
                <a:lnTo>
                  <a:pt x="5780052" y="1348892"/>
                </a:lnTo>
                <a:lnTo>
                  <a:pt x="5891206" y="1267958"/>
                </a:lnTo>
                <a:lnTo>
                  <a:pt x="6002360" y="1240980"/>
                </a:lnTo>
                <a:lnTo>
                  <a:pt x="6113515" y="1240980"/>
                </a:lnTo>
                <a:lnTo>
                  <a:pt x="6224670" y="1133069"/>
                </a:lnTo>
                <a:lnTo>
                  <a:pt x="6335825" y="1133069"/>
                </a:lnTo>
                <a:lnTo>
                  <a:pt x="6446980" y="1133069"/>
                </a:lnTo>
                <a:lnTo>
                  <a:pt x="6558135" y="1133069"/>
                </a:lnTo>
                <a:lnTo>
                  <a:pt x="6669290" y="998180"/>
                </a:lnTo>
                <a:lnTo>
                  <a:pt x="6780445" y="998180"/>
                </a:lnTo>
                <a:lnTo>
                  <a:pt x="6891600" y="971202"/>
                </a:lnTo>
                <a:lnTo>
                  <a:pt x="7002755" y="863290"/>
                </a:lnTo>
                <a:lnTo>
                  <a:pt x="7113910" y="863290"/>
                </a:lnTo>
                <a:lnTo>
                  <a:pt x="7225065" y="863290"/>
                </a:lnTo>
                <a:lnTo>
                  <a:pt x="7336219" y="863290"/>
                </a:lnTo>
                <a:lnTo>
                  <a:pt x="7447374" y="674445"/>
                </a:lnTo>
                <a:lnTo>
                  <a:pt x="7558528" y="674445"/>
                </a:lnTo>
                <a:lnTo>
                  <a:pt x="7669683" y="674445"/>
                </a:lnTo>
                <a:lnTo>
                  <a:pt x="7780838" y="620490"/>
                </a:lnTo>
                <a:lnTo>
                  <a:pt x="7891993" y="485601"/>
                </a:lnTo>
                <a:lnTo>
                  <a:pt x="8003148" y="485601"/>
                </a:lnTo>
                <a:lnTo>
                  <a:pt x="8114303" y="485601"/>
                </a:lnTo>
                <a:lnTo>
                  <a:pt x="8225458" y="485601"/>
                </a:lnTo>
                <a:lnTo>
                  <a:pt x="8336613" y="296756"/>
                </a:lnTo>
                <a:lnTo>
                  <a:pt x="8447768" y="296756"/>
                </a:lnTo>
                <a:lnTo>
                  <a:pt x="8558922" y="296756"/>
                </a:lnTo>
                <a:lnTo>
                  <a:pt x="8670077" y="242800"/>
                </a:lnTo>
                <a:lnTo>
                  <a:pt x="8781232" y="242800"/>
                </a:lnTo>
                <a:lnTo>
                  <a:pt x="8892387" y="215823"/>
                </a:lnTo>
                <a:lnTo>
                  <a:pt x="9003542" y="215823"/>
                </a:lnTo>
                <a:lnTo>
                  <a:pt x="9114697" y="215823"/>
                </a:lnTo>
                <a:lnTo>
                  <a:pt x="9225852" y="188845"/>
                </a:lnTo>
                <a:lnTo>
                  <a:pt x="9337006" y="188845"/>
                </a:lnTo>
                <a:lnTo>
                  <a:pt x="9448161" y="188845"/>
                </a:lnTo>
                <a:lnTo>
                  <a:pt x="9559316" y="107911"/>
                </a:lnTo>
                <a:lnTo>
                  <a:pt x="9670470" y="107911"/>
                </a:lnTo>
                <a:lnTo>
                  <a:pt x="9781625" y="80933"/>
                </a:lnTo>
                <a:lnTo>
                  <a:pt x="9892780" y="80933"/>
                </a:lnTo>
                <a:lnTo>
                  <a:pt x="10003937" y="80933"/>
                </a:lnTo>
                <a:lnTo>
                  <a:pt x="10115088" y="53955"/>
                </a:lnTo>
                <a:lnTo>
                  <a:pt x="10226250" y="53955"/>
                </a:lnTo>
                <a:lnTo>
                  <a:pt x="10337400" y="53955"/>
                </a:lnTo>
                <a:lnTo>
                  <a:pt x="10448550" y="26978"/>
                </a:lnTo>
                <a:lnTo>
                  <a:pt x="11004325" y="26978"/>
                </a:lnTo>
                <a:lnTo>
                  <a:pt x="11115484" y="0"/>
                </a:lnTo>
              </a:path>
            </a:pathLst>
          </a:custGeom>
          <a:ln w="564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67303" y="7437656"/>
            <a:ext cx="227965" cy="340995"/>
          </a:xfrm>
          <a:custGeom>
            <a:avLst/>
            <a:gdLst/>
            <a:ahLst/>
            <a:cxnLst/>
            <a:rect l="l" t="t" r="r" b="b"/>
            <a:pathLst>
              <a:path w="227965" h="340995">
                <a:moveTo>
                  <a:pt x="113736" y="0"/>
                </a:moveTo>
                <a:lnTo>
                  <a:pt x="75835" y="6416"/>
                </a:lnTo>
                <a:lnTo>
                  <a:pt x="34316" y="37214"/>
                </a:lnTo>
                <a:lnTo>
                  <a:pt x="12386" y="78713"/>
                </a:lnTo>
                <a:lnTo>
                  <a:pt x="2226" y="129011"/>
                </a:lnTo>
                <a:lnTo>
                  <a:pt x="64" y="169555"/>
                </a:lnTo>
                <a:lnTo>
                  <a:pt x="0" y="176792"/>
                </a:lnTo>
                <a:lnTo>
                  <a:pt x="411" y="191347"/>
                </a:lnTo>
                <a:lnTo>
                  <a:pt x="5002" y="233574"/>
                </a:lnTo>
                <a:lnTo>
                  <a:pt x="18960" y="279675"/>
                </a:lnTo>
                <a:lnTo>
                  <a:pt x="45737" y="316994"/>
                </a:lnTo>
                <a:lnTo>
                  <a:pt x="91201" y="338166"/>
                </a:lnTo>
                <a:lnTo>
                  <a:pt x="121690" y="340688"/>
                </a:lnTo>
                <a:lnTo>
                  <a:pt x="135266" y="339075"/>
                </a:lnTo>
                <a:lnTo>
                  <a:pt x="170793" y="324938"/>
                </a:lnTo>
                <a:lnTo>
                  <a:pt x="191439" y="306154"/>
                </a:lnTo>
                <a:lnTo>
                  <a:pt x="113587" y="306154"/>
                </a:lnTo>
                <a:lnTo>
                  <a:pt x="100505" y="304763"/>
                </a:lnTo>
                <a:lnTo>
                  <a:pt x="60954" y="270605"/>
                </a:lnTo>
                <a:lnTo>
                  <a:pt x="48620" y="228551"/>
                </a:lnTo>
                <a:lnTo>
                  <a:pt x="44892" y="185936"/>
                </a:lnTo>
                <a:lnTo>
                  <a:pt x="44649" y="169555"/>
                </a:lnTo>
                <a:lnTo>
                  <a:pt x="44889" y="155085"/>
                </a:lnTo>
                <a:lnTo>
                  <a:pt x="48633" y="115673"/>
                </a:lnTo>
                <a:lnTo>
                  <a:pt x="63012" y="69122"/>
                </a:lnTo>
                <a:lnTo>
                  <a:pt x="100318" y="36643"/>
                </a:lnTo>
                <a:lnTo>
                  <a:pt x="113736" y="35222"/>
                </a:lnTo>
                <a:lnTo>
                  <a:pt x="191473" y="35222"/>
                </a:lnTo>
                <a:lnTo>
                  <a:pt x="185350" y="28221"/>
                </a:lnTo>
                <a:lnTo>
                  <a:pt x="153585" y="7113"/>
                </a:lnTo>
                <a:lnTo>
                  <a:pt x="127928" y="794"/>
                </a:lnTo>
                <a:lnTo>
                  <a:pt x="113736" y="0"/>
                </a:lnTo>
                <a:close/>
              </a:path>
              <a:path w="227965" h="340995">
                <a:moveTo>
                  <a:pt x="191473" y="35222"/>
                </a:moveTo>
                <a:lnTo>
                  <a:pt x="113736" y="35222"/>
                </a:lnTo>
                <a:lnTo>
                  <a:pt x="113935" y="35222"/>
                </a:lnTo>
                <a:lnTo>
                  <a:pt x="127003" y="36622"/>
                </a:lnTo>
                <a:lnTo>
                  <a:pt x="166523" y="70847"/>
                </a:lnTo>
                <a:lnTo>
                  <a:pt x="178696" y="112899"/>
                </a:lnTo>
                <a:lnTo>
                  <a:pt x="182539" y="155085"/>
                </a:lnTo>
                <a:lnTo>
                  <a:pt x="182735" y="176792"/>
                </a:lnTo>
                <a:lnTo>
                  <a:pt x="182562" y="186392"/>
                </a:lnTo>
                <a:lnTo>
                  <a:pt x="178673" y="225767"/>
                </a:lnTo>
                <a:lnTo>
                  <a:pt x="164289" y="272328"/>
                </a:lnTo>
                <a:lnTo>
                  <a:pt x="127054" y="304739"/>
                </a:lnTo>
                <a:lnTo>
                  <a:pt x="113587" y="306154"/>
                </a:lnTo>
                <a:lnTo>
                  <a:pt x="191439" y="306154"/>
                </a:lnTo>
                <a:lnTo>
                  <a:pt x="212293" y="269744"/>
                </a:lnTo>
                <a:lnTo>
                  <a:pt x="223661" y="222499"/>
                </a:lnTo>
                <a:lnTo>
                  <a:pt x="227177" y="176792"/>
                </a:lnTo>
                <a:lnTo>
                  <a:pt x="227380" y="159296"/>
                </a:lnTo>
                <a:lnTo>
                  <a:pt x="226723" y="144773"/>
                </a:lnTo>
                <a:lnTo>
                  <a:pt x="221404" y="104636"/>
                </a:lnTo>
                <a:lnTo>
                  <a:pt x="205867" y="58578"/>
                </a:lnTo>
                <a:lnTo>
                  <a:pt x="194172" y="38307"/>
                </a:lnTo>
                <a:lnTo>
                  <a:pt x="191473" y="352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51513" y="7437782"/>
            <a:ext cx="209550" cy="335280"/>
          </a:xfrm>
          <a:custGeom>
            <a:avLst/>
            <a:gdLst/>
            <a:ahLst/>
            <a:cxnLst/>
            <a:rect l="l" t="t" r="r" b="b"/>
            <a:pathLst>
              <a:path w="209550" h="335279">
                <a:moveTo>
                  <a:pt x="187753" y="37405"/>
                </a:moveTo>
                <a:lnTo>
                  <a:pt x="99431" y="37405"/>
                </a:lnTo>
                <a:lnTo>
                  <a:pt x="112583" y="38881"/>
                </a:lnTo>
                <a:lnTo>
                  <a:pt x="124657" y="42457"/>
                </a:lnTo>
                <a:lnTo>
                  <a:pt x="158395" y="75708"/>
                </a:lnTo>
                <a:lnTo>
                  <a:pt x="161917" y="105138"/>
                </a:lnTo>
                <a:lnTo>
                  <a:pt x="158961" y="117440"/>
                </a:lnTo>
                <a:lnTo>
                  <a:pt x="133795" y="159103"/>
                </a:lnTo>
                <a:lnTo>
                  <a:pt x="106840" y="188434"/>
                </a:lnTo>
                <a:lnTo>
                  <a:pt x="0" y="297448"/>
                </a:lnTo>
                <a:lnTo>
                  <a:pt x="0" y="334927"/>
                </a:lnTo>
                <a:lnTo>
                  <a:pt x="209069" y="334927"/>
                </a:lnTo>
                <a:lnTo>
                  <a:pt x="209069" y="297448"/>
                </a:lnTo>
                <a:lnTo>
                  <a:pt x="53734" y="297448"/>
                </a:lnTo>
                <a:lnTo>
                  <a:pt x="151623" y="196907"/>
                </a:lnTo>
                <a:lnTo>
                  <a:pt x="182099" y="162216"/>
                </a:lnTo>
                <a:lnTo>
                  <a:pt x="204020" y="119120"/>
                </a:lnTo>
                <a:lnTo>
                  <a:pt x="207263" y="93444"/>
                </a:lnTo>
                <a:lnTo>
                  <a:pt x="206357" y="79780"/>
                </a:lnTo>
                <a:lnTo>
                  <a:pt x="203705" y="67039"/>
                </a:lnTo>
                <a:lnTo>
                  <a:pt x="199278" y="55174"/>
                </a:lnTo>
                <a:lnTo>
                  <a:pt x="193050" y="44141"/>
                </a:lnTo>
                <a:lnTo>
                  <a:pt x="187753" y="37405"/>
                </a:lnTo>
                <a:close/>
              </a:path>
              <a:path w="209550" h="335279">
                <a:moveTo>
                  <a:pt x="89203" y="0"/>
                </a:moveTo>
                <a:lnTo>
                  <a:pt x="50719" y="5688"/>
                </a:lnTo>
                <a:lnTo>
                  <a:pt x="2256" y="21548"/>
                </a:lnTo>
                <a:lnTo>
                  <a:pt x="2772" y="66413"/>
                </a:lnTo>
                <a:lnTo>
                  <a:pt x="13200" y="60834"/>
                </a:lnTo>
                <a:lnTo>
                  <a:pt x="23858" y="55744"/>
                </a:lnTo>
                <a:lnTo>
                  <a:pt x="61438" y="42011"/>
                </a:lnTo>
                <a:lnTo>
                  <a:pt x="99431" y="37405"/>
                </a:lnTo>
                <a:lnTo>
                  <a:pt x="187753" y="37405"/>
                </a:lnTo>
                <a:lnTo>
                  <a:pt x="184990" y="33892"/>
                </a:lnTo>
                <a:lnTo>
                  <a:pt x="145086" y="7887"/>
                </a:lnTo>
                <a:lnTo>
                  <a:pt x="105174" y="454"/>
                </a:lnTo>
                <a:lnTo>
                  <a:pt x="892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35596" y="7437656"/>
            <a:ext cx="227965" cy="340995"/>
          </a:xfrm>
          <a:custGeom>
            <a:avLst/>
            <a:gdLst/>
            <a:ahLst/>
            <a:cxnLst/>
            <a:rect l="l" t="t" r="r" b="b"/>
            <a:pathLst>
              <a:path w="227964" h="340995">
                <a:moveTo>
                  <a:pt x="113736" y="0"/>
                </a:moveTo>
                <a:lnTo>
                  <a:pt x="75835" y="6416"/>
                </a:lnTo>
                <a:lnTo>
                  <a:pt x="34316" y="37214"/>
                </a:lnTo>
                <a:lnTo>
                  <a:pt x="12386" y="78713"/>
                </a:lnTo>
                <a:lnTo>
                  <a:pt x="2226" y="129011"/>
                </a:lnTo>
                <a:lnTo>
                  <a:pt x="64" y="169555"/>
                </a:lnTo>
                <a:lnTo>
                  <a:pt x="0" y="176792"/>
                </a:lnTo>
                <a:lnTo>
                  <a:pt x="411" y="191347"/>
                </a:lnTo>
                <a:lnTo>
                  <a:pt x="5002" y="233574"/>
                </a:lnTo>
                <a:lnTo>
                  <a:pt x="18960" y="279675"/>
                </a:lnTo>
                <a:lnTo>
                  <a:pt x="45738" y="316994"/>
                </a:lnTo>
                <a:lnTo>
                  <a:pt x="91201" y="338166"/>
                </a:lnTo>
                <a:lnTo>
                  <a:pt x="121691" y="340688"/>
                </a:lnTo>
                <a:lnTo>
                  <a:pt x="135266" y="339075"/>
                </a:lnTo>
                <a:lnTo>
                  <a:pt x="170793" y="324938"/>
                </a:lnTo>
                <a:lnTo>
                  <a:pt x="191439" y="306154"/>
                </a:lnTo>
                <a:lnTo>
                  <a:pt x="113588" y="306154"/>
                </a:lnTo>
                <a:lnTo>
                  <a:pt x="100506" y="304763"/>
                </a:lnTo>
                <a:lnTo>
                  <a:pt x="60955" y="270605"/>
                </a:lnTo>
                <a:lnTo>
                  <a:pt x="48620" y="228551"/>
                </a:lnTo>
                <a:lnTo>
                  <a:pt x="44892" y="185936"/>
                </a:lnTo>
                <a:lnTo>
                  <a:pt x="44649" y="169555"/>
                </a:lnTo>
                <a:lnTo>
                  <a:pt x="44890" y="155085"/>
                </a:lnTo>
                <a:lnTo>
                  <a:pt x="48633" y="115673"/>
                </a:lnTo>
                <a:lnTo>
                  <a:pt x="63013" y="69122"/>
                </a:lnTo>
                <a:lnTo>
                  <a:pt x="100319" y="36643"/>
                </a:lnTo>
                <a:lnTo>
                  <a:pt x="113736" y="35222"/>
                </a:lnTo>
                <a:lnTo>
                  <a:pt x="191473" y="35222"/>
                </a:lnTo>
                <a:lnTo>
                  <a:pt x="185350" y="28221"/>
                </a:lnTo>
                <a:lnTo>
                  <a:pt x="153585" y="7113"/>
                </a:lnTo>
                <a:lnTo>
                  <a:pt x="127928" y="794"/>
                </a:lnTo>
                <a:lnTo>
                  <a:pt x="113736" y="0"/>
                </a:lnTo>
                <a:close/>
              </a:path>
              <a:path w="227964" h="340995">
                <a:moveTo>
                  <a:pt x="191473" y="35222"/>
                </a:moveTo>
                <a:lnTo>
                  <a:pt x="113736" y="35222"/>
                </a:lnTo>
                <a:lnTo>
                  <a:pt x="113936" y="35222"/>
                </a:lnTo>
                <a:lnTo>
                  <a:pt x="127003" y="36622"/>
                </a:lnTo>
                <a:lnTo>
                  <a:pt x="166523" y="70847"/>
                </a:lnTo>
                <a:lnTo>
                  <a:pt x="178697" y="112899"/>
                </a:lnTo>
                <a:lnTo>
                  <a:pt x="182540" y="155085"/>
                </a:lnTo>
                <a:lnTo>
                  <a:pt x="182735" y="176792"/>
                </a:lnTo>
                <a:lnTo>
                  <a:pt x="182562" y="186392"/>
                </a:lnTo>
                <a:lnTo>
                  <a:pt x="178673" y="225767"/>
                </a:lnTo>
                <a:lnTo>
                  <a:pt x="164289" y="272328"/>
                </a:lnTo>
                <a:lnTo>
                  <a:pt x="127053" y="304739"/>
                </a:lnTo>
                <a:lnTo>
                  <a:pt x="113588" y="306154"/>
                </a:lnTo>
                <a:lnTo>
                  <a:pt x="191439" y="306154"/>
                </a:lnTo>
                <a:lnTo>
                  <a:pt x="212293" y="269744"/>
                </a:lnTo>
                <a:lnTo>
                  <a:pt x="223661" y="222499"/>
                </a:lnTo>
                <a:lnTo>
                  <a:pt x="227178" y="176792"/>
                </a:lnTo>
                <a:lnTo>
                  <a:pt x="227380" y="159296"/>
                </a:lnTo>
                <a:lnTo>
                  <a:pt x="226724" y="144773"/>
                </a:lnTo>
                <a:lnTo>
                  <a:pt x="221404" y="104636"/>
                </a:lnTo>
                <a:lnTo>
                  <a:pt x="205868" y="58578"/>
                </a:lnTo>
                <a:lnTo>
                  <a:pt x="194172" y="38307"/>
                </a:lnTo>
                <a:lnTo>
                  <a:pt x="191473" y="352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58215" y="7443525"/>
            <a:ext cx="240029" cy="329565"/>
          </a:xfrm>
          <a:custGeom>
            <a:avLst/>
            <a:gdLst/>
            <a:ahLst/>
            <a:cxnLst/>
            <a:rect l="l" t="t" r="r" b="b"/>
            <a:pathLst>
              <a:path w="240029" h="329565">
                <a:moveTo>
                  <a:pt x="192815" y="251517"/>
                </a:moveTo>
                <a:lnTo>
                  <a:pt x="148562" y="251517"/>
                </a:lnTo>
                <a:lnTo>
                  <a:pt x="148562" y="329184"/>
                </a:lnTo>
                <a:lnTo>
                  <a:pt x="192815" y="329184"/>
                </a:lnTo>
                <a:lnTo>
                  <a:pt x="192815" y="251517"/>
                </a:lnTo>
                <a:close/>
              </a:path>
              <a:path w="240029" h="329565">
                <a:moveTo>
                  <a:pt x="192815" y="0"/>
                </a:moveTo>
                <a:lnTo>
                  <a:pt x="136822" y="0"/>
                </a:lnTo>
                <a:lnTo>
                  <a:pt x="0" y="208619"/>
                </a:lnTo>
                <a:lnTo>
                  <a:pt x="0" y="251517"/>
                </a:lnTo>
                <a:lnTo>
                  <a:pt x="239775" y="251517"/>
                </a:lnTo>
                <a:lnTo>
                  <a:pt x="239775" y="214489"/>
                </a:lnTo>
                <a:lnTo>
                  <a:pt x="36125" y="214489"/>
                </a:lnTo>
                <a:lnTo>
                  <a:pt x="148562" y="38834"/>
                </a:lnTo>
                <a:lnTo>
                  <a:pt x="192815" y="38834"/>
                </a:lnTo>
                <a:lnTo>
                  <a:pt x="192815" y="0"/>
                </a:lnTo>
                <a:close/>
              </a:path>
              <a:path w="240029" h="329565">
                <a:moveTo>
                  <a:pt x="192815" y="38834"/>
                </a:moveTo>
                <a:lnTo>
                  <a:pt x="148562" y="38834"/>
                </a:lnTo>
                <a:lnTo>
                  <a:pt x="148562" y="214489"/>
                </a:lnTo>
                <a:lnTo>
                  <a:pt x="192815" y="214489"/>
                </a:lnTo>
                <a:lnTo>
                  <a:pt x="192815" y="388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53137" y="7437656"/>
            <a:ext cx="227965" cy="340995"/>
          </a:xfrm>
          <a:custGeom>
            <a:avLst/>
            <a:gdLst/>
            <a:ahLst/>
            <a:cxnLst/>
            <a:rect l="l" t="t" r="r" b="b"/>
            <a:pathLst>
              <a:path w="227964" h="340995">
                <a:moveTo>
                  <a:pt x="113736" y="0"/>
                </a:moveTo>
                <a:lnTo>
                  <a:pt x="75835" y="6416"/>
                </a:lnTo>
                <a:lnTo>
                  <a:pt x="34316" y="37214"/>
                </a:lnTo>
                <a:lnTo>
                  <a:pt x="12386" y="78713"/>
                </a:lnTo>
                <a:lnTo>
                  <a:pt x="2226" y="129011"/>
                </a:lnTo>
                <a:lnTo>
                  <a:pt x="64" y="169555"/>
                </a:lnTo>
                <a:lnTo>
                  <a:pt x="0" y="176792"/>
                </a:lnTo>
                <a:lnTo>
                  <a:pt x="411" y="191347"/>
                </a:lnTo>
                <a:lnTo>
                  <a:pt x="5002" y="233574"/>
                </a:lnTo>
                <a:lnTo>
                  <a:pt x="18960" y="279675"/>
                </a:lnTo>
                <a:lnTo>
                  <a:pt x="45738" y="316994"/>
                </a:lnTo>
                <a:lnTo>
                  <a:pt x="91201" y="338166"/>
                </a:lnTo>
                <a:lnTo>
                  <a:pt x="121691" y="340688"/>
                </a:lnTo>
                <a:lnTo>
                  <a:pt x="135266" y="339075"/>
                </a:lnTo>
                <a:lnTo>
                  <a:pt x="170793" y="324938"/>
                </a:lnTo>
                <a:lnTo>
                  <a:pt x="191439" y="306154"/>
                </a:lnTo>
                <a:lnTo>
                  <a:pt x="113588" y="306154"/>
                </a:lnTo>
                <a:lnTo>
                  <a:pt x="100506" y="304763"/>
                </a:lnTo>
                <a:lnTo>
                  <a:pt x="60955" y="270605"/>
                </a:lnTo>
                <a:lnTo>
                  <a:pt x="48620" y="228551"/>
                </a:lnTo>
                <a:lnTo>
                  <a:pt x="44892" y="185936"/>
                </a:lnTo>
                <a:lnTo>
                  <a:pt x="44649" y="169555"/>
                </a:lnTo>
                <a:lnTo>
                  <a:pt x="44890" y="155085"/>
                </a:lnTo>
                <a:lnTo>
                  <a:pt x="48633" y="115673"/>
                </a:lnTo>
                <a:lnTo>
                  <a:pt x="63013" y="69122"/>
                </a:lnTo>
                <a:lnTo>
                  <a:pt x="100319" y="36643"/>
                </a:lnTo>
                <a:lnTo>
                  <a:pt x="113736" y="35222"/>
                </a:lnTo>
                <a:lnTo>
                  <a:pt x="191473" y="35222"/>
                </a:lnTo>
                <a:lnTo>
                  <a:pt x="185350" y="28221"/>
                </a:lnTo>
                <a:lnTo>
                  <a:pt x="153585" y="7113"/>
                </a:lnTo>
                <a:lnTo>
                  <a:pt x="127928" y="794"/>
                </a:lnTo>
                <a:lnTo>
                  <a:pt x="113736" y="0"/>
                </a:lnTo>
                <a:close/>
              </a:path>
              <a:path w="227964" h="340995">
                <a:moveTo>
                  <a:pt x="191473" y="35222"/>
                </a:moveTo>
                <a:lnTo>
                  <a:pt x="113736" y="35222"/>
                </a:lnTo>
                <a:lnTo>
                  <a:pt x="113936" y="35222"/>
                </a:lnTo>
                <a:lnTo>
                  <a:pt x="127003" y="36622"/>
                </a:lnTo>
                <a:lnTo>
                  <a:pt x="166523" y="70847"/>
                </a:lnTo>
                <a:lnTo>
                  <a:pt x="178697" y="112899"/>
                </a:lnTo>
                <a:lnTo>
                  <a:pt x="182540" y="155085"/>
                </a:lnTo>
                <a:lnTo>
                  <a:pt x="182735" y="176792"/>
                </a:lnTo>
                <a:lnTo>
                  <a:pt x="182562" y="186392"/>
                </a:lnTo>
                <a:lnTo>
                  <a:pt x="178673" y="225767"/>
                </a:lnTo>
                <a:lnTo>
                  <a:pt x="164289" y="272328"/>
                </a:lnTo>
                <a:lnTo>
                  <a:pt x="127053" y="304739"/>
                </a:lnTo>
                <a:lnTo>
                  <a:pt x="113588" y="306154"/>
                </a:lnTo>
                <a:lnTo>
                  <a:pt x="191439" y="306154"/>
                </a:lnTo>
                <a:lnTo>
                  <a:pt x="212293" y="269744"/>
                </a:lnTo>
                <a:lnTo>
                  <a:pt x="223661" y="222499"/>
                </a:lnTo>
                <a:lnTo>
                  <a:pt x="227178" y="176792"/>
                </a:lnTo>
                <a:lnTo>
                  <a:pt x="227380" y="159296"/>
                </a:lnTo>
                <a:lnTo>
                  <a:pt x="226724" y="144773"/>
                </a:lnTo>
                <a:lnTo>
                  <a:pt x="221404" y="104636"/>
                </a:lnTo>
                <a:lnTo>
                  <a:pt x="205868" y="58578"/>
                </a:lnTo>
                <a:lnTo>
                  <a:pt x="194172" y="38307"/>
                </a:lnTo>
                <a:lnTo>
                  <a:pt x="191473" y="352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795659" y="7438152"/>
            <a:ext cx="226695" cy="340360"/>
          </a:xfrm>
          <a:custGeom>
            <a:avLst/>
            <a:gdLst/>
            <a:ahLst/>
            <a:cxnLst/>
            <a:rect l="l" t="t" r="r" b="b"/>
            <a:pathLst>
              <a:path w="226695" h="340359">
                <a:moveTo>
                  <a:pt x="139912" y="0"/>
                </a:moveTo>
                <a:lnTo>
                  <a:pt x="97555" y="4819"/>
                </a:lnTo>
                <a:lnTo>
                  <a:pt x="53175" y="29493"/>
                </a:lnTo>
                <a:lnTo>
                  <a:pt x="27465" y="59194"/>
                </a:lnTo>
                <a:lnTo>
                  <a:pt x="8368" y="103081"/>
                </a:lnTo>
                <a:lnTo>
                  <a:pt x="1253" y="142973"/>
                </a:lnTo>
                <a:lnTo>
                  <a:pt x="0" y="176985"/>
                </a:lnTo>
                <a:lnTo>
                  <a:pt x="248" y="187545"/>
                </a:lnTo>
                <a:lnTo>
                  <a:pt x="4520" y="227622"/>
                </a:lnTo>
                <a:lnTo>
                  <a:pt x="19123" y="274896"/>
                </a:lnTo>
                <a:lnTo>
                  <a:pt x="46834" y="315994"/>
                </a:lnTo>
                <a:lnTo>
                  <a:pt x="92389" y="337685"/>
                </a:lnTo>
                <a:lnTo>
                  <a:pt x="121896" y="340362"/>
                </a:lnTo>
                <a:lnTo>
                  <a:pt x="134802" y="339385"/>
                </a:lnTo>
                <a:lnTo>
                  <a:pt x="181399" y="321837"/>
                </a:lnTo>
                <a:lnTo>
                  <a:pt x="200590" y="305517"/>
                </a:lnTo>
                <a:lnTo>
                  <a:pt x="112450" y="305517"/>
                </a:lnTo>
                <a:lnTo>
                  <a:pt x="99807" y="303578"/>
                </a:lnTo>
                <a:lnTo>
                  <a:pt x="67216" y="282019"/>
                </a:lnTo>
                <a:lnTo>
                  <a:pt x="53086" y="236117"/>
                </a:lnTo>
                <a:lnTo>
                  <a:pt x="52665" y="218778"/>
                </a:lnTo>
                <a:lnTo>
                  <a:pt x="54603" y="205245"/>
                </a:lnTo>
                <a:lnTo>
                  <a:pt x="80036" y="163512"/>
                </a:lnTo>
                <a:lnTo>
                  <a:pt x="117302" y="152129"/>
                </a:lnTo>
                <a:lnTo>
                  <a:pt x="202208" y="152129"/>
                </a:lnTo>
                <a:lnTo>
                  <a:pt x="199195" y="148574"/>
                </a:lnTo>
                <a:lnTo>
                  <a:pt x="44626" y="148574"/>
                </a:lnTo>
                <a:lnTo>
                  <a:pt x="46131" y="133735"/>
                </a:lnTo>
                <a:lnTo>
                  <a:pt x="55311" y="95133"/>
                </a:lnTo>
                <a:lnTo>
                  <a:pt x="79856" y="56581"/>
                </a:lnTo>
                <a:lnTo>
                  <a:pt x="126874" y="37818"/>
                </a:lnTo>
                <a:lnTo>
                  <a:pt x="142718" y="37071"/>
                </a:lnTo>
                <a:lnTo>
                  <a:pt x="205807" y="37071"/>
                </a:lnTo>
                <a:lnTo>
                  <a:pt x="205807" y="12598"/>
                </a:lnTo>
                <a:lnTo>
                  <a:pt x="163253" y="1674"/>
                </a:lnTo>
                <a:lnTo>
                  <a:pt x="152813" y="592"/>
                </a:lnTo>
                <a:lnTo>
                  <a:pt x="139912" y="0"/>
                </a:lnTo>
                <a:close/>
              </a:path>
              <a:path w="226695" h="340359">
                <a:moveTo>
                  <a:pt x="202208" y="152129"/>
                </a:moveTo>
                <a:lnTo>
                  <a:pt x="117302" y="152129"/>
                </a:lnTo>
                <a:lnTo>
                  <a:pt x="124848" y="152506"/>
                </a:lnTo>
                <a:lnTo>
                  <a:pt x="136728" y="154955"/>
                </a:lnTo>
                <a:lnTo>
                  <a:pt x="169234" y="178806"/>
                </a:lnTo>
                <a:lnTo>
                  <a:pt x="182326" y="229124"/>
                </a:lnTo>
                <a:lnTo>
                  <a:pt x="181575" y="242853"/>
                </a:lnTo>
                <a:lnTo>
                  <a:pt x="161259" y="289013"/>
                </a:lnTo>
                <a:lnTo>
                  <a:pt x="112450" y="305517"/>
                </a:lnTo>
                <a:lnTo>
                  <a:pt x="200590" y="305517"/>
                </a:lnTo>
                <a:lnTo>
                  <a:pt x="222400" y="261580"/>
                </a:lnTo>
                <a:lnTo>
                  <a:pt x="226425" y="218778"/>
                </a:lnTo>
                <a:lnTo>
                  <a:pt x="226368" y="214459"/>
                </a:lnTo>
                <a:lnTo>
                  <a:pt x="217408" y="176985"/>
                </a:lnTo>
                <a:lnTo>
                  <a:pt x="205108" y="155551"/>
                </a:lnTo>
                <a:lnTo>
                  <a:pt x="202208" y="152129"/>
                </a:lnTo>
                <a:close/>
              </a:path>
              <a:path w="226695" h="340359">
                <a:moveTo>
                  <a:pt x="112855" y="117161"/>
                </a:moveTo>
                <a:lnTo>
                  <a:pt x="64122" y="134954"/>
                </a:lnTo>
                <a:lnTo>
                  <a:pt x="53531" y="142597"/>
                </a:lnTo>
                <a:lnTo>
                  <a:pt x="44626" y="148574"/>
                </a:lnTo>
                <a:lnTo>
                  <a:pt x="199195" y="148574"/>
                </a:lnTo>
                <a:lnTo>
                  <a:pt x="197076" y="146073"/>
                </a:lnTo>
                <a:lnTo>
                  <a:pt x="156544" y="122393"/>
                </a:lnTo>
                <a:lnTo>
                  <a:pt x="128929" y="117679"/>
                </a:lnTo>
                <a:lnTo>
                  <a:pt x="112855" y="117161"/>
                </a:lnTo>
                <a:close/>
              </a:path>
              <a:path w="226695" h="340359">
                <a:moveTo>
                  <a:pt x="205807" y="37071"/>
                </a:moveTo>
                <a:lnTo>
                  <a:pt x="142718" y="37071"/>
                </a:lnTo>
                <a:lnTo>
                  <a:pt x="152996" y="37939"/>
                </a:lnTo>
                <a:lnTo>
                  <a:pt x="165592" y="40050"/>
                </a:lnTo>
                <a:lnTo>
                  <a:pt x="181909" y="43791"/>
                </a:lnTo>
                <a:lnTo>
                  <a:pt x="193858" y="48009"/>
                </a:lnTo>
                <a:lnTo>
                  <a:pt x="205807" y="53238"/>
                </a:lnTo>
                <a:lnTo>
                  <a:pt x="205807" y="370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80996" y="7437656"/>
            <a:ext cx="227965" cy="340995"/>
          </a:xfrm>
          <a:custGeom>
            <a:avLst/>
            <a:gdLst/>
            <a:ahLst/>
            <a:cxnLst/>
            <a:rect l="l" t="t" r="r" b="b"/>
            <a:pathLst>
              <a:path w="227965" h="340995">
                <a:moveTo>
                  <a:pt x="113736" y="0"/>
                </a:moveTo>
                <a:lnTo>
                  <a:pt x="75835" y="6416"/>
                </a:lnTo>
                <a:lnTo>
                  <a:pt x="34316" y="37214"/>
                </a:lnTo>
                <a:lnTo>
                  <a:pt x="12386" y="78713"/>
                </a:lnTo>
                <a:lnTo>
                  <a:pt x="2226" y="129011"/>
                </a:lnTo>
                <a:lnTo>
                  <a:pt x="64" y="169555"/>
                </a:lnTo>
                <a:lnTo>
                  <a:pt x="0" y="176792"/>
                </a:lnTo>
                <a:lnTo>
                  <a:pt x="411" y="191347"/>
                </a:lnTo>
                <a:lnTo>
                  <a:pt x="5002" y="233574"/>
                </a:lnTo>
                <a:lnTo>
                  <a:pt x="18960" y="279675"/>
                </a:lnTo>
                <a:lnTo>
                  <a:pt x="45738" y="316994"/>
                </a:lnTo>
                <a:lnTo>
                  <a:pt x="91201" y="338166"/>
                </a:lnTo>
                <a:lnTo>
                  <a:pt x="121691" y="340688"/>
                </a:lnTo>
                <a:lnTo>
                  <a:pt x="135266" y="339075"/>
                </a:lnTo>
                <a:lnTo>
                  <a:pt x="170793" y="324938"/>
                </a:lnTo>
                <a:lnTo>
                  <a:pt x="191439" y="306154"/>
                </a:lnTo>
                <a:lnTo>
                  <a:pt x="113588" y="306154"/>
                </a:lnTo>
                <a:lnTo>
                  <a:pt x="100506" y="304763"/>
                </a:lnTo>
                <a:lnTo>
                  <a:pt x="60955" y="270605"/>
                </a:lnTo>
                <a:lnTo>
                  <a:pt x="48620" y="228551"/>
                </a:lnTo>
                <a:lnTo>
                  <a:pt x="44892" y="185936"/>
                </a:lnTo>
                <a:lnTo>
                  <a:pt x="44649" y="169555"/>
                </a:lnTo>
                <a:lnTo>
                  <a:pt x="44890" y="155085"/>
                </a:lnTo>
                <a:lnTo>
                  <a:pt x="48633" y="115673"/>
                </a:lnTo>
                <a:lnTo>
                  <a:pt x="63013" y="69122"/>
                </a:lnTo>
                <a:lnTo>
                  <a:pt x="100319" y="36643"/>
                </a:lnTo>
                <a:lnTo>
                  <a:pt x="113736" y="35222"/>
                </a:lnTo>
                <a:lnTo>
                  <a:pt x="191473" y="35222"/>
                </a:lnTo>
                <a:lnTo>
                  <a:pt x="185350" y="28221"/>
                </a:lnTo>
                <a:lnTo>
                  <a:pt x="153585" y="7113"/>
                </a:lnTo>
                <a:lnTo>
                  <a:pt x="127928" y="794"/>
                </a:lnTo>
                <a:lnTo>
                  <a:pt x="113736" y="0"/>
                </a:lnTo>
                <a:close/>
              </a:path>
              <a:path w="227965" h="340995">
                <a:moveTo>
                  <a:pt x="191473" y="35222"/>
                </a:moveTo>
                <a:lnTo>
                  <a:pt x="113736" y="35222"/>
                </a:lnTo>
                <a:lnTo>
                  <a:pt x="113936" y="35222"/>
                </a:lnTo>
                <a:lnTo>
                  <a:pt x="127003" y="36622"/>
                </a:lnTo>
                <a:lnTo>
                  <a:pt x="166523" y="70847"/>
                </a:lnTo>
                <a:lnTo>
                  <a:pt x="178697" y="112899"/>
                </a:lnTo>
                <a:lnTo>
                  <a:pt x="182540" y="155085"/>
                </a:lnTo>
                <a:lnTo>
                  <a:pt x="182735" y="176792"/>
                </a:lnTo>
                <a:lnTo>
                  <a:pt x="182562" y="186392"/>
                </a:lnTo>
                <a:lnTo>
                  <a:pt x="178673" y="225767"/>
                </a:lnTo>
                <a:lnTo>
                  <a:pt x="164289" y="272328"/>
                </a:lnTo>
                <a:lnTo>
                  <a:pt x="127053" y="304739"/>
                </a:lnTo>
                <a:lnTo>
                  <a:pt x="113588" y="306154"/>
                </a:lnTo>
                <a:lnTo>
                  <a:pt x="191439" y="306154"/>
                </a:lnTo>
                <a:lnTo>
                  <a:pt x="212293" y="269744"/>
                </a:lnTo>
                <a:lnTo>
                  <a:pt x="223661" y="222499"/>
                </a:lnTo>
                <a:lnTo>
                  <a:pt x="227178" y="176792"/>
                </a:lnTo>
                <a:lnTo>
                  <a:pt x="227380" y="159296"/>
                </a:lnTo>
                <a:lnTo>
                  <a:pt x="226724" y="144773"/>
                </a:lnTo>
                <a:lnTo>
                  <a:pt x="221404" y="104636"/>
                </a:lnTo>
                <a:lnTo>
                  <a:pt x="205868" y="58578"/>
                </a:lnTo>
                <a:lnTo>
                  <a:pt x="194172" y="38307"/>
                </a:lnTo>
                <a:lnTo>
                  <a:pt x="191473" y="352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017514" y="7437955"/>
            <a:ext cx="225425" cy="340995"/>
          </a:xfrm>
          <a:custGeom>
            <a:avLst/>
            <a:gdLst/>
            <a:ahLst/>
            <a:cxnLst/>
            <a:rect l="l" t="t" r="r" b="b"/>
            <a:pathLst>
              <a:path w="225425" h="340995">
                <a:moveTo>
                  <a:pt x="101785" y="0"/>
                </a:moveTo>
                <a:lnTo>
                  <a:pt x="63610" y="7489"/>
                </a:lnTo>
                <a:lnTo>
                  <a:pt x="22493" y="36058"/>
                </a:lnTo>
                <a:lnTo>
                  <a:pt x="8395" y="71586"/>
                </a:lnTo>
                <a:lnTo>
                  <a:pt x="7475" y="85856"/>
                </a:lnTo>
                <a:lnTo>
                  <a:pt x="8515" y="99259"/>
                </a:lnTo>
                <a:lnTo>
                  <a:pt x="32861" y="142549"/>
                </a:lnTo>
                <a:lnTo>
                  <a:pt x="67981" y="159551"/>
                </a:lnTo>
                <a:lnTo>
                  <a:pt x="59773" y="161742"/>
                </a:lnTo>
                <a:lnTo>
                  <a:pt x="26120" y="180242"/>
                </a:lnTo>
                <a:lnTo>
                  <a:pt x="2653" y="220480"/>
                </a:lnTo>
                <a:lnTo>
                  <a:pt x="0" y="250110"/>
                </a:lnTo>
                <a:lnTo>
                  <a:pt x="1448" y="263706"/>
                </a:lnTo>
                <a:lnTo>
                  <a:pt x="22902" y="309144"/>
                </a:lnTo>
                <a:lnTo>
                  <a:pt x="62235" y="333528"/>
                </a:lnTo>
                <a:lnTo>
                  <a:pt x="103533" y="340104"/>
                </a:lnTo>
                <a:lnTo>
                  <a:pt x="120416" y="340494"/>
                </a:lnTo>
                <a:lnTo>
                  <a:pt x="133891" y="339535"/>
                </a:lnTo>
                <a:lnTo>
                  <a:pt x="181511" y="324453"/>
                </a:lnTo>
                <a:lnTo>
                  <a:pt x="205293" y="305820"/>
                </a:lnTo>
                <a:lnTo>
                  <a:pt x="109742" y="305820"/>
                </a:lnTo>
                <a:lnTo>
                  <a:pt x="95630" y="304516"/>
                </a:lnTo>
                <a:lnTo>
                  <a:pt x="54394" y="279518"/>
                </a:lnTo>
                <a:lnTo>
                  <a:pt x="44506" y="241120"/>
                </a:lnTo>
                <a:lnTo>
                  <a:pt x="45759" y="227389"/>
                </a:lnTo>
                <a:lnTo>
                  <a:pt x="73902" y="187456"/>
                </a:lnTo>
                <a:lnTo>
                  <a:pt x="112685" y="178516"/>
                </a:lnTo>
                <a:lnTo>
                  <a:pt x="197029" y="178516"/>
                </a:lnTo>
                <a:lnTo>
                  <a:pt x="195810" y="177354"/>
                </a:lnTo>
                <a:lnTo>
                  <a:pt x="185308" y="169604"/>
                </a:lnTo>
                <a:lnTo>
                  <a:pt x="174376" y="163148"/>
                </a:lnTo>
                <a:lnTo>
                  <a:pt x="163492" y="157891"/>
                </a:lnTo>
                <a:lnTo>
                  <a:pt x="174973" y="153395"/>
                </a:lnTo>
                <a:lnTo>
                  <a:pt x="185549" y="147147"/>
                </a:lnTo>
                <a:lnTo>
                  <a:pt x="190191" y="143290"/>
                </a:lnTo>
                <a:lnTo>
                  <a:pt x="111573" y="143290"/>
                </a:lnTo>
                <a:lnTo>
                  <a:pt x="98157" y="142275"/>
                </a:lnTo>
                <a:lnTo>
                  <a:pt x="57064" y="115545"/>
                </a:lnTo>
                <a:lnTo>
                  <a:pt x="51725" y="89108"/>
                </a:lnTo>
                <a:lnTo>
                  <a:pt x="52771" y="76982"/>
                </a:lnTo>
                <a:lnTo>
                  <a:pt x="74884" y="44012"/>
                </a:lnTo>
                <a:lnTo>
                  <a:pt x="113504" y="34925"/>
                </a:lnTo>
                <a:lnTo>
                  <a:pt x="201275" y="34925"/>
                </a:lnTo>
                <a:lnTo>
                  <a:pt x="198314" y="31015"/>
                </a:lnTo>
                <a:lnTo>
                  <a:pt x="159785" y="6879"/>
                </a:lnTo>
                <a:lnTo>
                  <a:pt x="118930" y="338"/>
                </a:lnTo>
                <a:lnTo>
                  <a:pt x="101785" y="0"/>
                </a:lnTo>
                <a:close/>
              </a:path>
              <a:path w="225425" h="340995">
                <a:moveTo>
                  <a:pt x="197029" y="178516"/>
                </a:moveTo>
                <a:lnTo>
                  <a:pt x="112685" y="178516"/>
                </a:lnTo>
                <a:lnTo>
                  <a:pt x="117263" y="178610"/>
                </a:lnTo>
                <a:lnTo>
                  <a:pt x="130872" y="180179"/>
                </a:lnTo>
                <a:lnTo>
                  <a:pt x="171402" y="206242"/>
                </a:lnTo>
                <a:lnTo>
                  <a:pt x="180809" y="245479"/>
                </a:lnTo>
                <a:lnTo>
                  <a:pt x="179186" y="258514"/>
                </a:lnTo>
                <a:lnTo>
                  <a:pt x="159255" y="291465"/>
                </a:lnTo>
                <a:lnTo>
                  <a:pt x="109742" y="305820"/>
                </a:lnTo>
                <a:lnTo>
                  <a:pt x="205293" y="305820"/>
                </a:lnTo>
                <a:lnTo>
                  <a:pt x="222912" y="265179"/>
                </a:lnTo>
                <a:lnTo>
                  <a:pt x="225185" y="233474"/>
                </a:lnTo>
                <a:lnTo>
                  <a:pt x="223104" y="220919"/>
                </a:lnTo>
                <a:lnTo>
                  <a:pt x="219160" y="208964"/>
                </a:lnTo>
                <a:lnTo>
                  <a:pt x="213283" y="197518"/>
                </a:lnTo>
                <a:lnTo>
                  <a:pt x="205400" y="186493"/>
                </a:lnTo>
                <a:lnTo>
                  <a:pt x="197029" y="178516"/>
                </a:lnTo>
                <a:close/>
              </a:path>
              <a:path w="225425" h="340995">
                <a:moveTo>
                  <a:pt x="201275" y="34925"/>
                </a:moveTo>
                <a:lnTo>
                  <a:pt x="113504" y="34925"/>
                </a:lnTo>
                <a:lnTo>
                  <a:pt x="126759" y="35990"/>
                </a:lnTo>
                <a:lnTo>
                  <a:pt x="138878" y="39155"/>
                </a:lnTo>
                <a:lnTo>
                  <a:pt x="172240" y="75117"/>
                </a:lnTo>
                <a:lnTo>
                  <a:pt x="173644" y="89394"/>
                </a:lnTo>
                <a:lnTo>
                  <a:pt x="172477" y="101570"/>
                </a:lnTo>
                <a:lnTo>
                  <a:pt x="150212" y="134500"/>
                </a:lnTo>
                <a:lnTo>
                  <a:pt x="111573" y="143290"/>
                </a:lnTo>
                <a:lnTo>
                  <a:pt x="190191" y="143290"/>
                </a:lnTo>
                <a:lnTo>
                  <a:pt x="214669" y="107189"/>
                </a:lnTo>
                <a:lnTo>
                  <a:pt x="217656" y="77961"/>
                </a:lnTo>
                <a:lnTo>
                  <a:pt x="215749" y="64747"/>
                </a:lnTo>
                <a:lnTo>
                  <a:pt x="211913" y="52546"/>
                </a:lnTo>
                <a:lnTo>
                  <a:pt x="206113" y="41315"/>
                </a:lnTo>
                <a:lnTo>
                  <a:pt x="201275" y="349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303652" y="7437656"/>
            <a:ext cx="227965" cy="340995"/>
          </a:xfrm>
          <a:custGeom>
            <a:avLst/>
            <a:gdLst/>
            <a:ahLst/>
            <a:cxnLst/>
            <a:rect l="l" t="t" r="r" b="b"/>
            <a:pathLst>
              <a:path w="227965" h="340995">
                <a:moveTo>
                  <a:pt x="113736" y="0"/>
                </a:moveTo>
                <a:lnTo>
                  <a:pt x="75833" y="6416"/>
                </a:lnTo>
                <a:lnTo>
                  <a:pt x="34315" y="37214"/>
                </a:lnTo>
                <a:lnTo>
                  <a:pt x="12385" y="78713"/>
                </a:lnTo>
                <a:lnTo>
                  <a:pt x="2226" y="129012"/>
                </a:lnTo>
                <a:lnTo>
                  <a:pt x="64" y="169556"/>
                </a:lnTo>
                <a:lnTo>
                  <a:pt x="0" y="176792"/>
                </a:lnTo>
                <a:lnTo>
                  <a:pt x="411" y="191348"/>
                </a:lnTo>
                <a:lnTo>
                  <a:pt x="5002" y="233575"/>
                </a:lnTo>
                <a:lnTo>
                  <a:pt x="18960" y="279676"/>
                </a:lnTo>
                <a:lnTo>
                  <a:pt x="45737" y="316995"/>
                </a:lnTo>
                <a:lnTo>
                  <a:pt x="91201" y="338166"/>
                </a:lnTo>
                <a:lnTo>
                  <a:pt x="121691" y="340688"/>
                </a:lnTo>
                <a:lnTo>
                  <a:pt x="135266" y="339075"/>
                </a:lnTo>
                <a:lnTo>
                  <a:pt x="170793" y="324938"/>
                </a:lnTo>
                <a:lnTo>
                  <a:pt x="191439" y="306154"/>
                </a:lnTo>
                <a:lnTo>
                  <a:pt x="113588" y="306154"/>
                </a:lnTo>
                <a:lnTo>
                  <a:pt x="100506" y="304763"/>
                </a:lnTo>
                <a:lnTo>
                  <a:pt x="60955" y="270605"/>
                </a:lnTo>
                <a:lnTo>
                  <a:pt x="48620" y="228551"/>
                </a:lnTo>
                <a:lnTo>
                  <a:pt x="44892" y="185936"/>
                </a:lnTo>
                <a:lnTo>
                  <a:pt x="44649" y="169556"/>
                </a:lnTo>
                <a:lnTo>
                  <a:pt x="44890" y="155085"/>
                </a:lnTo>
                <a:lnTo>
                  <a:pt x="48633" y="115673"/>
                </a:lnTo>
                <a:lnTo>
                  <a:pt x="63012" y="69122"/>
                </a:lnTo>
                <a:lnTo>
                  <a:pt x="100319" y="36643"/>
                </a:lnTo>
                <a:lnTo>
                  <a:pt x="113736" y="35222"/>
                </a:lnTo>
                <a:lnTo>
                  <a:pt x="191473" y="35222"/>
                </a:lnTo>
                <a:lnTo>
                  <a:pt x="185350" y="28221"/>
                </a:lnTo>
                <a:lnTo>
                  <a:pt x="153585" y="7113"/>
                </a:lnTo>
                <a:lnTo>
                  <a:pt x="127928" y="794"/>
                </a:lnTo>
                <a:lnTo>
                  <a:pt x="113736" y="0"/>
                </a:lnTo>
                <a:close/>
              </a:path>
              <a:path w="227965" h="340995">
                <a:moveTo>
                  <a:pt x="191473" y="35222"/>
                </a:moveTo>
                <a:lnTo>
                  <a:pt x="113736" y="35222"/>
                </a:lnTo>
                <a:lnTo>
                  <a:pt x="113936" y="35222"/>
                </a:lnTo>
                <a:lnTo>
                  <a:pt x="127003" y="36622"/>
                </a:lnTo>
                <a:lnTo>
                  <a:pt x="166523" y="70847"/>
                </a:lnTo>
                <a:lnTo>
                  <a:pt x="178697" y="112899"/>
                </a:lnTo>
                <a:lnTo>
                  <a:pt x="182540" y="155085"/>
                </a:lnTo>
                <a:lnTo>
                  <a:pt x="182735" y="176792"/>
                </a:lnTo>
                <a:lnTo>
                  <a:pt x="182562" y="186392"/>
                </a:lnTo>
                <a:lnTo>
                  <a:pt x="178673" y="225767"/>
                </a:lnTo>
                <a:lnTo>
                  <a:pt x="164289" y="272328"/>
                </a:lnTo>
                <a:lnTo>
                  <a:pt x="127053" y="304739"/>
                </a:lnTo>
                <a:lnTo>
                  <a:pt x="113588" y="306154"/>
                </a:lnTo>
                <a:lnTo>
                  <a:pt x="191439" y="306154"/>
                </a:lnTo>
                <a:lnTo>
                  <a:pt x="212293" y="269744"/>
                </a:lnTo>
                <a:lnTo>
                  <a:pt x="223661" y="222499"/>
                </a:lnTo>
                <a:lnTo>
                  <a:pt x="227178" y="176792"/>
                </a:lnTo>
                <a:lnTo>
                  <a:pt x="227380" y="159297"/>
                </a:lnTo>
                <a:lnTo>
                  <a:pt x="226724" y="144773"/>
                </a:lnTo>
                <a:lnTo>
                  <a:pt x="221404" y="104636"/>
                </a:lnTo>
                <a:lnTo>
                  <a:pt x="205868" y="58578"/>
                </a:lnTo>
                <a:lnTo>
                  <a:pt x="194172" y="38307"/>
                </a:lnTo>
                <a:lnTo>
                  <a:pt x="191473" y="352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125142" y="7443525"/>
            <a:ext cx="196215" cy="329565"/>
          </a:xfrm>
          <a:custGeom>
            <a:avLst/>
            <a:gdLst/>
            <a:ahLst/>
            <a:cxnLst/>
            <a:rect l="l" t="t" r="r" b="b"/>
            <a:pathLst>
              <a:path w="196215" h="329565">
                <a:moveTo>
                  <a:pt x="195974" y="291705"/>
                </a:moveTo>
                <a:lnTo>
                  <a:pt x="6320" y="291705"/>
                </a:lnTo>
                <a:lnTo>
                  <a:pt x="6320" y="329184"/>
                </a:lnTo>
                <a:lnTo>
                  <a:pt x="195974" y="329184"/>
                </a:lnTo>
                <a:lnTo>
                  <a:pt x="195974" y="291705"/>
                </a:lnTo>
                <a:close/>
              </a:path>
              <a:path w="196215" h="329565">
                <a:moveTo>
                  <a:pt x="123273" y="40640"/>
                </a:moveTo>
                <a:lnTo>
                  <a:pt x="79021" y="40640"/>
                </a:lnTo>
                <a:lnTo>
                  <a:pt x="79021" y="291705"/>
                </a:lnTo>
                <a:lnTo>
                  <a:pt x="123273" y="291705"/>
                </a:lnTo>
                <a:lnTo>
                  <a:pt x="123273" y="40640"/>
                </a:lnTo>
                <a:close/>
              </a:path>
              <a:path w="196215" h="329565">
                <a:moveTo>
                  <a:pt x="123273" y="0"/>
                </a:moveTo>
                <a:lnTo>
                  <a:pt x="78569" y="0"/>
                </a:lnTo>
                <a:lnTo>
                  <a:pt x="0" y="15805"/>
                </a:lnTo>
                <a:lnTo>
                  <a:pt x="0" y="56445"/>
                </a:lnTo>
                <a:lnTo>
                  <a:pt x="79021" y="40640"/>
                </a:lnTo>
                <a:lnTo>
                  <a:pt x="123273" y="40640"/>
                </a:lnTo>
                <a:lnTo>
                  <a:pt x="1232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392517" y="7437656"/>
            <a:ext cx="227965" cy="340995"/>
          </a:xfrm>
          <a:custGeom>
            <a:avLst/>
            <a:gdLst/>
            <a:ahLst/>
            <a:cxnLst/>
            <a:rect l="l" t="t" r="r" b="b"/>
            <a:pathLst>
              <a:path w="227965" h="340995">
                <a:moveTo>
                  <a:pt x="113736" y="0"/>
                </a:moveTo>
                <a:lnTo>
                  <a:pt x="75835" y="6416"/>
                </a:lnTo>
                <a:lnTo>
                  <a:pt x="34316" y="37214"/>
                </a:lnTo>
                <a:lnTo>
                  <a:pt x="12386" y="78713"/>
                </a:lnTo>
                <a:lnTo>
                  <a:pt x="2226" y="129011"/>
                </a:lnTo>
                <a:lnTo>
                  <a:pt x="64" y="169556"/>
                </a:lnTo>
                <a:lnTo>
                  <a:pt x="0" y="176792"/>
                </a:lnTo>
                <a:lnTo>
                  <a:pt x="411" y="191347"/>
                </a:lnTo>
                <a:lnTo>
                  <a:pt x="5002" y="233574"/>
                </a:lnTo>
                <a:lnTo>
                  <a:pt x="18960" y="279675"/>
                </a:lnTo>
                <a:lnTo>
                  <a:pt x="45738" y="316994"/>
                </a:lnTo>
                <a:lnTo>
                  <a:pt x="91201" y="338166"/>
                </a:lnTo>
                <a:lnTo>
                  <a:pt x="121691" y="340688"/>
                </a:lnTo>
                <a:lnTo>
                  <a:pt x="135266" y="339075"/>
                </a:lnTo>
                <a:lnTo>
                  <a:pt x="170793" y="324938"/>
                </a:lnTo>
                <a:lnTo>
                  <a:pt x="191439" y="306154"/>
                </a:lnTo>
                <a:lnTo>
                  <a:pt x="113589" y="306154"/>
                </a:lnTo>
                <a:lnTo>
                  <a:pt x="100507" y="304763"/>
                </a:lnTo>
                <a:lnTo>
                  <a:pt x="60956" y="270606"/>
                </a:lnTo>
                <a:lnTo>
                  <a:pt x="48621" y="228551"/>
                </a:lnTo>
                <a:lnTo>
                  <a:pt x="44892" y="185936"/>
                </a:lnTo>
                <a:lnTo>
                  <a:pt x="44649" y="169556"/>
                </a:lnTo>
                <a:lnTo>
                  <a:pt x="44890" y="155086"/>
                </a:lnTo>
                <a:lnTo>
                  <a:pt x="48633" y="115673"/>
                </a:lnTo>
                <a:lnTo>
                  <a:pt x="63013" y="69122"/>
                </a:lnTo>
                <a:lnTo>
                  <a:pt x="100319" y="36643"/>
                </a:lnTo>
                <a:lnTo>
                  <a:pt x="113736" y="35222"/>
                </a:lnTo>
                <a:lnTo>
                  <a:pt x="191473" y="35222"/>
                </a:lnTo>
                <a:lnTo>
                  <a:pt x="185350" y="28221"/>
                </a:lnTo>
                <a:lnTo>
                  <a:pt x="153585" y="7113"/>
                </a:lnTo>
                <a:lnTo>
                  <a:pt x="127928" y="794"/>
                </a:lnTo>
                <a:lnTo>
                  <a:pt x="113736" y="0"/>
                </a:lnTo>
                <a:close/>
              </a:path>
              <a:path w="227965" h="340995">
                <a:moveTo>
                  <a:pt x="191473" y="35222"/>
                </a:moveTo>
                <a:lnTo>
                  <a:pt x="113736" y="35222"/>
                </a:lnTo>
                <a:lnTo>
                  <a:pt x="113935" y="35222"/>
                </a:lnTo>
                <a:lnTo>
                  <a:pt x="127003" y="36622"/>
                </a:lnTo>
                <a:lnTo>
                  <a:pt x="166523" y="70846"/>
                </a:lnTo>
                <a:lnTo>
                  <a:pt x="178697" y="112898"/>
                </a:lnTo>
                <a:lnTo>
                  <a:pt x="182540" y="155086"/>
                </a:lnTo>
                <a:lnTo>
                  <a:pt x="182735" y="176792"/>
                </a:lnTo>
                <a:lnTo>
                  <a:pt x="182562" y="186391"/>
                </a:lnTo>
                <a:lnTo>
                  <a:pt x="178673" y="225766"/>
                </a:lnTo>
                <a:lnTo>
                  <a:pt x="164290" y="272327"/>
                </a:lnTo>
                <a:lnTo>
                  <a:pt x="127055" y="304739"/>
                </a:lnTo>
                <a:lnTo>
                  <a:pt x="113589" y="306154"/>
                </a:lnTo>
                <a:lnTo>
                  <a:pt x="191439" y="306154"/>
                </a:lnTo>
                <a:lnTo>
                  <a:pt x="212293" y="269744"/>
                </a:lnTo>
                <a:lnTo>
                  <a:pt x="223661" y="222499"/>
                </a:lnTo>
                <a:lnTo>
                  <a:pt x="227178" y="176792"/>
                </a:lnTo>
                <a:lnTo>
                  <a:pt x="227380" y="159296"/>
                </a:lnTo>
                <a:lnTo>
                  <a:pt x="226724" y="144773"/>
                </a:lnTo>
                <a:lnTo>
                  <a:pt x="221404" y="104636"/>
                </a:lnTo>
                <a:lnTo>
                  <a:pt x="205868" y="58578"/>
                </a:lnTo>
                <a:lnTo>
                  <a:pt x="194172" y="38307"/>
                </a:lnTo>
                <a:lnTo>
                  <a:pt x="191473" y="352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679707" y="7437656"/>
            <a:ext cx="227965" cy="340995"/>
          </a:xfrm>
          <a:custGeom>
            <a:avLst/>
            <a:gdLst/>
            <a:ahLst/>
            <a:cxnLst/>
            <a:rect l="l" t="t" r="r" b="b"/>
            <a:pathLst>
              <a:path w="227965" h="340995">
                <a:moveTo>
                  <a:pt x="113739" y="0"/>
                </a:moveTo>
                <a:lnTo>
                  <a:pt x="75826" y="6418"/>
                </a:lnTo>
                <a:lnTo>
                  <a:pt x="34310" y="37218"/>
                </a:lnTo>
                <a:lnTo>
                  <a:pt x="12383" y="78717"/>
                </a:lnTo>
                <a:lnTo>
                  <a:pt x="2226" y="129016"/>
                </a:lnTo>
                <a:lnTo>
                  <a:pt x="64" y="169555"/>
                </a:lnTo>
                <a:lnTo>
                  <a:pt x="0" y="176791"/>
                </a:lnTo>
                <a:lnTo>
                  <a:pt x="412" y="191355"/>
                </a:lnTo>
                <a:lnTo>
                  <a:pt x="5002" y="233579"/>
                </a:lnTo>
                <a:lnTo>
                  <a:pt x="18960" y="279680"/>
                </a:lnTo>
                <a:lnTo>
                  <a:pt x="45738" y="316998"/>
                </a:lnTo>
                <a:lnTo>
                  <a:pt x="91203" y="338166"/>
                </a:lnTo>
                <a:lnTo>
                  <a:pt x="121695" y="340688"/>
                </a:lnTo>
                <a:lnTo>
                  <a:pt x="135270" y="339074"/>
                </a:lnTo>
                <a:lnTo>
                  <a:pt x="170794" y="324938"/>
                </a:lnTo>
                <a:lnTo>
                  <a:pt x="191441" y="306154"/>
                </a:lnTo>
                <a:lnTo>
                  <a:pt x="113589" y="306154"/>
                </a:lnTo>
                <a:lnTo>
                  <a:pt x="100503" y="304762"/>
                </a:lnTo>
                <a:lnTo>
                  <a:pt x="60956" y="270605"/>
                </a:lnTo>
                <a:lnTo>
                  <a:pt x="48620" y="228551"/>
                </a:lnTo>
                <a:lnTo>
                  <a:pt x="44895" y="185936"/>
                </a:lnTo>
                <a:lnTo>
                  <a:pt x="44652" y="169555"/>
                </a:lnTo>
                <a:lnTo>
                  <a:pt x="44892" y="155085"/>
                </a:lnTo>
                <a:lnTo>
                  <a:pt x="48633" y="115673"/>
                </a:lnTo>
                <a:lnTo>
                  <a:pt x="63011" y="69121"/>
                </a:lnTo>
                <a:lnTo>
                  <a:pt x="100318" y="36643"/>
                </a:lnTo>
                <a:lnTo>
                  <a:pt x="113739" y="35222"/>
                </a:lnTo>
                <a:lnTo>
                  <a:pt x="191476" y="35222"/>
                </a:lnTo>
                <a:lnTo>
                  <a:pt x="185351" y="28221"/>
                </a:lnTo>
                <a:lnTo>
                  <a:pt x="153586" y="7113"/>
                </a:lnTo>
                <a:lnTo>
                  <a:pt x="127930" y="794"/>
                </a:lnTo>
                <a:lnTo>
                  <a:pt x="113739" y="0"/>
                </a:lnTo>
                <a:close/>
              </a:path>
              <a:path w="227965" h="340995">
                <a:moveTo>
                  <a:pt x="191476" y="35222"/>
                </a:moveTo>
                <a:lnTo>
                  <a:pt x="113739" y="35222"/>
                </a:lnTo>
                <a:lnTo>
                  <a:pt x="113941" y="35222"/>
                </a:lnTo>
                <a:lnTo>
                  <a:pt x="127006" y="36623"/>
                </a:lnTo>
                <a:lnTo>
                  <a:pt x="166528" y="70849"/>
                </a:lnTo>
                <a:lnTo>
                  <a:pt x="178701" y="112900"/>
                </a:lnTo>
                <a:lnTo>
                  <a:pt x="182542" y="155085"/>
                </a:lnTo>
                <a:lnTo>
                  <a:pt x="182738" y="176791"/>
                </a:lnTo>
                <a:lnTo>
                  <a:pt x="182565" y="186395"/>
                </a:lnTo>
                <a:lnTo>
                  <a:pt x="178676" y="225768"/>
                </a:lnTo>
                <a:lnTo>
                  <a:pt x="164290" y="272330"/>
                </a:lnTo>
                <a:lnTo>
                  <a:pt x="127053" y="304739"/>
                </a:lnTo>
                <a:lnTo>
                  <a:pt x="113589" y="306154"/>
                </a:lnTo>
                <a:lnTo>
                  <a:pt x="191441" y="306154"/>
                </a:lnTo>
                <a:lnTo>
                  <a:pt x="212298" y="269743"/>
                </a:lnTo>
                <a:lnTo>
                  <a:pt x="223664" y="222498"/>
                </a:lnTo>
                <a:lnTo>
                  <a:pt x="227181" y="176791"/>
                </a:lnTo>
                <a:lnTo>
                  <a:pt x="227383" y="159303"/>
                </a:lnTo>
                <a:lnTo>
                  <a:pt x="226726" y="144772"/>
                </a:lnTo>
                <a:lnTo>
                  <a:pt x="221407" y="104635"/>
                </a:lnTo>
                <a:lnTo>
                  <a:pt x="205871" y="58577"/>
                </a:lnTo>
                <a:lnTo>
                  <a:pt x="194174" y="38306"/>
                </a:lnTo>
                <a:lnTo>
                  <a:pt x="191476" y="352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56629" y="7852826"/>
            <a:ext cx="266065" cy="411480"/>
          </a:xfrm>
          <a:custGeom>
            <a:avLst/>
            <a:gdLst/>
            <a:ahLst/>
            <a:cxnLst/>
            <a:rect l="l" t="t" r="r" b="b"/>
            <a:pathLst>
              <a:path w="266064" h="411479">
                <a:moveTo>
                  <a:pt x="125870" y="0"/>
                </a:moveTo>
                <a:lnTo>
                  <a:pt x="0" y="0"/>
                </a:lnTo>
                <a:lnTo>
                  <a:pt x="0" y="411479"/>
                </a:lnTo>
                <a:lnTo>
                  <a:pt x="55880" y="411479"/>
                </a:lnTo>
                <a:lnTo>
                  <a:pt x="55880" y="246098"/>
                </a:lnTo>
                <a:lnTo>
                  <a:pt x="131242" y="246049"/>
                </a:lnTo>
                <a:lnTo>
                  <a:pt x="171391" y="241764"/>
                </a:lnTo>
                <a:lnTo>
                  <a:pt x="217496" y="223160"/>
                </a:lnTo>
                <a:lnTo>
                  <a:pt x="243810" y="200378"/>
                </a:lnTo>
                <a:lnTo>
                  <a:pt x="55880" y="200378"/>
                </a:lnTo>
                <a:lnTo>
                  <a:pt x="55880" y="45719"/>
                </a:lnTo>
                <a:lnTo>
                  <a:pt x="242430" y="45719"/>
                </a:lnTo>
                <a:lnTo>
                  <a:pt x="235042" y="36884"/>
                </a:lnTo>
                <a:lnTo>
                  <a:pt x="194691" y="10787"/>
                </a:lnTo>
                <a:lnTo>
                  <a:pt x="156052" y="1736"/>
                </a:lnTo>
                <a:lnTo>
                  <a:pt x="141400" y="435"/>
                </a:lnTo>
                <a:lnTo>
                  <a:pt x="125870" y="0"/>
                </a:lnTo>
                <a:close/>
              </a:path>
              <a:path w="266064" h="411479">
                <a:moveTo>
                  <a:pt x="242430" y="45719"/>
                </a:moveTo>
                <a:lnTo>
                  <a:pt x="55880" y="45719"/>
                </a:lnTo>
                <a:lnTo>
                  <a:pt x="129960" y="45777"/>
                </a:lnTo>
                <a:lnTo>
                  <a:pt x="143718" y="46959"/>
                </a:lnTo>
                <a:lnTo>
                  <a:pt x="188719" y="69130"/>
                </a:lnTo>
                <a:lnTo>
                  <a:pt x="206248" y="114220"/>
                </a:lnTo>
                <a:lnTo>
                  <a:pt x="206871" y="131073"/>
                </a:lnTo>
                <a:lnTo>
                  <a:pt x="205123" y="143288"/>
                </a:lnTo>
                <a:lnTo>
                  <a:pt x="176859" y="187678"/>
                </a:lnTo>
                <a:lnTo>
                  <a:pt x="125870" y="200378"/>
                </a:lnTo>
                <a:lnTo>
                  <a:pt x="243810" y="200378"/>
                </a:lnTo>
                <a:lnTo>
                  <a:pt x="260797" y="164218"/>
                </a:lnTo>
                <a:lnTo>
                  <a:pt x="265835" y="120434"/>
                </a:lnTo>
                <a:lnTo>
                  <a:pt x="265099" y="106305"/>
                </a:lnTo>
                <a:lnTo>
                  <a:pt x="255896" y="68580"/>
                </a:lnTo>
                <a:lnTo>
                  <a:pt x="243380" y="46855"/>
                </a:lnTo>
                <a:lnTo>
                  <a:pt x="242430" y="457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93038" y="7948217"/>
            <a:ext cx="180975" cy="316230"/>
          </a:xfrm>
          <a:custGeom>
            <a:avLst/>
            <a:gdLst/>
            <a:ahLst/>
            <a:cxnLst/>
            <a:rect l="l" t="t" r="r" b="b"/>
            <a:pathLst>
              <a:path w="180975" h="316229">
                <a:moveTo>
                  <a:pt x="50800" y="7338"/>
                </a:moveTo>
                <a:lnTo>
                  <a:pt x="0" y="7338"/>
                </a:lnTo>
                <a:lnTo>
                  <a:pt x="0" y="316089"/>
                </a:lnTo>
                <a:lnTo>
                  <a:pt x="50800" y="316089"/>
                </a:lnTo>
                <a:lnTo>
                  <a:pt x="50810" y="151218"/>
                </a:lnTo>
                <a:lnTo>
                  <a:pt x="51404" y="137176"/>
                </a:lnTo>
                <a:lnTo>
                  <a:pt x="59540" y="99804"/>
                </a:lnTo>
                <a:lnTo>
                  <a:pt x="79509" y="67270"/>
                </a:lnTo>
                <a:lnTo>
                  <a:pt x="96137" y="55314"/>
                </a:lnTo>
                <a:lnTo>
                  <a:pt x="50800" y="55314"/>
                </a:lnTo>
                <a:lnTo>
                  <a:pt x="50800" y="7338"/>
                </a:lnTo>
                <a:close/>
              </a:path>
              <a:path w="180975" h="316229">
                <a:moveTo>
                  <a:pt x="158043" y="0"/>
                </a:moveTo>
                <a:lnTo>
                  <a:pt x="109768" y="6676"/>
                </a:lnTo>
                <a:lnTo>
                  <a:pt x="75282" y="24895"/>
                </a:lnTo>
                <a:lnTo>
                  <a:pt x="50800" y="55314"/>
                </a:lnTo>
                <a:lnTo>
                  <a:pt x="96137" y="55314"/>
                </a:lnTo>
                <a:lnTo>
                  <a:pt x="99885" y="53172"/>
                </a:lnTo>
                <a:lnTo>
                  <a:pt x="111980" y="48730"/>
                </a:lnTo>
                <a:lnTo>
                  <a:pt x="125345" y="46051"/>
                </a:lnTo>
                <a:lnTo>
                  <a:pt x="139981" y="45154"/>
                </a:lnTo>
                <a:lnTo>
                  <a:pt x="180621" y="45154"/>
                </a:lnTo>
                <a:lnTo>
                  <a:pt x="180621" y="2821"/>
                </a:lnTo>
                <a:lnTo>
                  <a:pt x="174976" y="1692"/>
                </a:lnTo>
                <a:lnTo>
                  <a:pt x="170461" y="1129"/>
                </a:lnTo>
                <a:lnTo>
                  <a:pt x="166510" y="563"/>
                </a:lnTo>
                <a:lnTo>
                  <a:pt x="161994" y="563"/>
                </a:lnTo>
                <a:lnTo>
                  <a:pt x="158043" y="0"/>
                </a:lnTo>
                <a:close/>
              </a:path>
              <a:path w="180975" h="316229">
                <a:moveTo>
                  <a:pt x="180621" y="45154"/>
                </a:moveTo>
                <a:lnTo>
                  <a:pt x="147883" y="45154"/>
                </a:lnTo>
                <a:lnTo>
                  <a:pt x="155221" y="46283"/>
                </a:lnTo>
                <a:lnTo>
                  <a:pt x="161994" y="47412"/>
                </a:lnTo>
                <a:lnTo>
                  <a:pt x="168767" y="49107"/>
                </a:lnTo>
                <a:lnTo>
                  <a:pt x="174976" y="51363"/>
                </a:lnTo>
                <a:lnTo>
                  <a:pt x="180621" y="54750"/>
                </a:lnTo>
                <a:lnTo>
                  <a:pt x="180621" y="451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904843" y="7948587"/>
            <a:ext cx="286385" cy="323215"/>
          </a:xfrm>
          <a:custGeom>
            <a:avLst/>
            <a:gdLst/>
            <a:ahLst/>
            <a:cxnLst/>
            <a:rect l="l" t="t" r="r" b="b"/>
            <a:pathLst>
              <a:path w="286385" h="323215">
                <a:moveTo>
                  <a:pt x="138898" y="0"/>
                </a:moveTo>
                <a:lnTo>
                  <a:pt x="100525" y="6948"/>
                </a:lnTo>
                <a:lnTo>
                  <a:pt x="55856" y="30847"/>
                </a:lnTo>
                <a:lnTo>
                  <a:pt x="29068" y="58620"/>
                </a:lnTo>
                <a:lnTo>
                  <a:pt x="8896" y="101456"/>
                </a:lnTo>
                <a:lnTo>
                  <a:pt x="1377" y="141567"/>
                </a:lnTo>
                <a:lnTo>
                  <a:pt x="0" y="172733"/>
                </a:lnTo>
                <a:lnTo>
                  <a:pt x="861" y="186053"/>
                </a:lnTo>
                <a:lnTo>
                  <a:pt x="13082" y="234887"/>
                </a:lnTo>
                <a:lnTo>
                  <a:pt x="32795" y="267896"/>
                </a:lnTo>
                <a:lnTo>
                  <a:pt x="61247" y="295944"/>
                </a:lnTo>
                <a:lnTo>
                  <a:pt x="106146" y="316276"/>
                </a:lnTo>
                <a:lnTo>
                  <a:pt x="147243" y="322625"/>
                </a:lnTo>
                <a:lnTo>
                  <a:pt x="162447" y="323045"/>
                </a:lnTo>
                <a:lnTo>
                  <a:pt x="173674" y="322688"/>
                </a:lnTo>
                <a:lnTo>
                  <a:pt x="225896" y="315919"/>
                </a:lnTo>
                <a:lnTo>
                  <a:pt x="262349" y="304804"/>
                </a:lnTo>
                <a:lnTo>
                  <a:pt x="274181" y="299913"/>
                </a:lnTo>
                <a:lnTo>
                  <a:pt x="272992" y="280704"/>
                </a:lnTo>
                <a:lnTo>
                  <a:pt x="160425" y="280704"/>
                </a:lnTo>
                <a:lnTo>
                  <a:pt x="146875" y="279958"/>
                </a:lnTo>
                <a:lnTo>
                  <a:pt x="99444" y="264129"/>
                </a:lnTo>
                <a:lnTo>
                  <a:pt x="71240" y="237525"/>
                </a:lnTo>
                <a:lnTo>
                  <a:pt x="54436" y="188434"/>
                </a:lnTo>
                <a:lnTo>
                  <a:pt x="52919" y="173478"/>
                </a:lnTo>
                <a:lnTo>
                  <a:pt x="286035" y="173478"/>
                </a:lnTo>
                <a:lnTo>
                  <a:pt x="285999" y="144415"/>
                </a:lnTo>
                <a:lnTo>
                  <a:pt x="285497" y="133967"/>
                </a:lnTo>
                <a:lnTo>
                  <a:pt x="235235" y="133967"/>
                </a:lnTo>
                <a:lnTo>
                  <a:pt x="56367" y="120288"/>
                </a:lnTo>
                <a:lnTo>
                  <a:pt x="69931" y="84324"/>
                </a:lnTo>
                <a:lnTo>
                  <a:pt x="104905" y="52607"/>
                </a:lnTo>
                <a:lnTo>
                  <a:pt x="143309" y="43350"/>
                </a:lnTo>
                <a:lnTo>
                  <a:pt x="159615" y="42831"/>
                </a:lnTo>
                <a:lnTo>
                  <a:pt x="252119" y="42831"/>
                </a:lnTo>
                <a:lnTo>
                  <a:pt x="247510" y="37152"/>
                </a:lnTo>
                <a:lnTo>
                  <a:pt x="209490" y="11303"/>
                </a:lnTo>
                <a:lnTo>
                  <a:pt x="170905" y="1681"/>
                </a:lnTo>
                <a:lnTo>
                  <a:pt x="155591" y="361"/>
                </a:lnTo>
                <a:lnTo>
                  <a:pt x="138898" y="0"/>
                </a:lnTo>
                <a:close/>
              </a:path>
              <a:path w="286385" h="323215">
                <a:moveTo>
                  <a:pt x="271310" y="253524"/>
                </a:moveTo>
                <a:lnTo>
                  <a:pt x="225531" y="272047"/>
                </a:lnTo>
                <a:lnTo>
                  <a:pt x="187038" y="279480"/>
                </a:lnTo>
                <a:lnTo>
                  <a:pt x="160425" y="280704"/>
                </a:lnTo>
                <a:lnTo>
                  <a:pt x="272992" y="280704"/>
                </a:lnTo>
                <a:lnTo>
                  <a:pt x="271310" y="253524"/>
                </a:lnTo>
                <a:close/>
              </a:path>
              <a:path w="286385" h="323215">
                <a:moveTo>
                  <a:pt x="252119" y="42831"/>
                </a:moveTo>
                <a:lnTo>
                  <a:pt x="159615" y="42831"/>
                </a:lnTo>
                <a:lnTo>
                  <a:pt x="172028" y="44724"/>
                </a:lnTo>
                <a:lnTo>
                  <a:pt x="183776" y="48485"/>
                </a:lnTo>
                <a:lnTo>
                  <a:pt x="216268" y="72565"/>
                </a:lnTo>
                <a:lnTo>
                  <a:pt x="234219" y="119568"/>
                </a:lnTo>
                <a:lnTo>
                  <a:pt x="235235" y="133967"/>
                </a:lnTo>
                <a:lnTo>
                  <a:pt x="285497" y="133967"/>
                </a:lnTo>
                <a:lnTo>
                  <a:pt x="277969" y="91148"/>
                </a:lnTo>
                <a:lnTo>
                  <a:pt x="255468" y="46957"/>
                </a:lnTo>
                <a:lnTo>
                  <a:pt x="252119" y="428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51930" y="7948611"/>
            <a:ext cx="244475" cy="323215"/>
          </a:xfrm>
          <a:custGeom>
            <a:avLst/>
            <a:gdLst/>
            <a:ahLst/>
            <a:cxnLst/>
            <a:rect l="l" t="t" r="r" b="b"/>
            <a:pathLst>
              <a:path w="244475" h="323215">
                <a:moveTo>
                  <a:pt x="141680" y="0"/>
                </a:moveTo>
                <a:lnTo>
                  <a:pt x="102251" y="6693"/>
                </a:lnTo>
                <a:lnTo>
                  <a:pt x="57441" y="29140"/>
                </a:lnTo>
                <a:lnTo>
                  <a:pt x="24193" y="64827"/>
                </a:lnTo>
                <a:lnTo>
                  <a:pt x="5968" y="110043"/>
                </a:lnTo>
                <a:lnTo>
                  <a:pt x="351" y="152567"/>
                </a:lnTo>
                <a:lnTo>
                  <a:pt x="0" y="168581"/>
                </a:lnTo>
                <a:lnTo>
                  <a:pt x="754" y="182243"/>
                </a:lnTo>
                <a:lnTo>
                  <a:pt x="7917" y="220310"/>
                </a:lnTo>
                <a:lnTo>
                  <a:pt x="30357" y="265537"/>
                </a:lnTo>
                <a:lnTo>
                  <a:pt x="56728" y="293924"/>
                </a:lnTo>
                <a:lnTo>
                  <a:pt x="100523" y="315821"/>
                </a:lnTo>
                <a:lnTo>
                  <a:pt x="141645" y="322545"/>
                </a:lnTo>
                <a:lnTo>
                  <a:pt x="157074" y="322975"/>
                </a:lnTo>
                <a:lnTo>
                  <a:pt x="168526" y="322442"/>
                </a:lnTo>
                <a:lnTo>
                  <a:pt x="208167" y="316787"/>
                </a:lnTo>
                <a:lnTo>
                  <a:pt x="244312" y="303840"/>
                </a:lnTo>
                <a:lnTo>
                  <a:pt x="239164" y="280463"/>
                </a:lnTo>
                <a:lnTo>
                  <a:pt x="148924" y="280463"/>
                </a:lnTo>
                <a:lnTo>
                  <a:pt x="135012" y="278929"/>
                </a:lnTo>
                <a:lnTo>
                  <a:pt x="99080" y="265537"/>
                </a:lnTo>
                <a:lnTo>
                  <a:pt x="68475" y="231659"/>
                </a:lnTo>
                <a:lnTo>
                  <a:pt x="55305" y="183508"/>
                </a:lnTo>
                <a:lnTo>
                  <a:pt x="53801" y="150758"/>
                </a:lnTo>
                <a:lnTo>
                  <a:pt x="54999" y="137315"/>
                </a:lnTo>
                <a:lnTo>
                  <a:pt x="70672" y="89583"/>
                </a:lnTo>
                <a:lnTo>
                  <a:pt x="95393" y="60550"/>
                </a:lnTo>
                <a:lnTo>
                  <a:pt x="143839" y="43237"/>
                </a:lnTo>
                <a:lnTo>
                  <a:pt x="158687" y="42510"/>
                </a:lnTo>
                <a:lnTo>
                  <a:pt x="244312" y="42510"/>
                </a:lnTo>
                <a:lnTo>
                  <a:pt x="244312" y="18797"/>
                </a:lnTo>
                <a:lnTo>
                  <a:pt x="194384" y="3319"/>
                </a:lnTo>
                <a:lnTo>
                  <a:pt x="158647" y="29"/>
                </a:lnTo>
                <a:lnTo>
                  <a:pt x="141680" y="0"/>
                </a:lnTo>
                <a:close/>
              </a:path>
              <a:path w="244475" h="323215">
                <a:moveTo>
                  <a:pt x="235051" y="261778"/>
                </a:moveTo>
                <a:lnTo>
                  <a:pt x="188856" y="277775"/>
                </a:lnTo>
                <a:lnTo>
                  <a:pt x="148924" y="280463"/>
                </a:lnTo>
                <a:lnTo>
                  <a:pt x="239164" y="280463"/>
                </a:lnTo>
                <a:lnTo>
                  <a:pt x="235051" y="261778"/>
                </a:lnTo>
                <a:close/>
              </a:path>
              <a:path w="244475" h="323215">
                <a:moveTo>
                  <a:pt x="244312" y="42510"/>
                </a:moveTo>
                <a:lnTo>
                  <a:pt x="158687" y="42510"/>
                </a:lnTo>
                <a:lnTo>
                  <a:pt x="169431" y="43042"/>
                </a:lnTo>
                <a:lnTo>
                  <a:pt x="180871" y="44548"/>
                </a:lnTo>
                <a:lnTo>
                  <a:pt x="220761" y="55259"/>
                </a:lnTo>
                <a:lnTo>
                  <a:pt x="244312" y="66209"/>
                </a:lnTo>
                <a:lnTo>
                  <a:pt x="244312" y="425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609695" y="7955555"/>
            <a:ext cx="0" cy="309245"/>
          </a:xfrm>
          <a:custGeom>
            <a:avLst/>
            <a:gdLst/>
            <a:ahLst/>
            <a:cxnLst/>
            <a:rect l="l" t="t" r="r" b="b"/>
            <a:pathLst>
              <a:path h="309245">
                <a:moveTo>
                  <a:pt x="0" y="0"/>
                </a:moveTo>
                <a:lnTo>
                  <a:pt x="0" y="308750"/>
                </a:lnTo>
              </a:path>
            </a:pathLst>
          </a:custGeom>
          <a:ln w="50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609695" y="7835328"/>
            <a:ext cx="0" cy="64769"/>
          </a:xfrm>
          <a:custGeom>
            <a:avLst/>
            <a:gdLst/>
            <a:ahLst/>
            <a:cxnLst/>
            <a:rect l="l" t="t" r="r" b="b"/>
            <a:pathLst>
              <a:path h="64770">
                <a:moveTo>
                  <a:pt x="0" y="0"/>
                </a:moveTo>
                <a:lnTo>
                  <a:pt x="0" y="64347"/>
                </a:lnTo>
              </a:path>
            </a:pathLst>
          </a:custGeom>
          <a:ln w="50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718633" y="7948266"/>
            <a:ext cx="236220" cy="323215"/>
          </a:xfrm>
          <a:custGeom>
            <a:avLst/>
            <a:gdLst/>
            <a:ahLst/>
            <a:cxnLst/>
            <a:rect l="l" t="t" r="r" b="b"/>
            <a:pathLst>
              <a:path w="236220" h="323215">
                <a:moveTo>
                  <a:pt x="0" y="252258"/>
                </a:moveTo>
                <a:lnTo>
                  <a:pt x="8860" y="307661"/>
                </a:lnTo>
                <a:lnTo>
                  <a:pt x="58062" y="319112"/>
                </a:lnTo>
                <a:lnTo>
                  <a:pt x="105498" y="323023"/>
                </a:lnTo>
                <a:lnTo>
                  <a:pt x="121723" y="323058"/>
                </a:lnTo>
                <a:lnTo>
                  <a:pt x="135659" y="321945"/>
                </a:lnTo>
                <a:lnTo>
                  <a:pt x="173284" y="313419"/>
                </a:lnTo>
                <a:lnTo>
                  <a:pt x="214535" y="287649"/>
                </a:lnTo>
                <a:lnTo>
                  <a:pt x="219558" y="281339"/>
                </a:lnTo>
                <a:lnTo>
                  <a:pt x="99025" y="281339"/>
                </a:lnTo>
                <a:lnTo>
                  <a:pt x="87651" y="280389"/>
                </a:lnTo>
                <a:lnTo>
                  <a:pt x="47330" y="272101"/>
                </a:lnTo>
                <a:lnTo>
                  <a:pt x="11914" y="258374"/>
                </a:lnTo>
                <a:lnTo>
                  <a:pt x="0" y="252258"/>
                </a:lnTo>
                <a:close/>
              </a:path>
              <a:path w="236220" h="323215">
                <a:moveTo>
                  <a:pt x="115633" y="0"/>
                </a:moveTo>
                <a:lnTo>
                  <a:pt x="73905" y="4969"/>
                </a:lnTo>
                <a:lnTo>
                  <a:pt x="31098" y="24966"/>
                </a:lnTo>
                <a:lnTo>
                  <a:pt x="5493" y="66330"/>
                </a:lnTo>
                <a:lnTo>
                  <a:pt x="2357" y="95779"/>
                </a:lnTo>
                <a:lnTo>
                  <a:pt x="3704" y="108418"/>
                </a:lnTo>
                <a:lnTo>
                  <a:pt x="29929" y="153175"/>
                </a:lnTo>
                <a:lnTo>
                  <a:pt x="76075" y="174008"/>
                </a:lnTo>
                <a:lnTo>
                  <a:pt x="111002" y="182148"/>
                </a:lnTo>
                <a:lnTo>
                  <a:pt x="127967" y="186199"/>
                </a:lnTo>
                <a:lnTo>
                  <a:pt x="170146" y="203354"/>
                </a:lnTo>
                <a:lnTo>
                  <a:pt x="183838" y="238854"/>
                </a:lnTo>
                <a:lnTo>
                  <a:pt x="180795" y="251243"/>
                </a:lnTo>
                <a:lnTo>
                  <a:pt x="144122" y="277743"/>
                </a:lnTo>
                <a:lnTo>
                  <a:pt x="99025" y="281339"/>
                </a:lnTo>
                <a:lnTo>
                  <a:pt x="219558" y="281339"/>
                </a:lnTo>
                <a:lnTo>
                  <a:pt x="235027" y="241349"/>
                </a:lnTo>
                <a:lnTo>
                  <a:pt x="235845" y="226239"/>
                </a:lnTo>
                <a:lnTo>
                  <a:pt x="234412" y="213110"/>
                </a:lnTo>
                <a:lnTo>
                  <a:pt x="209155" y="168626"/>
                </a:lnTo>
                <a:lnTo>
                  <a:pt x="166616" y="147493"/>
                </a:lnTo>
                <a:lnTo>
                  <a:pt x="103567" y="131784"/>
                </a:lnTo>
                <a:lnTo>
                  <a:pt x="90387" y="127810"/>
                </a:lnTo>
                <a:lnTo>
                  <a:pt x="53485" y="101009"/>
                </a:lnTo>
                <a:lnTo>
                  <a:pt x="51384" y="87095"/>
                </a:lnTo>
                <a:lnTo>
                  <a:pt x="53722" y="73800"/>
                </a:lnTo>
                <a:lnTo>
                  <a:pt x="88679" y="46506"/>
                </a:lnTo>
                <a:lnTo>
                  <a:pt x="132751" y="42379"/>
                </a:lnTo>
                <a:lnTo>
                  <a:pt x="219569" y="42379"/>
                </a:lnTo>
                <a:lnTo>
                  <a:pt x="219569" y="16320"/>
                </a:lnTo>
                <a:lnTo>
                  <a:pt x="182254" y="6182"/>
                </a:lnTo>
                <a:lnTo>
                  <a:pt x="143573" y="874"/>
                </a:lnTo>
                <a:lnTo>
                  <a:pt x="130318" y="209"/>
                </a:lnTo>
                <a:lnTo>
                  <a:pt x="115633" y="0"/>
                </a:lnTo>
                <a:close/>
              </a:path>
              <a:path w="236220" h="323215">
                <a:moveTo>
                  <a:pt x="219569" y="42379"/>
                </a:moveTo>
                <a:lnTo>
                  <a:pt x="132751" y="42379"/>
                </a:lnTo>
                <a:lnTo>
                  <a:pt x="143771" y="43112"/>
                </a:lnTo>
                <a:lnTo>
                  <a:pt x="155569" y="44644"/>
                </a:lnTo>
                <a:lnTo>
                  <a:pt x="195940" y="54486"/>
                </a:lnTo>
                <a:lnTo>
                  <a:pt x="219569" y="64298"/>
                </a:lnTo>
                <a:lnTo>
                  <a:pt x="219569" y="423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60686" y="7955555"/>
            <a:ext cx="0" cy="309245"/>
          </a:xfrm>
          <a:custGeom>
            <a:avLst/>
            <a:gdLst/>
            <a:ahLst/>
            <a:cxnLst/>
            <a:rect l="l" t="t" r="r" b="b"/>
            <a:pathLst>
              <a:path h="309245">
                <a:moveTo>
                  <a:pt x="0" y="0"/>
                </a:moveTo>
                <a:lnTo>
                  <a:pt x="0" y="308750"/>
                </a:lnTo>
              </a:path>
            </a:pathLst>
          </a:custGeom>
          <a:ln w="50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060686" y="7835328"/>
            <a:ext cx="0" cy="64769"/>
          </a:xfrm>
          <a:custGeom>
            <a:avLst/>
            <a:gdLst/>
            <a:ahLst/>
            <a:cxnLst/>
            <a:rect l="l" t="t" r="r" b="b"/>
            <a:pathLst>
              <a:path h="64770">
                <a:moveTo>
                  <a:pt x="0" y="0"/>
                </a:moveTo>
                <a:lnTo>
                  <a:pt x="0" y="64347"/>
                </a:lnTo>
              </a:path>
            </a:pathLst>
          </a:custGeom>
          <a:ln w="50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170543" y="7948217"/>
            <a:ext cx="283210" cy="323850"/>
          </a:xfrm>
          <a:custGeom>
            <a:avLst/>
            <a:gdLst/>
            <a:ahLst/>
            <a:cxnLst/>
            <a:rect l="l" t="t" r="r" b="b"/>
            <a:pathLst>
              <a:path w="283210" h="323850">
                <a:moveTo>
                  <a:pt x="141320" y="0"/>
                </a:moveTo>
                <a:lnTo>
                  <a:pt x="95776" y="6231"/>
                </a:lnTo>
                <a:lnTo>
                  <a:pt x="51286" y="30170"/>
                </a:lnTo>
                <a:lnTo>
                  <a:pt x="25434" y="58378"/>
                </a:lnTo>
                <a:lnTo>
                  <a:pt x="7648" y="100761"/>
                </a:lnTo>
                <a:lnTo>
                  <a:pt x="1073" y="142041"/>
                </a:lnTo>
                <a:lnTo>
                  <a:pt x="0" y="176015"/>
                </a:lnTo>
                <a:lnTo>
                  <a:pt x="977" y="189559"/>
                </a:lnTo>
                <a:lnTo>
                  <a:pt x="8783" y="228991"/>
                </a:lnTo>
                <a:lnTo>
                  <a:pt x="30239" y="272185"/>
                </a:lnTo>
                <a:lnTo>
                  <a:pt x="65803" y="304802"/>
                </a:lnTo>
                <a:lnTo>
                  <a:pt x="114552" y="321361"/>
                </a:lnTo>
                <a:lnTo>
                  <a:pt x="144013" y="323409"/>
                </a:lnTo>
                <a:lnTo>
                  <a:pt x="157926" y="322709"/>
                </a:lnTo>
                <a:lnTo>
                  <a:pt x="195894" y="314227"/>
                </a:lnTo>
                <a:lnTo>
                  <a:pt x="238777" y="286794"/>
                </a:lnTo>
                <a:lnTo>
                  <a:pt x="244319" y="281003"/>
                </a:lnTo>
                <a:lnTo>
                  <a:pt x="136918" y="281003"/>
                </a:lnTo>
                <a:lnTo>
                  <a:pt x="124556" y="279645"/>
                </a:lnTo>
                <a:lnTo>
                  <a:pt x="81178" y="254062"/>
                </a:lnTo>
                <a:lnTo>
                  <a:pt x="59032" y="210725"/>
                </a:lnTo>
                <a:lnTo>
                  <a:pt x="53774" y="168626"/>
                </a:lnTo>
                <a:lnTo>
                  <a:pt x="53500" y="151436"/>
                </a:lnTo>
                <a:lnTo>
                  <a:pt x="54554" y="138162"/>
                </a:lnTo>
                <a:lnTo>
                  <a:pt x="68699" y="90221"/>
                </a:lnTo>
                <a:lnTo>
                  <a:pt x="92369" y="58940"/>
                </a:lnTo>
                <a:lnTo>
                  <a:pt x="127499" y="43900"/>
                </a:lnTo>
                <a:lnTo>
                  <a:pt x="141320" y="42898"/>
                </a:lnTo>
                <a:lnTo>
                  <a:pt x="244052" y="42898"/>
                </a:lnTo>
                <a:lnTo>
                  <a:pt x="237626" y="35158"/>
                </a:lnTo>
                <a:lnTo>
                  <a:pt x="195200" y="8893"/>
                </a:lnTo>
                <a:lnTo>
                  <a:pt x="155881" y="560"/>
                </a:lnTo>
                <a:lnTo>
                  <a:pt x="141320" y="0"/>
                </a:lnTo>
                <a:close/>
              </a:path>
              <a:path w="283210" h="323850">
                <a:moveTo>
                  <a:pt x="244052" y="42898"/>
                </a:moveTo>
                <a:lnTo>
                  <a:pt x="141320" y="42898"/>
                </a:lnTo>
                <a:lnTo>
                  <a:pt x="151862" y="43473"/>
                </a:lnTo>
                <a:lnTo>
                  <a:pt x="164682" y="45959"/>
                </a:lnTo>
                <a:lnTo>
                  <a:pt x="197437" y="65569"/>
                </a:lnTo>
                <a:lnTo>
                  <a:pt x="221920" y="107858"/>
                </a:lnTo>
                <a:lnTo>
                  <a:pt x="228908" y="147532"/>
                </a:lnTo>
                <a:lnTo>
                  <a:pt x="229374" y="162509"/>
                </a:lnTo>
                <a:lnTo>
                  <a:pt x="228962" y="176015"/>
                </a:lnTo>
                <a:lnTo>
                  <a:pt x="218067" y="224677"/>
                </a:lnTo>
                <a:lnTo>
                  <a:pt x="197564" y="258981"/>
                </a:lnTo>
                <a:lnTo>
                  <a:pt x="151941" y="280178"/>
                </a:lnTo>
                <a:lnTo>
                  <a:pt x="136918" y="281003"/>
                </a:lnTo>
                <a:lnTo>
                  <a:pt x="244319" y="281003"/>
                </a:lnTo>
                <a:lnTo>
                  <a:pt x="265848" y="248591"/>
                </a:lnTo>
                <a:lnTo>
                  <a:pt x="279765" y="199844"/>
                </a:lnTo>
                <a:lnTo>
                  <a:pt x="282778" y="157953"/>
                </a:lnTo>
                <a:lnTo>
                  <a:pt x="282756" y="151436"/>
                </a:lnTo>
                <a:lnTo>
                  <a:pt x="275123" y="101511"/>
                </a:lnTo>
                <a:lnTo>
                  <a:pt x="253920" y="56193"/>
                </a:lnTo>
                <a:lnTo>
                  <a:pt x="246274" y="45575"/>
                </a:lnTo>
                <a:lnTo>
                  <a:pt x="244052" y="428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535949" y="7948255"/>
            <a:ext cx="259079" cy="316230"/>
          </a:xfrm>
          <a:custGeom>
            <a:avLst/>
            <a:gdLst/>
            <a:ahLst/>
            <a:cxnLst/>
            <a:rect l="l" t="t" r="r" b="b"/>
            <a:pathLst>
              <a:path w="259079" h="316229">
                <a:moveTo>
                  <a:pt x="50800" y="7299"/>
                </a:moveTo>
                <a:lnTo>
                  <a:pt x="0" y="7299"/>
                </a:lnTo>
                <a:lnTo>
                  <a:pt x="0" y="316050"/>
                </a:lnTo>
                <a:lnTo>
                  <a:pt x="50800" y="316050"/>
                </a:lnTo>
                <a:lnTo>
                  <a:pt x="50800" y="141108"/>
                </a:lnTo>
                <a:lnTo>
                  <a:pt x="51504" y="126780"/>
                </a:lnTo>
                <a:lnTo>
                  <a:pt x="61772" y="89552"/>
                </a:lnTo>
                <a:lnTo>
                  <a:pt x="93605" y="55276"/>
                </a:lnTo>
                <a:lnTo>
                  <a:pt x="50800" y="55276"/>
                </a:lnTo>
                <a:lnTo>
                  <a:pt x="50800" y="7299"/>
                </a:lnTo>
                <a:close/>
              </a:path>
              <a:path w="259079" h="316229">
                <a:moveTo>
                  <a:pt x="238502" y="44370"/>
                </a:moveTo>
                <a:lnTo>
                  <a:pt x="147978" y="44370"/>
                </a:lnTo>
                <a:lnTo>
                  <a:pt x="161022" y="46774"/>
                </a:lnTo>
                <a:lnTo>
                  <a:pt x="172670" y="51539"/>
                </a:lnTo>
                <a:lnTo>
                  <a:pt x="202028" y="89267"/>
                </a:lnTo>
                <a:lnTo>
                  <a:pt x="207645" y="129783"/>
                </a:lnTo>
                <a:lnTo>
                  <a:pt x="207714" y="316050"/>
                </a:lnTo>
                <a:lnTo>
                  <a:pt x="258514" y="316050"/>
                </a:lnTo>
                <a:lnTo>
                  <a:pt x="258430" y="126780"/>
                </a:lnTo>
                <a:lnTo>
                  <a:pt x="254557" y="86701"/>
                </a:lnTo>
                <a:lnTo>
                  <a:pt x="242626" y="51505"/>
                </a:lnTo>
                <a:lnTo>
                  <a:pt x="238502" y="44370"/>
                </a:lnTo>
                <a:close/>
              </a:path>
              <a:path w="259079" h="316229">
                <a:moveTo>
                  <a:pt x="147521" y="0"/>
                </a:moveTo>
                <a:lnTo>
                  <a:pt x="99487" y="11631"/>
                </a:lnTo>
                <a:lnTo>
                  <a:pt x="67263" y="34387"/>
                </a:lnTo>
                <a:lnTo>
                  <a:pt x="50800" y="55276"/>
                </a:lnTo>
                <a:lnTo>
                  <a:pt x="93614" y="55270"/>
                </a:lnTo>
                <a:lnTo>
                  <a:pt x="104522" y="50399"/>
                </a:lnTo>
                <a:lnTo>
                  <a:pt x="117063" y="46942"/>
                </a:lnTo>
                <a:lnTo>
                  <a:pt x="131470" y="44924"/>
                </a:lnTo>
                <a:lnTo>
                  <a:pt x="147978" y="44370"/>
                </a:lnTo>
                <a:lnTo>
                  <a:pt x="238502" y="44370"/>
                </a:lnTo>
                <a:lnTo>
                  <a:pt x="236910" y="41616"/>
                </a:lnTo>
                <a:lnTo>
                  <a:pt x="202066" y="10711"/>
                </a:lnTo>
                <a:lnTo>
                  <a:pt x="163068" y="662"/>
                </a:lnTo>
                <a:lnTo>
                  <a:pt x="1475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021935" y="7852826"/>
            <a:ext cx="190500" cy="463550"/>
          </a:xfrm>
          <a:custGeom>
            <a:avLst/>
            <a:gdLst/>
            <a:ahLst/>
            <a:cxnLst/>
            <a:rect l="l" t="t" r="r" b="b"/>
            <a:pathLst>
              <a:path w="190500" h="463550">
                <a:moveTo>
                  <a:pt x="190218" y="0"/>
                </a:moveTo>
                <a:lnTo>
                  <a:pt x="143369" y="0"/>
                </a:lnTo>
                <a:lnTo>
                  <a:pt x="0" y="463409"/>
                </a:lnTo>
                <a:lnTo>
                  <a:pt x="46849" y="463409"/>
                </a:lnTo>
                <a:lnTo>
                  <a:pt x="1902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443011" y="7948239"/>
            <a:ext cx="276225" cy="433070"/>
          </a:xfrm>
          <a:custGeom>
            <a:avLst/>
            <a:gdLst/>
            <a:ahLst/>
            <a:cxnLst/>
            <a:rect l="l" t="t" r="r" b="b"/>
            <a:pathLst>
              <a:path w="276225" h="433070">
                <a:moveTo>
                  <a:pt x="50800" y="7316"/>
                </a:moveTo>
                <a:lnTo>
                  <a:pt x="0" y="7316"/>
                </a:lnTo>
                <a:lnTo>
                  <a:pt x="0" y="432907"/>
                </a:lnTo>
                <a:lnTo>
                  <a:pt x="50800" y="432907"/>
                </a:lnTo>
                <a:lnTo>
                  <a:pt x="50800" y="269782"/>
                </a:lnTo>
                <a:lnTo>
                  <a:pt x="95429" y="269782"/>
                </a:lnTo>
                <a:lnTo>
                  <a:pt x="65114" y="235456"/>
                </a:lnTo>
                <a:lnTo>
                  <a:pt x="52371" y="187577"/>
                </a:lnTo>
                <a:lnTo>
                  <a:pt x="50855" y="156467"/>
                </a:lnTo>
                <a:lnTo>
                  <a:pt x="51577" y="142085"/>
                </a:lnTo>
                <a:lnTo>
                  <a:pt x="59176" y="103863"/>
                </a:lnTo>
                <a:lnTo>
                  <a:pt x="83932" y="62820"/>
                </a:lnTo>
                <a:lnTo>
                  <a:pt x="95546" y="54165"/>
                </a:lnTo>
                <a:lnTo>
                  <a:pt x="50800" y="54165"/>
                </a:lnTo>
                <a:lnTo>
                  <a:pt x="50800" y="7316"/>
                </a:lnTo>
                <a:close/>
              </a:path>
              <a:path w="276225" h="433070">
                <a:moveTo>
                  <a:pt x="95429" y="269782"/>
                </a:moveTo>
                <a:lnTo>
                  <a:pt x="50800" y="269782"/>
                </a:lnTo>
                <a:lnTo>
                  <a:pt x="55140" y="277109"/>
                </a:lnTo>
                <a:lnTo>
                  <a:pt x="92501" y="311244"/>
                </a:lnTo>
                <a:lnTo>
                  <a:pt x="139755" y="322842"/>
                </a:lnTo>
                <a:lnTo>
                  <a:pt x="155215" y="323290"/>
                </a:lnTo>
                <a:lnTo>
                  <a:pt x="167960" y="322115"/>
                </a:lnTo>
                <a:lnTo>
                  <a:pt x="214130" y="303812"/>
                </a:lnTo>
                <a:lnTo>
                  <a:pt x="238475" y="281636"/>
                </a:lnTo>
                <a:lnTo>
                  <a:pt x="137158" y="281636"/>
                </a:lnTo>
                <a:lnTo>
                  <a:pt x="124110" y="280760"/>
                </a:lnTo>
                <a:lnTo>
                  <a:pt x="111983" y="278016"/>
                </a:lnTo>
                <a:lnTo>
                  <a:pt x="100663" y="273231"/>
                </a:lnTo>
                <a:lnTo>
                  <a:pt x="95429" y="269782"/>
                </a:lnTo>
                <a:close/>
              </a:path>
              <a:path w="276225" h="433070">
                <a:moveTo>
                  <a:pt x="239506" y="42777"/>
                </a:moveTo>
                <a:lnTo>
                  <a:pt x="146477" y="42777"/>
                </a:lnTo>
                <a:lnTo>
                  <a:pt x="159275" y="45161"/>
                </a:lnTo>
                <a:lnTo>
                  <a:pt x="171100" y="49601"/>
                </a:lnTo>
                <a:lnTo>
                  <a:pt x="201177" y="75627"/>
                </a:lnTo>
                <a:lnTo>
                  <a:pt x="219360" y="119339"/>
                </a:lnTo>
                <a:lnTo>
                  <a:pt x="223427" y="166331"/>
                </a:lnTo>
                <a:lnTo>
                  <a:pt x="223283" y="172682"/>
                </a:lnTo>
                <a:lnTo>
                  <a:pt x="217480" y="211164"/>
                </a:lnTo>
                <a:lnTo>
                  <a:pt x="195402" y="256216"/>
                </a:lnTo>
                <a:lnTo>
                  <a:pt x="163599" y="277647"/>
                </a:lnTo>
                <a:lnTo>
                  <a:pt x="137158" y="281636"/>
                </a:lnTo>
                <a:lnTo>
                  <a:pt x="238475" y="281636"/>
                </a:lnTo>
                <a:lnTo>
                  <a:pt x="260617" y="245617"/>
                </a:lnTo>
                <a:lnTo>
                  <a:pt x="273072" y="196504"/>
                </a:lnTo>
                <a:lnTo>
                  <a:pt x="275748" y="149642"/>
                </a:lnTo>
                <a:lnTo>
                  <a:pt x="274752" y="135639"/>
                </a:lnTo>
                <a:lnTo>
                  <a:pt x="267251" y="96936"/>
                </a:lnTo>
                <a:lnTo>
                  <a:pt x="246437" y="52407"/>
                </a:lnTo>
                <a:lnTo>
                  <a:pt x="239506" y="42777"/>
                </a:lnTo>
                <a:close/>
              </a:path>
              <a:path w="276225" h="433070">
                <a:moveTo>
                  <a:pt x="146888" y="0"/>
                </a:moveTo>
                <a:lnTo>
                  <a:pt x="97881" y="10479"/>
                </a:lnTo>
                <a:lnTo>
                  <a:pt x="66326" y="32733"/>
                </a:lnTo>
                <a:lnTo>
                  <a:pt x="50800" y="54165"/>
                </a:lnTo>
                <a:lnTo>
                  <a:pt x="95546" y="54165"/>
                </a:lnTo>
                <a:lnTo>
                  <a:pt x="103756" y="49759"/>
                </a:lnTo>
                <a:lnTo>
                  <a:pt x="116024" y="45739"/>
                </a:lnTo>
                <a:lnTo>
                  <a:pt x="130184" y="43408"/>
                </a:lnTo>
                <a:lnTo>
                  <a:pt x="146477" y="42777"/>
                </a:lnTo>
                <a:lnTo>
                  <a:pt x="239506" y="42777"/>
                </a:lnTo>
                <a:lnTo>
                  <a:pt x="239253" y="42425"/>
                </a:lnTo>
                <a:lnTo>
                  <a:pt x="209910" y="16667"/>
                </a:lnTo>
                <a:lnTo>
                  <a:pt x="174458" y="2689"/>
                </a:lnTo>
                <a:lnTo>
                  <a:pt x="161080" y="670"/>
                </a:lnTo>
                <a:lnTo>
                  <a:pt x="1468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781252" y="7948587"/>
            <a:ext cx="286385" cy="323215"/>
          </a:xfrm>
          <a:custGeom>
            <a:avLst/>
            <a:gdLst/>
            <a:ahLst/>
            <a:cxnLst/>
            <a:rect l="l" t="t" r="r" b="b"/>
            <a:pathLst>
              <a:path w="286384" h="323215">
                <a:moveTo>
                  <a:pt x="138898" y="0"/>
                </a:moveTo>
                <a:lnTo>
                  <a:pt x="100525" y="6948"/>
                </a:lnTo>
                <a:lnTo>
                  <a:pt x="55856" y="30847"/>
                </a:lnTo>
                <a:lnTo>
                  <a:pt x="29068" y="58620"/>
                </a:lnTo>
                <a:lnTo>
                  <a:pt x="8896" y="101456"/>
                </a:lnTo>
                <a:lnTo>
                  <a:pt x="1377" y="141567"/>
                </a:lnTo>
                <a:lnTo>
                  <a:pt x="0" y="172733"/>
                </a:lnTo>
                <a:lnTo>
                  <a:pt x="861" y="186052"/>
                </a:lnTo>
                <a:lnTo>
                  <a:pt x="13082" y="234887"/>
                </a:lnTo>
                <a:lnTo>
                  <a:pt x="32795" y="267896"/>
                </a:lnTo>
                <a:lnTo>
                  <a:pt x="61247" y="295944"/>
                </a:lnTo>
                <a:lnTo>
                  <a:pt x="106146" y="316276"/>
                </a:lnTo>
                <a:lnTo>
                  <a:pt x="147243" y="322625"/>
                </a:lnTo>
                <a:lnTo>
                  <a:pt x="162447" y="323045"/>
                </a:lnTo>
                <a:lnTo>
                  <a:pt x="173674" y="322688"/>
                </a:lnTo>
                <a:lnTo>
                  <a:pt x="225896" y="315919"/>
                </a:lnTo>
                <a:lnTo>
                  <a:pt x="262349" y="304804"/>
                </a:lnTo>
                <a:lnTo>
                  <a:pt x="274181" y="299913"/>
                </a:lnTo>
                <a:lnTo>
                  <a:pt x="272992" y="280704"/>
                </a:lnTo>
                <a:lnTo>
                  <a:pt x="160425" y="280704"/>
                </a:lnTo>
                <a:lnTo>
                  <a:pt x="146875" y="279958"/>
                </a:lnTo>
                <a:lnTo>
                  <a:pt x="99443" y="264129"/>
                </a:lnTo>
                <a:lnTo>
                  <a:pt x="71240" y="237525"/>
                </a:lnTo>
                <a:lnTo>
                  <a:pt x="54436" y="188434"/>
                </a:lnTo>
                <a:lnTo>
                  <a:pt x="52919" y="173478"/>
                </a:lnTo>
                <a:lnTo>
                  <a:pt x="286034" y="173478"/>
                </a:lnTo>
                <a:lnTo>
                  <a:pt x="285998" y="144416"/>
                </a:lnTo>
                <a:lnTo>
                  <a:pt x="285496" y="133967"/>
                </a:lnTo>
                <a:lnTo>
                  <a:pt x="235234" y="133967"/>
                </a:lnTo>
                <a:lnTo>
                  <a:pt x="56367" y="120288"/>
                </a:lnTo>
                <a:lnTo>
                  <a:pt x="69931" y="84324"/>
                </a:lnTo>
                <a:lnTo>
                  <a:pt x="104904" y="52607"/>
                </a:lnTo>
                <a:lnTo>
                  <a:pt x="143309" y="43350"/>
                </a:lnTo>
                <a:lnTo>
                  <a:pt x="159614" y="42831"/>
                </a:lnTo>
                <a:lnTo>
                  <a:pt x="252119" y="42831"/>
                </a:lnTo>
                <a:lnTo>
                  <a:pt x="247510" y="37152"/>
                </a:lnTo>
                <a:lnTo>
                  <a:pt x="209490" y="11303"/>
                </a:lnTo>
                <a:lnTo>
                  <a:pt x="170905" y="1681"/>
                </a:lnTo>
                <a:lnTo>
                  <a:pt x="155591" y="361"/>
                </a:lnTo>
                <a:lnTo>
                  <a:pt x="138898" y="0"/>
                </a:lnTo>
                <a:close/>
              </a:path>
              <a:path w="286384" h="323215">
                <a:moveTo>
                  <a:pt x="271310" y="253524"/>
                </a:moveTo>
                <a:lnTo>
                  <a:pt x="225531" y="272047"/>
                </a:lnTo>
                <a:lnTo>
                  <a:pt x="187038" y="279480"/>
                </a:lnTo>
                <a:lnTo>
                  <a:pt x="160425" y="280704"/>
                </a:lnTo>
                <a:lnTo>
                  <a:pt x="272992" y="280704"/>
                </a:lnTo>
                <a:lnTo>
                  <a:pt x="271310" y="253524"/>
                </a:lnTo>
                <a:close/>
              </a:path>
              <a:path w="286384" h="323215">
                <a:moveTo>
                  <a:pt x="252119" y="42831"/>
                </a:moveTo>
                <a:lnTo>
                  <a:pt x="159614" y="42831"/>
                </a:lnTo>
                <a:lnTo>
                  <a:pt x="172027" y="44724"/>
                </a:lnTo>
                <a:lnTo>
                  <a:pt x="183776" y="48485"/>
                </a:lnTo>
                <a:lnTo>
                  <a:pt x="216268" y="72564"/>
                </a:lnTo>
                <a:lnTo>
                  <a:pt x="234218" y="119568"/>
                </a:lnTo>
                <a:lnTo>
                  <a:pt x="235234" y="133967"/>
                </a:lnTo>
                <a:lnTo>
                  <a:pt x="285496" y="133967"/>
                </a:lnTo>
                <a:lnTo>
                  <a:pt x="277969" y="91148"/>
                </a:lnTo>
                <a:lnTo>
                  <a:pt x="255468" y="46957"/>
                </a:lnTo>
                <a:lnTo>
                  <a:pt x="252119" y="428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148566" y="7948217"/>
            <a:ext cx="180975" cy="316230"/>
          </a:xfrm>
          <a:custGeom>
            <a:avLst/>
            <a:gdLst/>
            <a:ahLst/>
            <a:cxnLst/>
            <a:rect l="l" t="t" r="r" b="b"/>
            <a:pathLst>
              <a:path w="180975" h="316229">
                <a:moveTo>
                  <a:pt x="50800" y="7338"/>
                </a:moveTo>
                <a:lnTo>
                  <a:pt x="0" y="7338"/>
                </a:lnTo>
                <a:lnTo>
                  <a:pt x="0" y="316089"/>
                </a:lnTo>
                <a:lnTo>
                  <a:pt x="50800" y="316089"/>
                </a:lnTo>
                <a:lnTo>
                  <a:pt x="50810" y="151218"/>
                </a:lnTo>
                <a:lnTo>
                  <a:pt x="51404" y="137176"/>
                </a:lnTo>
                <a:lnTo>
                  <a:pt x="59541" y="99804"/>
                </a:lnTo>
                <a:lnTo>
                  <a:pt x="79511" y="67270"/>
                </a:lnTo>
                <a:lnTo>
                  <a:pt x="96139" y="55314"/>
                </a:lnTo>
                <a:lnTo>
                  <a:pt x="50800" y="55314"/>
                </a:lnTo>
                <a:lnTo>
                  <a:pt x="50800" y="7338"/>
                </a:lnTo>
                <a:close/>
              </a:path>
              <a:path w="180975" h="316229">
                <a:moveTo>
                  <a:pt x="158045" y="0"/>
                </a:moveTo>
                <a:lnTo>
                  <a:pt x="109769" y="6676"/>
                </a:lnTo>
                <a:lnTo>
                  <a:pt x="75282" y="24895"/>
                </a:lnTo>
                <a:lnTo>
                  <a:pt x="50800" y="55314"/>
                </a:lnTo>
                <a:lnTo>
                  <a:pt x="96139" y="55314"/>
                </a:lnTo>
                <a:lnTo>
                  <a:pt x="99887" y="53172"/>
                </a:lnTo>
                <a:lnTo>
                  <a:pt x="111981" y="48730"/>
                </a:lnTo>
                <a:lnTo>
                  <a:pt x="125346" y="46051"/>
                </a:lnTo>
                <a:lnTo>
                  <a:pt x="139983" y="45154"/>
                </a:lnTo>
                <a:lnTo>
                  <a:pt x="180623" y="45154"/>
                </a:lnTo>
                <a:lnTo>
                  <a:pt x="180623" y="2821"/>
                </a:lnTo>
                <a:lnTo>
                  <a:pt x="174978" y="1692"/>
                </a:lnTo>
                <a:lnTo>
                  <a:pt x="170463" y="1129"/>
                </a:lnTo>
                <a:lnTo>
                  <a:pt x="166512" y="563"/>
                </a:lnTo>
                <a:lnTo>
                  <a:pt x="161996" y="563"/>
                </a:lnTo>
                <a:lnTo>
                  <a:pt x="158045" y="0"/>
                </a:lnTo>
                <a:close/>
              </a:path>
              <a:path w="180975" h="316229">
                <a:moveTo>
                  <a:pt x="180623" y="45154"/>
                </a:moveTo>
                <a:lnTo>
                  <a:pt x="147885" y="45154"/>
                </a:lnTo>
                <a:lnTo>
                  <a:pt x="155223" y="46283"/>
                </a:lnTo>
                <a:lnTo>
                  <a:pt x="161996" y="47412"/>
                </a:lnTo>
                <a:lnTo>
                  <a:pt x="168769" y="49107"/>
                </a:lnTo>
                <a:lnTo>
                  <a:pt x="174978" y="51363"/>
                </a:lnTo>
                <a:lnTo>
                  <a:pt x="180623" y="54750"/>
                </a:lnTo>
                <a:lnTo>
                  <a:pt x="180623" y="451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360325" y="7948611"/>
            <a:ext cx="244475" cy="323215"/>
          </a:xfrm>
          <a:custGeom>
            <a:avLst/>
            <a:gdLst/>
            <a:ahLst/>
            <a:cxnLst/>
            <a:rect l="l" t="t" r="r" b="b"/>
            <a:pathLst>
              <a:path w="244475" h="323215">
                <a:moveTo>
                  <a:pt x="141680" y="0"/>
                </a:moveTo>
                <a:lnTo>
                  <a:pt x="102252" y="6693"/>
                </a:lnTo>
                <a:lnTo>
                  <a:pt x="57442" y="29140"/>
                </a:lnTo>
                <a:lnTo>
                  <a:pt x="24194" y="64827"/>
                </a:lnTo>
                <a:lnTo>
                  <a:pt x="5969" y="110044"/>
                </a:lnTo>
                <a:lnTo>
                  <a:pt x="351" y="152568"/>
                </a:lnTo>
                <a:lnTo>
                  <a:pt x="0" y="168581"/>
                </a:lnTo>
                <a:lnTo>
                  <a:pt x="754" y="182243"/>
                </a:lnTo>
                <a:lnTo>
                  <a:pt x="7918" y="220310"/>
                </a:lnTo>
                <a:lnTo>
                  <a:pt x="30358" y="265537"/>
                </a:lnTo>
                <a:lnTo>
                  <a:pt x="56729" y="293924"/>
                </a:lnTo>
                <a:lnTo>
                  <a:pt x="100523" y="315821"/>
                </a:lnTo>
                <a:lnTo>
                  <a:pt x="141646" y="322545"/>
                </a:lnTo>
                <a:lnTo>
                  <a:pt x="157075" y="322975"/>
                </a:lnTo>
                <a:lnTo>
                  <a:pt x="168527" y="322442"/>
                </a:lnTo>
                <a:lnTo>
                  <a:pt x="208168" y="316787"/>
                </a:lnTo>
                <a:lnTo>
                  <a:pt x="244313" y="303840"/>
                </a:lnTo>
                <a:lnTo>
                  <a:pt x="239165" y="280463"/>
                </a:lnTo>
                <a:lnTo>
                  <a:pt x="148925" y="280463"/>
                </a:lnTo>
                <a:lnTo>
                  <a:pt x="135013" y="278929"/>
                </a:lnTo>
                <a:lnTo>
                  <a:pt x="99081" y="265537"/>
                </a:lnTo>
                <a:lnTo>
                  <a:pt x="68475" y="231659"/>
                </a:lnTo>
                <a:lnTo>
                  <a:pt x="55305" y="183508"/>
                </a:lnTo>
                <a:lnTo>
                  <a:pt x="53801" y="150757"/>
                </a:lnTo>
                <a:lnTo>
                  <a:pt x="54999" y="137315"/>
                </a:lnTo>
                <a:lnTo>
                  <a:pt x="70672" y="89583"/>
                </a:lnTo>
                <a:lnTo>
                  <a:pt x="95394" y="60550"/>
                </a:lnTo>
                <a:lnTo>
                  <a:pt x="143840" y="43237"/>
                </a:lnTo>
                <a:lnTo>
                  <a:pt x="158688" y="42510"/>
                </a:lnTo>
                <a:lnTo>
                  <a:pt x="244313" y="42510"/>
                </a:lnTo>
                <a:lnTo>
                  <a:pt x="244313" y="18797"/>
                </a:lnTo>
                <a:lnTo>
                  <a:pt x="194385" y="3319"/>
                </a:lnTo>
                <a:lnTo>
                  <a:pt x="158648" y="29"/>
                </a:lnTo>
                <a:lnTo>
                  <a:pt x="141680" y="0"/>
                </a:lnTo>
                <a:close/>
              </a:path>
              <a:path w="244475" h="323215">
                <a:moveTo>
                  <a:pt x="235051" y="261779"/>
                </a:moveTo>
                <a:lnTo>
                  <a:pt x="188857" y="277775"/>
                </a:lnTo>
                <a:lnTo>
                  <a:pt x="148925" y="280463"/>
                </a:lnTo>
                <a:lnTo>
                  <a:pt x="239165" y="280463"/>
                </a:lnTo>
                <a:lnTo>
                  <a:pt x="235051" y="261779"/>
                </a:lnTo>
                <a:close/>
              </a:path>
              <a:path w="244475" h="323215">
                <a:moveTo>
                  <a:pt x="244313" y="42510"/>
                </a:moveTo>
                <a:lnTo>
                  <a:pt x="158688" y="42510"/>
                </a:lnTo>
                <a:lnTo>
                  <a:pt x="169433" y="43042"/>
                </a:lnTo>
                <a:lnTo>
                  <a:pt x="180872" y="44548"/>
                </a:lnTo>
                <a:lnTo>
                  <a:pt x="220762" y="55259"/>
                </a:lnTo>
                <a:lnTo>
                  <a:pt x="244313" y="66210"/>
                </a:lnTo>
                <a:lnTo>
                  <a:pt x="244313" y="425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670817" y="7948587"/>
            <a:ext cx="286385" cy="323215"/>
          </a:xfrm>
          <a:custGeom>
            <a:avLst/>
            <a:gdLst/>
            <a:ahLst/>
            <a:cxnLst/>
            <a:rect l="l" t="t" r="r" b="b"/>
            <a:pathLst>
              <a:path w="286384" h="323215">
                <a:moveTo>
                  <a:pt x="138897" y="0"/>
                </a:moveTo>
                <a:lnTo>
                  <a:pt x="100524" y="6948"/>
                </a:lnTo>
                <a:lnTo>
                  <a:pt x="55855" y="30847"/>
                </a:lnTo>
                <a:lnTo>
                  <a:pt x="29068" y="58620"/>
                </a:lnTo>
                <a:lnTo>
                  <a:pt x="8895" y="101456"/>
                </a:lnTo>
                <a:lnTo>
                  <a:pt x="1377" y="141567"/>
                </a:lnTo>
                <a:lnTo>
                  <a:pt x="0" y="172733"/>
                </a:lnTo>
                <a:lnTo>
                  <a:pt x="861" y="186053"/>
                </a:lnTo>
                <a:lnTo>
                  <a:pt x="13082" y="234887"/>
                </a:lnTo>
                <a:lnTo>
                  <a:pt x="32795" y="267896"/>
                </a:lnTo>
                <a:lnTo>
                  <a:pt x="61246" y="295944"/>
                </a:lnTo>
                <a:lnTo>
                  <a:pt x="106146" y="316276"/>
                </a:lnTo>
                <a:lnTo>
                  <a:pt x="147243" y="322625"/>
                </a:lnTo>
                <a:lnTo>
                  <a:pt x="162447" y="323045"/>
                </a:lnTo>
                <a:lnTo>
                  <a:pt x="173674" y="322688"/>
                </a:lnTo>
                <a:lnTo>
                  <a:pt x="225896" y="315919"/>
                </a:lnTo>
                <a:lnTo>
                  <a:pt x="262348" y="304804"/>
                </a:lnTo>
                <a:lnTo>
                  <a:pt x="274181" y="299913"/>
                </a:lnTo>
                <a:lnTo>
                  <a:pt x="272991" y="280704"/>
                </a:lnTo>
                <a:lnTo>
                  <a:pt x="160424" y="280704"/>
                </a:lnTo>
                <a:lnTo>
                  <a:pt x="146874" y="279958"/>
                </a:lnTo>
                <a:lnTo>
                  <a:pt x="99442" y="264129"/>
                </a:lnTo>
                <a:lnTo>
                  <a:pt x="71239" y="237525"/>
                </a:lnTo>
                <a:lnTo>
                  <a:pt x="54435" y="188434"/>
                </a:lnTo>
                <a:lnTo>
                  <a:pt x="52917" y="173478"/>
                </a:lnTo>
                <a:lnTo>
                  <a:pt x="286034" y="173478"/>
                </a:lnTo>
                <a:lnTo>
                  <a:pt x="285998" y="144416"/>
                </a:lnTo>
                <a:lnTo>
                  <a:pt x="285496" y="133967"/>
                </a:lnTo>
                <a:lnTo>
                  <a:pt x="235234" y="133967"/>
                </a:lnTo>
                <a:lnTo>
                  <a:pt x="56366" y="120288"/>
                </a:lnTo>
                <a:lnTo>
                  <a:pt x="69930" y="84324"/>
                </a:lnTo>
                <a:lnTo>
                  <a:pt x="104904" y="52607"/>
                </a:lnTo>
                <a:lnTo>
                  <a:pt x="143308" y="43350"/>
                </a:lnTo>
                <a:lnTo>
                  <a:pt x="159614" y="42831"/>
                </a:lnTo>
                <a:lnTo>
                  <a:pt x="252118" y="42831"/>
                </a:lnTo>
                <a:lnTo>
                  <a:pt x="247509" y="37152"/>
                </a:lnTo>
                <a:lnTo>
                  <a:pt x="209489" y="11303"/>
                </a:lnTo>
                <a:lnTo>
                  <a:pt x="170905" y="1681"/>
                </a:lnTo>
                <a:lnTo>
                  <a:pt x="155591" y="361"/>
                </a:lnTo>
                <a:lnTo>
                  <a:pt x="138897" y="0"/>
                </a:lnTo>
                <a:close/>
              </a:path>
              <a:path w="286384" h="323215">
                <a:moveTo>
                  <a:pt x="271309" y="253525"/>
                </a:moveTo>
                <a:lnTo>
                  <a:pt x="225530" y="272047"/>
                </a:lnTo>
                <a:lnTo>
                  <a:pt x="187037" y="279480"/>
                </a:lnTo>
                <a:lnTo>
                  <a:pt x="160424" y="280704"/>
                </a:lnTo>
                <a:lnTo>
                  <a:pt x="272991" y="280704"/>
                </a:lnTo>
                <a:lnTo>
                  <a:pt x="271309" y="253525"/>
                </a:lnTo>
                <a:close/>
              </a:path>
              <a:path w="286384" h="323215">
                <a:moveTo>
                  <a:pt x="252118" y="42831"/>
                </a:moveTo>
                <a:lnTo>
                  <a:pt x="159614" y="42831"/>
                </a:lnTo>
                <a:lnTo>
                  <a:pt x="172027" y="44724"/>
                </a:lnTo>
                <a:lnTo>
                  <a:pt x="183776" y="48485"/>
                </a:lnTo>
                <a:lnTo>
                  <a:pt x="216268" y="72564"/>
                </a:lnTo>
                <a:lnTo>
                  <a:pt x="234217" y="119568"/>
                </a:lnTo>
                <a:lnTo>
                  <a:pt x="235234" y="133967"/>
                </a:lnTo>
                <a:lnTo>
                  <a:pt x="285496" y="133967"/>
                </a:lnTo>
                <a:lnTo>
                  <a:pt x="277968" y="91148"/>
                </a:lnTo>
                <a:lnTo>
                  <a:pt x="255467" y="46957"/>
                </a:lnTo>
                <a:lnTo>
                  <a:pt x="252118" y="428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038131" y="7948255"/>
            <a:ext cx="259079" cy="316230"/>
          </a:xfrm>
          <a:custGeom>
            <a:avLst/>
            <a:gdLst/>
            <a:ahLst/>
            <a:cxnLst/>
            <a:rect l="l" t="t" r="r" b="b"/>
            <a:pathLst>
              <a:path w="259079" h="316229">
                <a:moveTo>
                  <a:pt x="50800" y="7299"/>
                </a:moveTo>
                <a:lnTo>
                  <a:pt x="0" y="7299"/>
                </a:lnTo>
                <a:lnTo>
                  <a:pt x="0" y="316050"/>
                </a:lnTo>
                <a:lnTo>
                  <a:pt x="50800" y="316050"/>
                </a:lnTo>
                <a:lnTo>
                  <a:pt x="50800" y="141108"/>
                </a:lnTo>
                <a:lnTo>
                  <a:pt x="51504" y="126780"/>
                </a:lnTo>
                <a:lnTo>
                  <a:pt x="61772" y="89552"/>
                </a:lnTo>
                <a:lnTo>
                  <a:pt x="93605" y="55276"/>
                </a:lnTo>
                <a:lnTo>
                  <a:pt x="50800" y="55276"/>
                </a:lnTo>
                <a:lnTo>
                  <a:pt x="50800" y="7299"/>
                </a:lnTo>
                <a:close/>
              </a:path>
              <a:path w="259079" h="316229">
                <a:moveTo>
                  <a:pt x="238503" y="44370"/>
                </a:moveTo>
                <a:lnTo>
                  <a:pt x="147979" y="44370"/>
                </a:lnTo>
                <a:lnTo>
                  <a:pt x="161022" y="46774"/>
                </a:lnTo>
                <a:lnTo>
                  <a:pt x="172670" y="51539"/>
                </a:lnTo>
                <a:lnTo>
                  <a:pt x="202029" y="89267"/>
                </a:lnTo>
                <a:lnTo>
                  <a:pt x="207645" y="129783"/>
                </a:lnTo>
                <a:lnTo>
                  <a:pt x="207714" y="316050"/>
                </a:lnTo>
                <a:lnTo>
                  <a:pt x="258514" y="316050"/>
                </a:lnTo>
                <a:lnTo>
                  <a:pt x="258430" y="126780"/>
                </a:lnTo>
                <a:lnTo>
                  <a:pt x="254557" y="86701"/>
                </a:lnTo>
                <a:lnTo>
                  <a:pt x="242626" y="51505"/>
                </a:lnTo>
                <a:lnTo>
                  <a:pt x="238503" y="44370"/>
                </a:lnTo>
                <a:close/>
              </a:path>
              <a:path w="259079" h="316229">
                <a:moveTo>
                  <a:pt x="147522" y="0"/>
                </a:moveTo>
                <a:lnTo>
                  <a:pt x="99488" y="11631"/>
                </a:lnTo>
                <a:lnTo>
                  <a:pt x="67263" y="34387"/>
                </a:lnTo>
                <a:lnTo>
                  <a:pt x="50800" y="55276"/>
                </a:lnTo>
                <a:lnTo>
                  <a:pt x="93614" y="55270"/>
                </a:lnTo>
                <a:lnTo>
                  <a:pt x="104522" y="50399"/>
                </a:lnTo>
                <a:lnTo>
                  <a:pt x="117063" y="46942"/>
                </a:lnTo>
                <a:lnTo>
                  <a:pt x="131471" y="44924"/>
                </a:lnTo>
                <a:lnTo>
                  <a:pt x="147979" y="44370"/>
                </a:lnTo>
                <a:lnTo>
                  <a:pt x="238503" y="44370"/>
                </a:lnTo>
                <a:lnTo>
                  <a:pt x="236910" y="41615"/>
                </a:lnTo>
                <a:lnTo>
                  <a:pt x="202066" y="10710"/>
                </a:lnTo>
                <a:lnTo>
                  <a:pt x="163068" y="662"/>
                </a:lnTo>
                <a:lnTo>
                  <a:pt x="1475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359864" y="7868066"/>
            <a:ext cx="193040" cy="396240"/>
          </a:xfrm>
          <a:custGeom>
            <a:avLst/>
            <a:gdLst/>
            <a:ahLst/>
            <a:cxnLst/>
            <a:rect l="l" t="t" r="r" b="b"/>
            <a:pathLst>
              <a:path w="193040" h="396240">
                <a:moveTo>
                  <a:pt x="88054" y="127000"/>
                </a:moveTo>
                <a:lnTo>
                  <a:pt x="37254" y="127000"/>
                </a:lnTo>
                <a:lnTo>
                  <a:pt x="37642" y="309121"/>
                </a:lnTo>
                <a:lnTo>
                  <a:pt x="45111" y="349104"/>
                </a:lnTo>
                <a:lnTo>
                  <a:pt x="72346" y="383721"/>
                </a:lnTo>
                <a:lnTo>
                  <a:pt x="123517" y="395739"/>
                </a:lnTo>
                <a:lnTo>
                  <a:pt x="140547" y="396240"/>
                </a:lnTo>
                <a:lnTo>
                  <a:pt x="192476" y="396240"/>
                </a:lnTo>
                <a:lnTo>
                  <a:pt x="192476" y="353905"/>
                </a:lnTo>
                <a:lnTo>
                  <a:pt x="126846" y="353284"/>
                </a:lnTo>
                <a:lnTo>
                  <a:pt x="113957" y="350711"/>
                </a:lnTo>
                <a:lnTo>
                  <a:pt x="88720" y="312367"/>
                </a:lnTo>
                <a:lnTo>
                  <a:pt x="88054" y="294640"/>
                </a:lnTo>
                <a:lnTo>
                  <a:pt x="88054" y="127000"/>
                </a:lnTo>
                <a:close/>
              </a:path>
              <a:path w="193040" h="396240">
                <a:moveTo>
                  <a:pt x="192476" y="87489"/>
                </a:moveTo>
                <a:lnTo>
                  <a:pt x="0" y="87489"/>
                </a:lnTo>
                <a:lnTo>
                  <a:pt x="0" y="127000"/>
                </a:lnTo>
                <a:lnTo>
                  <a:pt x="192476" y="127000"/>
                </a:lnTo>
                <a:lnTo>
                  <a:pt x="192476" y="87489"/>
                </a:lnTo>
                <a:close/>
              </a:path>
              <a:path w="193040" h="396240">
                <a:moveTo>
                  <a:pt x="88054" y="0"/>
                </a:moveTo>
                <a:lnTo>
                  <a:pt x="37254" y="0"/>
                </a:lnTo>
                <a:lnTo>
                  <a:pt x="37254" y="87489"/>
                </a:lnTo>
                <a:lnTo>
                  <a:pt x="88054" y="87489"/>
                </a:lnTo>
                <a:lnTo>
                  <a:pt x="880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77459" y="7221756"/>
            <a:ext cx="227965" cy="340995"/>
          </a:xfrm>
          <a:custGeom>
            <a:avLst/>
            <a:gdLst/>
            <a:ahLst/>
            <a:cxnLst/>
            <a:rect l="l" t="t" r="r" b="b"/>
            <a:pathLst>
              <a:path w="227965" h="340995">
                <a:moveTo>
                  <a:pt x="113736" y="0"/>
                </a:moveTo>
                <a:lnTo>
                  <a:pt x="75834" y="6416"/>
                </a:lnTo>
                <a:lnTo>
                  <a:pt x="34316" y="37214"/>
                </a:lnTo>
                <a:lnTo>
                  <a:pt x="12385" y="78713"/>
                </a:lnTo>
                <a:lnTo>
                  <a:pt x="2226" y="129011"/>
                </a:lnTo>
                <a:lnTo>
                  <a:pt x="64" y="169556"/>
                </a:lnTo>
                <a:lnTo>
                  <a:pt x="0" y="176792"/>
                </a:lnTo>
                <a:lnTo>
                  <a:pt x="411" y="191348"/>
                </a:lnTo>
                <a:lnTo>
                  <a:pt x="5002" y="233574"/>
                </a:lnTo>
                <a:lnTo>
                  <a:pt x="18960" y="279675"/>
                </a:lnTo>
                <a:lnTo>
                  <a:pt x="45737" y="316994"/>
                </a:lnTo>
                <a:lnTo>
                  <a:pt x="91201" y="338166"/>
                </a:lnTo>
                <a:lnTo>
                  <a:pt x="121690" y="340688"/>
                </a:lnTo>
                <a:lnTo>
                  <a:pt x="135266" y="339075"/>
                </a:lnTo>
                <a:lnTo>
                  <a:pt x="170793" y="324938"/>
                </a:lnTo>
                <a:lnTo>
                  <a:pt x="191439" y="306154"/>
                </a:lnTo>
                <a:lnTo>
                  <a:pt x="113588" y="306154"/>
                </a:lnTo>
                <a:lnTo>
                  <a:pt x="100506" y="304763"/>
                </a:lnTo>
                <a:lnTo>
                  <a:pt x="60955" y="270605"/>
                </a:lnTo>
                <a:lnTo>
                  <a:pt x="48620" y="228551"/>
                </a:lnTo>
                <a:lnTo>
                  <a:pt x="44892" y="185936"/>
                </a:lnTo>
                <a:lnTo>
                  <a:pt x="44649" y="169556"/>
                </a:lnTo>
                <a:lnTo>
                  <a:pt x="44890" y="155085"/>
                </a:lnTo>
                <a:lnTo>
                  <a:pt x="48633" y="115673"/>
                </a:lnTo>
                <a:lnTo>
                  <a:pt x="63012" y="69122"/>
                </a:lnTo>
                <a:lnTo>
                  <a:pt x="100319" y="36643"/>
                </a:lnTo>
                <a:lnTo>
                  <a:pt x="113736" y="35222"/>
                </a:lnTo>
                <a:lnTo>
                  <a:pt x="191473" y="35222"/>
                </a:lnTo>
                <a:lnTo>
                  <a:pt x="185350" y="28221"/>
                </a:lnTo>
                <a:lnTo>
                  <a:pt x="153585" y="7113"/>
                </a:lnTo>
                <a:lnTo>
                  <a:pt x="127928" y="794"/>
                </a:lnTo>
                <a:lnTo>
                  <a:pt x="113736" y="0"/>
                </a:lnTo>
                <a:close/>
              </a:path>
              <a:path w="227965" h="340995">
                <a:moveTo>
                  <a:pt x="191473" y="35222"/>
                </a:moveTo>
                <a:lnTo>
                  <a:pt x="113736" y="35222"/>
                </a:lnTo>
                <a:lnTo>
                  <a:pt x="113935" y="35222"/>
                </a:lnTo>
                <a:lnTo>
                  <a:pt x="127003" y="36622"/>
                </a:lnTo>
                <a:lnTo>
                  <a:pt x="166523" y="70847"/>
                </a:lnTo>
                <a:lnTo>
                  <a:pt x="178697" y="112899"/>
                </a:lnTo>
                <a:lnTo>
                  <a:pt x="182540" y="155085"/>
                </a:lnTo>
                <a:lnTo>
                  <a:pt x="182735" y="176792"/>
                </a:lnTo>
                <a:lnTo>
                  <a:pt x="182562" y="186392"/>
                </a:lnTo>
                <a:lnTo>
                  <a:pt x="178673" y="225766"/>
                </a:lnTo>
                <a:lnTo>
                  <a:pt x="164289" y="272328"/>
                </a:lnTo>
                <a:lnTo>
                  <a:pt x="127054" y="304739"/>
                </a:lnTo>
                <a:lnTo>
                  <a:pt x="113588" y="306154"/>
                </a:lnTo>
                <a:lnTo>
                  <a:pt x="191439" y="306154"/>
                </a:lnTo>
                <a:lnTo>
                  <a:pt x="212293" y="269744"/>
                </a:lnTo>
                <a:lnTo>
                  <a:pt x="223661" y="222499"/>
                </a:lnTo>
                <a:lnTo>
                  <a:pt x="227178" y="176792"/>
                </a:lnTo>
                <a:lnTo>
                  <a:pt x="227380" y="159296"/>
                </a:lnTo>
                <a:lnTo>
                  <a:pt x="226724" y="144773"/>
                </a:lnTo>
                <a:lnTo>
                  <a:pt x="221404" y="104636"/>
                </a:lnTo>
                <a:lnTo>
                  <a:pt x="205868" y="58578"/>
                </a:lnTo>
                <a:lnTo>
                  <a:pt x="194172" y="38307"/>
                </a:lnTo>
                <a:lnTo>
                  <a:pt x="191473" y="352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06362" y="7500818"/>
            <a:ext cx="0" cy="56515"/>
          </a:xfrm>
          <a:custGeom>
            <a:avLst/>
            <a:gdLst/>
            <a:ahLst/>
            <a:cxnLst/>
            <a:rect l="l" t="t" r="r" b="b"/>
            <a:pathLst>
              <a:path h="56515">
                <a:moveTo>
                  <a:pt x="0" y="0"/>
                </a:moveTo>
                <a:lnTo>
                  <a:pt x="0" y="55991"/>
                </a:lnTo>
              </a:path>
            </a:pathLst>
          </a:custGeom>
          <a:ln w="4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08243" y="7221756"/>
            <a:ext cx="227965" cy="340995"/>
          </a:xfrm>
          <a:custGeom>
            <a:avLst/>
            <a:gdLst/>
            <a:ahLst/>
            <a:cxnLst/>
            <a:rect l="l" t="t" r="r" b="b"/>
            <a:pathLst>
              <a:path w="227965" h="340995">
                <a:moveTo>
                  <a:pt x="113736" y="0"/>
                </a:moveTo>
                <a:lnTo>
                  <a:pt x="75834" y="6416"/>
                </a:lnTo>
                <a:lnTo>
                  <a:pt x="34316" y="37214"/>
                </a:lnTo>
                <a:lnTo>
                  <a:pt x="12385" y="78713"/>
                </a:lnTo>
                <a:lnTo>
                  <a:pt x="2226" y="129012"/>
                </a:lnTo>
                <a:lnTo>
                  <a:pt x="64" y="169556"/>
                </a:lnTo>
                <a:lnTo>
                  <a:pt x="0" y="176792"/>
                </a:lnTo>
                <a:lnTo>
                  <a:pt x="411" y="191348"/>
                </a:lnTo>
                <a:lnTo>
                  <a:pt x="5002" y="233575"/>
                </a:lnTo>
                <a:lnTo>
                  <a:pt x="18960" y="279675"/>
                </a:lnTo>
                <a:lnTo>
                  <a:pt x="45737" y="316995"/>
                </a:lnTo>
                <a:lnTo>
                  <a:pt x="91201" y="338166"/>
                </a:lnTo>
                <a:lnTo>
                  <a:pt x="121691" y="340688"/>
                </a:lnTo>
                <a:lnTo>
                  <a:pt x="135266" y="339075"/>
                </a:lnTo>
                <a:lnTo>
                  <a:pt x="170793" y="324938"/>
                </a:lnTo>
                <a:lnTo>
                  <a:pt x="191439" y="306154"/>
                </a:lnTo>
                <a:lnTo>
                  <a:pt x="113588" y="306154"/>
                </a:lnTo>
                <a:lnTo>
                  <a:pt x="100506" y="304763"/>
                </a:lnTo>
                <a:lnTo>
                  <a:pt x="60955" y="270605"/>
                </a:lnTo>
                <a:lnTo>
                  <a:pt x="48620" y="228551"/>
                </a:lnTo>
                <a:lnTo>
                  <a:pt x="44892" y="185936"/>
                </a:lnTo>
                <a:lnTo>
                  <a:pt x="44649" y="169556"/>
                </a:lnTo>
                <a:lnTo>
                  <a:pt x="44890" y="155085"/>
                </a:lnTo>
                <a:lnTo>
                  <a:pt x="48633" y="115673"/>
                </a:lnTo>
                <a:lnTo>
                  <a:pt x="63012" y="69122"/>
                </a:lnTo>
                <a:lnTo>
                  <a:pt x="100319" y="36643"/>
                </a:lnTo>
                <a:lnTo>
                  <a:pt x="113736" y="35222"/>
                </a:lnTo>
                <a:lnTo>
                  <a:pt x="191473" y="35222"/>
                </a:lnTo>
                <a:lnTo>
                  <a:pt x="185350" y="28221"/>
                </a:lnTo>
                <a:lnTo>
                  <a:pt x="153585" y="7113"/>
                </a:lnTo>
                <a:lnTo>
                  <a:pt x="127928" y="794"/>
                </a:lnTo>
                <a:lnTo>
                  <a:pt x="113736" y="0"/>
                </a:lnTo>
                <a:close/>
              </a:path>
              <a:path w="227965" h="340995">
                <a:moveTo>
                  <a:pt x="191473" y="35222"/>
                </a:moveTo>
                <a:lnTo>
                  <a:pt x="113736" y="35222"/>
                </a:lnTo>
                <a:lnTo>
                  <a:pt x="113936" y="35222"/>
                </a:lnTo>
                <a:lnTo>
                  <a:pt x="127004" y="36622"/>
                </a:lnTo>
                <a:lnTo>
                  <a:pt x="166523" y="70847"/>
                </a:lnTo>
                <a:lnTo>
                  <a:pt x="178697" y="112899"/>
                </a:lnTo>
                <a:lnTo>
                  <a:pt x="182540" y="155085"/>
                </a:lnTo>
                <a:lnTo>
                  <a:pt x="182735" y="176792"/>
                </a:lnTo>
                <a:lnTo>
                  <a:pt x="182563" y="186392"/>
                </a:lnTo>
                <a:lnTo>
                  <a:pt x="178673" y="225767"/>
                </a:lnTo>
                <a:lnTo>
                  <a:pt x="164289" y="272328"/>
                </a:lnTo>
                <a:lnTo>
                  <a:pt x="127054" y="304739"/>
                </a:lnTo>
                <a:lnTo>
                  <a:pt x="113588" y="306154"/>
                </a:lnTo>
                <a:lnTo>
                  <a:pt x="191439" y="306154"/>
                </a:lnTo>
                <a:lnTo>
                  <a:pt x="212293" y="269744"/>
                </a:lnTo>
                <a:lnTo>
                  <a:pt x="223661" y="222499"/>
                </a:lnTo>
                <a:lnTo>
                  <a:pt x="227178" y="176792"/>
                </a:lnTo>
                <a:lnTo>
                  <a:pt x="227380" y="159297"/>
                </a:lnTo>
                <a:lnTo>
                  <a:pt x="226724" y="144773"/>
                </a:lnTo>
                <a:lnTo>
                  <a:pt x="221404" y="104636"/>
                </a:lnTo>
                <a:lnTo>
                  <a:pt x="205868" y="58578"/>
                </a:lnTo>
                <a:lnTo>
                  <a:pt x="194172" y="38307"/>
                </a:lnTo>
                <a:lnTo>
                  <a:pt x="191473" y="352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92628" y="6050917"/>
            <a:ext cx="227965" cy="340995"/>
          </a:xfrm>
          <a:custGeom>
            <a:avLst/>
            <a:gdLst/>
            <a:ahLst/>
            <a:cxnLst/>
            <a:rect l="l" t="t" r="r" b="b"/>
            <a:pathLst>
              <a:path w="227965" h="340995">
                <a:moveTo>
                  <a:pt x="113736" y="0"/>
                </a:moveTo>
                <a:lnTo>
                  <a:pt x="75834" y="6416"/>
                </a:lnTo>
                <a:lnTo>
                  <a:pt x="34316" y="37214"/>
                </a:lnTo>
                <a:lnTo>
                  <a:pt x="12386" y="78713"/>
                </a:lnTo>
                <a:lnTo>
                  <a:pt x="2226" y="129011"/>
                </a:lnTo>
                <a:lnTo>
                  <a:pt x="64" y="169556"/>
                </a:lnTo>
                <a:lnTo>
                  <a:pt x="0" y="176792"/>
                </a:lnTo>
                <a:lnTo>
                  <a:pt x="411" y="191348"/>
                </a:lnTo>
                <a:lnTo>
                  <a:pt x="5002" y="233574"/>
                </a:lnTo>
                <a:lnTo>
                  <a:pt x="18960" y="279675"/>
                </a:lnTo>
                <a:lnTo>
                  <a:pt x="45737" y="316994"/>
                </a:lnTo>
                <a:lnTo>
                  <a:pt x="91201" y="338166"/>
                </a:lnTo>
                <a:lnTo>
                  <a:pt x="121690" y="340688"/>
                </a:lnTo>
                <a:lnTo>
                  <a:pt x="135266" y="339075"/>
                </a:lnTo>
                <a:lnTo>
                  <a:pt x="170793" y="324938"/>
                </a:lnTo>
                <a:lnTo>
                  <a:pt x="191439" y="306154"/>
                </a:lnTo>
                <a:lnTo>
                  <a:pt x="113588" y="306154"/>
                </a:lnTo>
                <a:lnTo>
                  <a:pt x="100506" y="304763"/>
                </a:lnTo>
                <a:lnTo>
                  <a:pt x="60955" y="270605"/>
                </a:lnTo>
                <a:lnTo>
                  <a:pt x="48620" y="228551"/>
                </a:lnTo>
                <a:lnTo>
                  <a:pt x="44892" y="185936"/>
                </a:lnTo>
                <a:lnTo>
                  <a:pt x="44649" y="169556"/>
                </a:lnTo>
                <a:lnTo>
                  <a:pt x="44890" y="155085"/>
                </a:lnTo>
                <a:lnTo>
                  <a:pt x="48633" y="115673"/>
                </a:lnTo>
                <a:lnTo>
                  <a:pt x="63013" y="69122"/>
                </a:lnTo>
                <a:lnTo>
                  <a:pt x="100319" y="36643"/>
                </a:lnTo>
                <a:lnTo>
                  <a:pt x="113736" y="35222"/>
                </a:lnTo>
                <a:lnTo>
                  <a:pt x="191473" y="35222"/>
                </a:lnTo>
                <a:lnTo>
                  <a:pt x="185350" y="28221"/>
                </a:lnTo>
                <a:lnTo>
                  <a:pt x="153585" y="7113"/>
                </a:lnTo>
                <a:lnTo>
                  <a:pt x="127928" y="794"/>
                </a:lnTo>
                <a:lnTo>
                  <a:pt x="113736" y="0"/>
                </a:lnTo>
                <a:close/>
              </a:path>
              <a:path w="227965" h="340995">
                <a:moveTo>
                  <a:pt x="191473" y="35222"/>
                </a:moveTo>
                <a:lnTo>
                  <a:pt x="113736" y="35222"/>
                </a:lnTo>
                <a:lnTo>
                  <a:pt x="113935" y="35222"/>
                </a:lnTo>
                <a:lnTo>
                  <a:pt x="127003" y="36622"/>
                </a:lnTo>
                <a:lnTo>
                  <a:pt x="166523" y="70847"/>
                </a:lnTo>
                <a:lnTo>
                  <a:pt x="178697" y="112899"/>
                </a:lnTo>
                <a:lnTo>
                  <a:pt x="182540" y="155085"/>
                </a:lnTo>
                <a:lnTo>
                  <a:pt x="182735" y="176792"/>
                </a:lnTo>
                <a:lnTo>
                  <a:pt x="182562" y="186392"/>
                </a:lnTo>
                <a:lnTo>
                  <a:pt x="178673" y="225766"/>
                </a:lnTo>
                <a:lnTo>
                  <a:pt x="164289" y="272328"/>
                </a:lnTo>
                <a:lnTo>
                  <a:pt x="127054" y="304739"/>
                </a:lnTo>
                <a:lnTo>
                  <a:pt x="113588" y="306154"/>
                </a:lnTo>
                <a:lnTo>
                  <a:pt x="191439" y="306154"/>
                </a:lnTo>
                <a:lnTo>
                  <a:pt x="212293" y="269744"/>
                </a:lnTo>
                <a:lnTo>
                  <a:pt x="223661" y="222499"/>
                </a:lnTo>
                <a:lnTo>
                  <a:pt x="227178" y="176792"/>
                </a:lnTo>
                <a:lnTo>
                  <a:pt x="227380" y="159296"/>
                </a:lnTo>
                <a:lnTo>
                  <a:pt x="226724" y="144773"/>
                </a:lnTo>
                <a:lnTo>
                  <a:pt x="221404" y="104636"/>
                </a:lnTo>
                <a:lnTo>
                  <a:pt x="205868" y="58578"/>
                </a:lnTo>
                <a:lnTo>
                  <a:pt x="194172" y="38307"/>
                </a:lnTo>
                <a:lnTo>
                  <a:pt x="191473" y="352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21531" y="6329979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5991"/>
                </a:lnTo>
              </a:path>
            </a:pathLst>
          </a:custGeom>
          <a:ln w="4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26518" y="6051044"/>
            <a:ext cx="209550" cy="335280"/>
          </a:xfrm>
          <a:custGeom>
            <a:avLst/>
            <a:gdLst/>
            <a:ahLst/>
            <a:cxnLst/>
            <a:rect l="l" t="t" r="r" b="b"/>
            <a:pathLst>
              <a:path w="209550" h="335279">
                <a:moveTo>
                  <a:pt x="187753" y="37405"/>
                </a:moveTo>
                <a:lnTo>
                  <a:pt x="99431" y="37405"/>
                </a:lnTo>
                <a:lnTo>
                  <a:pt x="112583" y="38881"/>
                </a:lnTo>
                <a:lnTo>
                  <a:pt x="124657" y="42457"/>
                </a:lnTo>
                <a:lnTo>
                  <a:pt x="158395" y="75708"/>
                </a:lnTo>
                <a:lnTo>
                  <a:pt x="161917" y="105137"/>
                </a:lnTo>
                <a:lnTo>
                  <a:pt x="158961" y="117440"/>
                </a:lnTo>
                <a:lnTo>
                  <a:pt x="133795" y="159103"/>
                </a:lnTo>
                <a:lnTo>
                  <a:pt x="106840" y="188434"/>
                </a:lnTo>
                <a:lnTo>
                  <a:pt x="0" y="297448"/>
                </a:lnTo>
                <a:lnTo>
                  <a:pt x="0" y="334927"/>
                </a:lnTo>
                <a:lnTo>
                  <a:pt x="209069" y="334927"/>
                </a:lnTo>
                <a:lnTo>
                  <a:pt x="209069" y="297448"/>
                </a:lnTo>
                <a:lnTo>
                  <a:pt x="53735" y="297448"/>
                </a:lnTo>
                <a:lnTo>
                  <a:pt x="151623" y="196907"/>
                </a:lnTo>
                <a:lnTo>
                  <a:pt x="182100" y="162216"/>
                </a:lnTo>
                <a:lnTo>
                  <a:pt x="204021" y="119121"/>
                </a:lnTo>
                <a:lnTo>
                  <a:pt x="207263" y="93445"/>
                </a:lnTo>
                <a:lnTo>
                  <a:pt x="206357" y="79780"/>
                </a:lnTo>
                <a:lnTo>
                  <a:pt x="203705" y="67039"/>
                </a:lnTo>
                <a:lnTo>
                  <a:pt x="199278" y="55175"/>
                </a:lnTo>
                <a:lnTo>
                  <a:pt x="193050" y="44141"/>
                </a:lnTo>
                <a:lnTo>
                  <a:pt x="187753" y="37405"/>
                </a:lnTo>
                <a:close/>
              </a:path>
              <a:path w="209550" h="335279">
                <a:moveTo>
                  <a:pt x="89203" y="0"/>
                </a:moveTo>
                <a:lnTo>
                  <a:pt x="50720" y="5688"/>
                </a:lnTo>
                <a:lnTo>
                  <a:pt x="2257" y="21548"/>
                </a:lnTo>
                <a:lnTo>
                  <a:pt x="2772" y="66413"/>
                </a:lnTo>
                <a:lnTo>
                  <a:pt x="13200" y="60834"/>
                </a:lnTo>
                <a:lnTo>
                  <a:pt x="23858" y="55745"/>
                </a:lnTo>
                <a:lnTo>
                  <a:pt x="61438" y="42011"/>
                </a:lnTo>
                <a:lnTo>
                  <a:pt x="99431" y="37405"/>
                </a:lnTo>
                <a:lnTo>
                  <a:pt x="187753" y="37405"/>
                </a:lnTo>
                <a:lnTo>
                  <a:pt x="184990" y="33892"/>
                </a:lnTo>
                <a:lnTo>
                  <a:pt x="145087" y="7887"/>
                </a:lnTo>
                <a:lnTo>
                  <a:pt x="105175" y="454"/>
                </a:lnTo>
                <a:lnTo>
                  <a:pt x="892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72873" y="4880079"/>
            <a:ext cx="227965" cy="340995"/>
          </a:xfrm>
          <a:custGeom>
            <a:avLst/>
            <a:gdLst/>
            <a:ahLst/>
            <a:cxnLst/>
            <a:rect l="l" t="t" r="r" b="b"/>
            <a:pathLst>
              <a:path w="227965" h="340995">
                <a:moveTo>
                  <a:pt x="113736" y="0"/>
                </a:moveTo>
                <a:lnTo>
                  <a:pt x="75834" y="6416"/>
                </a:lnTo>
                <a:lnTo>
                  <a:pt x="34316" y="37214"/>
                </a:lnTo>
                <a:lnTo>
                  <a:pt x="12385" y="78713"/>
                </a:lnTo>
                <a:lnTo>
                  <a:pt x="2226" y="129011"/>
                </a:lnTo>
                <a:lnTo>
                  <a:pt x="64" y="169556"/>
                </a:lnTo>
                <a:lnTo>
                  <a:pt x="0" y="176792"/>
                </a:lnTo>
                <a:lnTo>
                  <a:pt x="411" y="191348"/>
                </a:lnTo>
                <a:lnTo>
                  <a:pt x="5002" y="233574"/>
                </a:lnTo>
                <a:lnTo>
                  <a:pt x="18960" y="279675"/>
                </a:lnTo>
                <a:lnTo>
                  <a:pt x="45737" y="316994"/>
                </a:lnTo>
                <a:lnTo>
                  <a:pt x="91201" y="338166"/>
                </a:lnTo>
                <a:lnTo>
                  <a:pt x="121690" y="340688"/>
                </a:lnTo>
                <a:lnTo>
                  <a:pt x="135266" y="339075"/>
                </a:lnTo>
                <a:lnTo>
                  <a:pt x="170793" y="324938"/>
                </a:lnTo>
                <a:lnTo>
                  <a:pt x="191439" y="306154"/>
                </a:lnTo>
                <a:lnTo>
                  <a:pt x="113588" y="306154"/>
                </a:lnTo>
                <a:lnTo>
                  <a:pt x="100506" y="304763"/>
                </a:lnTo>
                <a:lnTo>
                  <a:pt x="60955" y="270605"/>
                </a:lnTo>
                <a:lnTo>
                  <a:pt x="48620" y="228551"/>
                </a:lnTo>
                <a:lnTo>
                  <a:pt x="44892" y="185936"/>
                </a:lnTo>
                <a:lnTo>
                  <a:pt x="44649" y="169556"/>
                </a:lnTo>
                <a:lnTo>
                  <a:pt x="44890" y="155085"/>
                </a:lnTo>
                <a:lnTo>
                  <a:pt x="48633" y="115673"/>
                </a:lnTo>
                <a:lnTo>
                  <a:pt x="63012" y="69122"/>
                </a:lnTo>
                <a:lnTo>
                  <a:pt x="100319" y="36643"/>
                </a:lnTo>
                <a:lnTo>
                  <a:pt x="113736" y="35222"/>
                </a:lnTo>
                <a:lnTo>
                  <a:pt x="191473" y="35222"/>
                </a:lnTo>
                <a:lnTo>
                  <a:pt x="185350" y="28221"/>
                </a:lnTo>
                <a:lnTo>
                  <a:pt x="153585" y="7113"/>
                </a:lnTo>
                <a:lnTo>
                  <a:pt x="127928" y="794"/>
                </a:lnTo>
                <a:lnTo>
                  <a:pt x="113736" y="0"/>
                </a:lnTo>
                <a:close/>
              </a:path>
              <a:path w="227965" h="340995">
                <a:moveTo>
                  <a:pt x="191473" y="35222"/>
                </a:moveTo>
                <a:lnTo>
                  <a:pt x="113736" y="35222"/>
                </a:lnTo>
                <a:lnTo>
                  <a:pt x="113935" y="35222"/>
                </a:lnTo>
                <a:lnTo>
                  <a:pt x="127003" y="36622"/>
                </a:lnTo>
                <a:lnTo>
                  <a:pt x="166523" y="70847"/>
                </a:lnTo>
                <a:lnTo>
                  <a:pt x="178697" y="112899"/>
                </a:lnTo>
                <a:lnTo>
                  <a:pt x="182540" y="155085"/>
                </a:lnTo>
                <a:lnTo>
                  <a:pt x="182735" y="176792"/>
                </a:lnTo>
                <a:lnTo>
                  <a:pt x="182562" y="186392"/>
                </a:lnTo>
                <a:lnTo>
                  <a:pt x="178673" y="225766"/>
                </a:lnTo>
                <a:lnTo>
                  <a:pt x="164289" y="272328"/>
                </a:lnTo>
                <a:lnTo>
                  <a:pt x="127054" y="304739"/>
                </a:lnTo>
                <a:lnTo>
                  <a:pt x="113588" y="306154"/>
                </a:lnTo>
                <a:lnTo>
                  <a:pt x="191439" y="306154"/>
                </a:lnTo>
                <a:lnTo>
                  <a:pt x="212293" y="269744"/>
                </a:lnTo>
                <a:lnTo>
                  <a:pt x="223661" y="222499"/>
                </a:lnTo>
                <a:lnTo>
                  <a:pt x="227178" y="176792"/>
                </a:lnTo>
                <a:lnTo>
                  <a:pt x="227380" y="159296"/>
                </a:lnTo>
                <a:lnTo>
                  <a:pt x="226724" y="144773"/>
                </a:lnTo>
                <a:lnTo>
                  <a:pt x="221404" y="104636"/>
                </a:lnTo>
                <a:lnTo>
                  <a:pt x="205868" y="58578"/>
                </a:lnTo>
                <a:lnTo>
                  <a:pt x="194172" y="38307"/>
                </a:lnTo>
                <a:lnTo>
                  <a:pt x="191473" y="352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01775" y="5159141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5991"/>
                </a:lnTo>
              </a:path>
            </a:pathLst>
          </a:custGeom>
          <a:ln w="4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095925" y="4885949"/>
            <a:ext cx="240029" cy="329565"/>
          </a:xfrm>
          <a:custGeom>
            <a:avLst/>
            <a:gdLst/>
            <a:ahLst/>
            <a:cxnLst/>
            <a:rect l="l" t="t" r="r" b="b"/>
            <a:pathLst>
              <a:path w="240030" h="329564">
                <a:moveTo>
                  <a:pt x="192814" y="251517"/>
                </a:moveTo>
                <a:lnTo>
                  <a:pt x="148561" y="251517"/>
                </a:lnTo>
                <a:lnTo>
                  <a:pt x="148561" y="329184"/>
                </a:lnTo>
                <a:lnTo>
                  <a:pt x="192814" y="329184"/>
                </a:lnTo>
                <a:lnTo>
                  <a:pt x="192814" y="251517"/>
                </a:lnTo>
                <a:close/>
              </a:path>
              <a:path w="240030" h="329564">
                <a:moveTo>
                  <a:pt x="192814" y="0"/>
                </a:moveTo>
                <a:lnTo>
                  <a:pt x="136821" y="0"/>
                </a:lnTo>
                <a:lnTo>
                  <a:pt x="0" y="208619"/>
                </a:lnTo>
                <a:lnTo>
                  <a:pt x="0" y="251517"/>
                </a:lnTo>
                <a:lnTo>
                  <a:pt x="239775" y="251517"/>
                </a:lnTo>
                <a:lnTo>
                  <a:pt x="239775" y="214489"/>
                </a:lnTo>
                <a:lnTo>
                  <a:pt x="36124" y="214489"/>
                </a:lnTo>
                <a:lnTo>
                  <a:pt x="148561" y="38834"/>
                </a:lnTo>
                <a:lnTo>
                  <a:pt x="192814" y="38834"/>
                </a:lnTo>
                <a:lnTo>
                  <a:pt x="192814" y="0"/>
                </a:lnTo>
                <a:close/>
              </a:path>
              <a:path w="240030" h="329564">
                <a:moveTo>
                  <a:pt x="192814" y="38834"/>
                </a:moveTo>
                <a:lnTo>
                  <a:pt x="148561" y="38834"/>
                </a:lnTo>
                <a:lnTo>
                  <a:pt x="148561" y="214489"/>
                </a:lnTo>
                <a:lnTo>
                  <a:pt x="192814" y="214489"/>
                </a:lnTo>
                <a:lnTo>
                  <a:pt x="192814" y="388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75871" y="3709240"/>
            <a:ext cx="227965" cy="340995"/>
          </a:xfrm>
          <a:custGeom>
            <a:avLst/>
            <a:gdLst/>
            <a:ahLst/>
            <a:cxnLst/>
            <a:rect l="l" t="t" r="r" b="b"/>
            <a:pathLst>
              <a:path w="227965" h="340995">
                <a:moveTo>
                  <a:pt x="113736" y="0"/>
                </a:moveTo>
                <a:lnTo>
                  <a:pt x="75834" y="6416"/>
                </a:lnTo>
                <a:lnTo>
                  <a:pt x="34316" y="37214"/>
                </a:lnTo>
                <a:lnTo>
                  <a:pt x="12385" y="78713"/>
                </a:lnTo>
                <a:lnTo>
                  <a:pt x="2226" y="129011"/>
                </a:lnTo>
                <a:lnTo>
                  <a:pt x="64" y="169556"/>
                </a:lnTo>
                <a:lnTo>
                  <a:pt x="0" y="176792"/>
                </a:lnTo>
                <a:lnTo>
                  <a:pt x="411" y="191348"/>
                </a:lnTo>
                <a:lnTo>
                  <a:pt x="5002" y="233574"/>
                </a:lnTo>
                <a:lnTo>
                  <a:pt x="18960" y="279675"/>
                </a:lnTo>
                <a:lnTo>
                  <a:pt x="45737" y="316994"/>
                </a:lnTo>
                <a:lnTo>
                  <a:pt x="91201" y="338166"/>
                </a:lnTo>
                <a:lnTo>
                  <a:pt x="121690" y="340688"/>
                </a:lnTo>
                <a:lnTo>
                  <a:pt x="135266" y="339075"/>
                </a:lnTo>
                <a:lnTo>
                  <a:pt x="170793" y="324938"/>
                </a:lnTo>
                <a:lnTo>
                  <a:pt x="191439" y="306154"/>
                </a:lnTo>
                <a:lnTo>
                  <a:pt x="113588" y="306154"/>
                </a:lnTo>
                <a:lnTo>
                  <a:pt x="100506" y="304763"/>
                </a:lnTo>
                <a:lnTo>
                  <a:pt x="60955" y="270605"/>
                </a:lnTo>
                <a:lnTo>
                  <a:pt x="48620" y="228551"/>
                </a:lnTo>
                <a:lnTo>
                  <a:pt x="44892" y="185936"/>
                </a:lnTo>
                <a:lnTo>
                  <a:pt x="44649" y="169556"/>
                </a:lnTo>
                <a:lnTo>
                  <a:pt x="44890" y="155085"/>
                </a:lnTo>
                <a:lnTo>
                  <a:pt x="48633" y="115673"/>
                </a:lnTo>
                <a:lnTo>
                  <a:pt x="63012" y="69122"/>
                </a:lnTo>
                <a:lnTo>
                  <a:pt x="100319" y="36643"/>
                </a:lnTo>
                <a:lnTo>
                  <a:pt x="113736" y="35222"/>
                </a:lnTo>
                <a:lnTo>
                  <a:pt x="191473" y="35222"/>
                </a:lnTo>
                <a:lnTo>
                  <a:pt x="185350" y="28221"/>
                </a:lnTo>
                <a:lnTo>
                  <a:pt x="153585" y="7113"/>
                </a:lnTo>
                <a:lnTo>
                  <a:pt x="127928" y="794"/>
                </a:lnTo>
                <a:lnTo>
                  <a:pt x="113736" y="0"/>
                </a:lnTo>
                <a:close/>
              </a:path>
              <a:path w="227965" h="340995">
                <a:moveTo>
                  <a:pt x="191473" y="35222"/>
                </a:moveTo>
                <a:lnTo>
                  <a:pt x="113736" y="35222"/>
                </a:lnTo>
                <a:lnTo>
                  <a:pt x="113935" y="35222"/>
                </a:lnTo>
                <a:lnTo>
                  <a:pt x="127003" y="36622"/>
                </a:lnTo>
                <a:lnTo>
                  <a:pt x="166523" y="70847"/>
                </a:lnTo>
                <a:lnTo>
                  <a:pt x="178697" y="112899"/>
                </a:lnTo>
                <a:lnTo>
                  <a:pt x="182540" y="155085"/>
                </a:lnTo>
                <a:lnTo>
                  <a:pt x="182735" y="176792"/>
                </a:lnTo>
                <a:lnTo>
                  <a:pt x="182562" y="186392"/>
                </a:lnTo>
                <a:lnTo>
                  <a:pt x="178673" y="225766"/>
                </a:lnTo>
                <a:lnTo>
                  <a:pt x="164289" y="272328"/>
                </a:lnTo>
                <a:lnTo>
                  <a:pt x="127054" y="304739"/>
                </a:lnTo>
                <a:lnTo>
                  <a:pt x="113588" y="306154"/>
                </a:lnTo>
                <a:lnTo>
                  <a:pt x="191439" y="306154"/>
                </a:lnTo>
                <a:lnTo>
                  <a:pt x="212293" y="269744"/>
                </a:lnTo>
                <a:lnTo>
                  <a:pt x="223661" y="222499"/>
                </a:lnTo>
                <a:lnTo>
                  <a:pt x="227178" y="176792"/>
                </a:lnTo>
                <a:lnTo>
                  <a:pt x="227380" y="159296"/>
                </a:lnTo>
                <a:lnTo>
                  <a:pt x="226724" y="144773"/>
                </a:lnTo>
                <a:lnTo>
                  <a:pt x="221404" y="104636"/>
                </a:lnTo>
                <a:lnTo>
                  <a:pt x="205868" y="58578"/>
                </a:lnTo>
                <a:lnTo>
                  <a:pt x="194172" y="38307"/>
                </a:lnTo>
                <a:lnTo>
                  <a:pt x="191473" y="352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004774" y="3988303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5991"/>
                </a:lnTo>
              </a:path>
            </a:pathLst>
          </a:custGeom>
          <a:ln w="4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08507" y="3709737"/>
            <a:ext cx="226695" cy="340360"/>
          </a:xfrm>
          <a:custGeom>
            <a:avLst/>
            <a:gdLst/>
            <a:ahLst/>
            <a:cxnLst/>
            <a:rect l="l" t="t" r="r" b="b"/>
            <a:pathLst>
              <a:path w="226694" h="340360">
                <a:moveTo>
                  <a:pt x="139911" y="0"/>
                </a:moveTo>
                <a:lnTo>
                  <a:pt x="97555" y="4819"/>
                </a:lnTo>
                <a:lnTo>
                  <a:pt x="53174" y="29493"/>
                </a:lnTo>
                <a:lnTo>
                  <a:pt x="27465" y="59193"/>
                </a:lnTo>
                <a:lnTo>
                  <a:pt x="8368" y="103081"/>
                </a:lnTo>
                <a:lnTo>
                  <a:pt x="1253" y="142973"/>
                </a:lnTo>
                <a:lnTo>
                  <a:pt x="0" y="176986"/>
                </a:lnTo>
                <a:lnTo>
                  <a:pt x="248" y="187545"/>
                </a:lnTo>
                <a:lnTo>
                  <a:pt x="4520" y="227622"/>
                </a:lnTo>
                <a:lnTo>
                  <a:pt x="19123" y="274896"/>
                </a:lnTo>
                <a:lnTo>
                  <a:pt x="46834" y="315994"/>
                </a:lnTo>
                <a:lnTo>
                  <a:pt x="92388" y="337685"/>
                </a:lnTo>
                <a:lnTo>
                  <a:pt x="121897" y="340362"/>
                </a:lnTo>
                <a:lnTo>
                  <a:pt x="134802" y="339385"/>
                </a:lnTo>
                <a:lnTo>
                  <a:pt x="181399" y="321838"/>
                </a:lnTo>
                <a:lnTo>
                  <a:pt x="200590" y="305517"/>
                </a:lnTo>
                <a:lnTo>
                  <a:pt x="112450" y="305517"/>
                </a:lnTo>
                <a:lnTo>
                  <a:pt x="99807" y="303578"/>
                </a:lnTo>
                <a:lnTo>
                  <a:pt x="67216" y="282019"/>
                </a:lnTo>
                <a:lnTo>
                  <a:pt x="53087" y="236117"/>
                </a:lnTo>
                <a:lnTo>
                  <a:pt x="52666" y="218778"/>
                </a:lnTo>
                <a:lnTo>
                  <a:pt x="54603" y="205245"/>
                </a:lnTo>
                <a:lnTo>
                  <a:pt x="80036" y="163511"/>
                </a:lnTo>
                <a:lnTo>
                  <a:pt x="117303" y="152129"/>
                </a:lnTo>
                <a:lnTo>
                  <a:pt x="202208" y="152129"/>
                </a:lnTo>
                <a:lnTo>
                  <a:pt x="199195" y="148574"/>
                </a:lnTo>
                <a:lnTo>
                  <a:pt x="44627" y="148574"/>
                </a:lnTo>
                <a:lnTo>
                  <a:pt x="46131" y="133735"/>
                </a:lnTo>
                <a:lnTo>
                  <a:pt x="55311" y="95133"/>
                </a:lnTo>
                <a:lnTo>
                  <a:pt x="79856" y="56581"/>
                </a:lnTo>
                <a:lnTo>
                  <a:pt x="126875" y="37818"/>
                </a:lnTo>
                <a:lnTo>
                  <a:pt x="142718" y="37071"/>
                </a:lnTo>
                <a:lnTo>
                  <a:pt x="205807" y="37071"/>
                </a:lnTo>
                <a:lnTo>
                  <a:pt x="205807" y="12598"/>
                </a:lnTo>
                <a:lnTo>
                  <a:pt x="163252" y="1674"/>
                </a:lnTo>
                <a:lnTo>
                  <a:pt x="152813" y="592"/>
                </a:lnTo>
                <a:lnTo>
                  <a:pt x="139911" y="0"/>
                </a:lnTo>
                <a:close/>
              </a:path>
              <a:path w="226694" h="340360">
                <a:moveTo>
                  <a:pt x="202208" y="152129"/>
                </a:moveTo>
                <a:lnTo>
                  <a:pt x="117303" y="152129"/>
                </a:lnTo>
                <a:lnTo>
                  <a:pt x="124849" y="152506"/>
                </a:lnTo>
                <a:lnTo>
                  <a:pt x="136728" y="154955"/>
                </a:lnTo>
                <a:lnTo>
                  <a:pt x="169234" y="178806"/>
                </a:lnTo>
                <a:lnTo>
                  <a:pt x="182327" y="229124"/>
                </a:lnTo>
                <a:lnTo>
                  <a:pt x="181576" y="242853"/>
                </a:lnTo>
                <a:lnTo>
                  <a:pt x="161259" y="289013"/>
                </a:lnTo>
                <a:lnTo>
                  <a:pt x="112450" y="305517"/>
                </a:lnTo>
                <a:lnTo>
                  <a:pt x="200590" y="305517"/>
                </a:lnTo>
                <a:lnTo>
                  <a:pt x="222401" y="261579"/>
                </a:lnTo>
                <a:lnTo>
                  <a:pt x="226426" y="218778"/>
                </a:lnTo>
                <a:lnTo>
                  <a:pt x="226369" y="214459"/>
                </a:lnTo>
                <a:lnTo>
                  <a:pt x="217409" y="176986"/>
                </a:lnTo>
                <a:lnTo>
                  <a:pt x="205108" y="155551"/>
                </a:lnTo>
                <a:lnTo>
                  <a:pt x="202208" y="152129"/>
                </a:lnTo>
                <a:close/>
              </a:path>
              <a:path w="226694" h="340360">
                <a:moveTo>
                  <a:pt x="112856" y="117161"/>
                </a:moveTo>
                <a:lnTo>
                  <a:pt x="64122" y="134954"/>
                </a:lnTo>
                <a:lnTo>
                  <a:pt x="53532" y="142597"/>
                </a:lnTo>
                <a:lnTo>
                  <a:pt x="44627" y="148574"/>
                </a:lnTo>
                <a:lnTo>
                  <a:pt x="199195" y="148574"/>
                </a:lnTo>
                <a:lnTo>
                  <a:pt x="197076" y="146074"/>
                </a:lnTo>
                <a:lnTo>
                  <a:pt x="156544" y="122393"/>
                </a:lnTo>
                <a:lnTo>
                  <a:pt x="128930" y="117679"/>
                </a:lnTo>
                <a:lnTo>
                  <a:pt x="112856" y="117161"/>
                </a:lnTo>
                <a:close/>
              </a:path>
              <a:path w="226694" h="340360">
                <a:moveTo>
                  <a:pt x="205807" y="37071"/>
                </a:moveTo>
                <a:lnTo>
                  <a:pt x="142718" y="37071"/>
                </a:lnTo>
                <a:lnTo>
                  <a:pt x="152996" y="37939"/>
                </a:lnTo>
                <a:lnTo>
                  <a:pt x="165592" y="40050"/>
                </a:lnTo>
                <a:lnTo>
                  <a:pt x="181909" y="43791"/>
                </a:lnTo>
                <a:lnTo>
                  <a:pt x="193859" y="48009"/>
                </a:lnTo>
                <a:lnTo>
                  <a:pt x="205807" y="53238"/>
                </a:lnTo>
                <a:lnTo>
                  <a:pt x="205807" y="370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78341" y="2538402"/>
            <a:ext cx="227965" cy="340995"/>
          </a:xfrm>
          <a:custGeom>
            <a:avLst/>
            <a:gdLst/>
            <a:ahLst/>
            <a:cxnLst/>
            <a:rect l="l" t="t" r="r" b="b"/>
            <a:pathLst>
              <a:path w="227965" h="340994">
                <a:moveTo>
                  <a:pt x="113736" y="0"/>
                </a:moveTo>
                <a:lnTo>
                  <a:pt x="75834" y="6416"/>
                </a:lnTo>
                <a:lnTo>
                  <a:pt x="34316" y="37214"/>
                </a:lnTo>
                <a:lnTo>
                  <a:pt x="12386" y="78713"/>
                </a:lnTo>
                <a:lnTo>
                  <a:pt x="2226" y="129011"/>
                </a:lnTo>
                <a:lnTo>
                  <a:pt x="64" y="169556"/>
                </a:lnTo>
                <a:lnTo>
                  <a:pt x="0" y="176792"/>
                </a:lnTo>
                <a:lnTo>
                  <a:pt x="411" y="191348"/>
                </a:lnTo>
                <a:lnTo>
                  <a:pt x="5002" y="233574"/>
                </a:lnTo>
                <a:lnTo>
                  <a:pt x="18960" y="279675"/>
                </a:lnTo>
                <a:lnTo>
                  <a:pt x="45737" y="316994"/>
                </a:lnTo>
                <a:lnTo>
                  <a:pt x="91201" y="338166"/>
                </a:lnTo>
                <a:lnTo>
                  <a:pt x="121690" y="340688"/>
                </a:lnTo>
                <a:lnTo>
                  <a:pt x="135266" y="339075"/>
                </a:lnTo>
                <a:lnTo>
                  <a:pt x="170793" y="324938"/>
                </a:lnTo>
                <a:lnTo>
                  <a:pt x="191439" y="306154"/>
                </a:lnTo>
                <a:lnTo>
                  <a:pt x="113588" y="306154"/>
                </a:lnTo>
                <a:lnTo>
                  <a:pt x="100506" y="304763"/>
                </a:lnTo>
                <a:lnTo>
                  <a:pt x="60955" y="270605"/>
                </a:lnTo>
                <a:lnTo>
                  <a:pt x="48620" y="228551"/>
                </a:lnTo>
                <a:lnTo>
                  <a:pt x="44892" y="185936"/>
                </a:lnTo>
                <a:lnTo>
                  <a:pt x="44649" y="169556"/>
                </a:lnTo>
                <a:lnTo>
                  <a:pt x="44890" y="155085"/>
                </a:lnTo>
                <a:lnTo>
                  <a:pt x="48633" y="115673"/>
                </a:lnTo>
                <a:lnTo>
                  <a:pt x="63013" y="69122"/>
                </a:lnTo>
                <a:lnTo>
                  <a:pt x="100319" y="36643"/>
                </a:lnTo>
                <a:lnTo>
                  <a:pt x="113736" y="35222"/>
                </a:lnTo>
                <a:lnTo>
                  <a:pt x="191473" y="35222"/>
                </a:lnTo>
                <a:lnTo>
                  <a:pt x="185350" y="28221"/>
                </a:lnTo>
                <a:lnTo>
                  <a:pt x="153585" y="7113"/>
                </a:lnTo>
                <a:lnTo>
                  <a:pt x="127928" y="794"/>
                </a:lnTo>
                <a:lnTo>
                  <a:pt x="113736" y="0"/>
                </a:lnTo>
                <a:close/>
              </a:path>
              <a:path w="227965" h="340994">
                <a:moveTo>
                  <a:pt x="191473" y="35222"/>
                </a:moveTo>
                <a:lnTo>
                  <a:pt x="113736" y="35222"/>
                </a:lnTo>
                <a:lnTo>
                  <a:pt x="113935" y="35222"/>
                </a:lnTo>
                <a:lnTo>
                  <a:pt x="127003" y="36622"/>
                </a:lnTo>
                <a:lnTo>
                  <a:pt x="166523" y="70847"/>
                </a:lnTo>
                <a:lnTo>
                  <a:pt x="178697" y="112899"/>
                </a:lnTo>
                <a:lnTo>
                  <a:pt x="182540" y="155085"/>
                </a:lnTo>
                <a:lnTo>
                  <a:pt x="182735" y="176792"/>
                </a:lnTo>
                <a:lnTo>
                  <a:pt x="182562" y="186392"/>
                </a:lnTo>
                <a:lnTo>
                  <a:pt x="178673" y="225766"/>
                </a:lnTo>
                <a:lnTo>
                  <a:pt x="164289" y="272328"/>
                </a:lnTo>
                <a:lnTo>
                  <a:pt x="127054" y="304739"/>
                </a:lnTo>
                <a:lnTo>
                  <a:pt x="113588" y="306154"/>
                </a:lnTo>
                <a:lnTo>
                  <a:pt x="191439" y="306154"/>
                </a:lnTo>
                <a:lnTo>
                  <a:pt x="212293" y="269744"/>
                </a:lnTo>
                <a:lnTo>
                  <a:pt x="223661" y="222499"/>
                </a:lnTo>
                <a:lnTo>
                  <a:pt x="227178" y="176792"/>
                </a:lnTo>
                <a:lnTo>
                  <a:pt x="227380" y="159296"/>
                </a:lnTo>
                <a:lnTo>
                  <a:pt x="226724" y="144773"/>
                </a:lnTo>
                <a:lnTo>
                  <a:pt x="221404" y="104636"/>
                </a:lnTo>
                <a:lnTo>
                  <a:pt x="205868" y="58578"/>
                </a:lnTo>
                <a:lnTo>
                  <a:pt x="194172" y="38307"/>
                </a:lnTo>
                <a:lnTo>
                  <a:pt x="191473" y="352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007244" y="281746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5991"/>
                </a:lnTo>
              </a:path>
            </a:pathLst>
          </a:custGeom>
          <a:ln w="4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110176" y="2538701"/>
            <a:ext cx="225425" cy="340995"/>
          </a:xfrm>
          <a:custGeom>
            <a:avLst/>
            <a:gdLst/>
            <a:ahLst/>
            <a:cxnLst/>
            <a:rect l="l" t="t" r="r" b="b"/>
            <a:pathLst>
              <a:path w="225425" h="340994">
                <a:moveTo>
                  <a:pt x="101785" y="0"/>
                </a:moveTo>
                <a:lnTo>
                  <a:pt x="63611" y="7489"/>
                </a:lnTo>
                <a:lnTo>
                  <a:pt x="22494" y="36057"/>
                </a:lnTo>
                <a:lnTo>
                  <a:pt x="8396" y="71585"/>
                </a:lnTo>
                <a:lnTo>
                  <a:pt x="7475" y="85856"/>
                </a:lnTo>
                <a:lnTo>
                  <a:pt x="8515" y="99259"/>
                </a:lnTo>
                <a:lnTo>
                  <a:pt x="32861" y="142549"/>
                </a:lnTo>
                <a:lnTo>
                  <a:pt x="67981" y="159551"/>
                </a:lnTo>
                <a:lnTo>
                  <a:pt x="59773" y="161742"/>
                </a:lnTo>
                <a:lnTo>
                  <a:pt x="26120" y="180242"/>
                </a:lnTo>
                <a:lnTo>
                  <a:pt x="2654" y="220480"/>
                </a:lnTo>
                <a:lnTo>
                  <a:pt x="0" y="250110"/>
                </a:lnTo>
                <a:lnTo>
                  <a:pt x="1448" y="263707"/>
                </a:lnTo>
                <a:lnTo>
                  <a:pt x="22903" y="309144"/>
                </a:lnTo>
                <a:lnTo>
                  <a:pt x="62235" y="333528"/>
                </a:lnTo>
                <a:lnTo>
                  <a:pt x="103533" y="340104"/>
                </a:lnTo>
                <a:lnTo>
                  <a:pt x="120417" y="340494"/>
                </a:lnTo>
                <a:lnTo>
                  <a:pt x="133892" y="339535"/>
                </a:lnTo>
                <a:lnTo>
                  <a:pt x="181512" y="324453"/>
                </a:lnTo>
                <a:lnTo>
                  <a:pt x="205294" y="305820"/>
                </a:lnTo>
                <a:lnTo>
                  <a:pt x="109743" y="305820"/>
                </a:lnTo>
                <a:lnTo>
                  <a:pt x="95631" y="304516"/>
                </a:lnTo>
                <a:lnTo>
                  <a:pt x="54394" y="279518"/>
                </a:lnTo>
                <a:lnTo>
                  <a:pt x="44506" y="241120"/>
                </a:lnTo>
                <a:lnTo>
                  <a:pt x="45759" y="227389"/>
                </a:lnTo>
                <a:lnTo>
                  <a:pt x="73903" y="187456"/>
                </a:lnTo>
                <a:lnTo>
                  <a:pt x="112685" y="178516"/>
                </a:lnTo>
                <a:lnTo>
                  <a:pt x="197030" y="178516"/>
                </a:lnTo>
                <a:lnTo>
                  <a:pt x="195810" y="177354"/>
                </a:lnTo>
                <a:lnTo>
                  <a:pt x="185308" y="169604"/>
                </a:lnTo>
                <a:lnTo>
                  <a:pt x="174376" y="163148"/>
                </a:lnTo>
                <a:lnTo>
                  <a:pt x="163493" y="157890"/>
                </a:lnTo>
                <a:lnTo>
                  <a:pt x="174974" y="153395"/>
                </a:lnTo>
                <a:lnTo>
                  <a:pt x="185549" y="147147"/>
                </a:lnTo>
                <a:lnTo>
                  <a:pt x="190191" y="143290"/>
                </a:lnTo>
                <a:lnTo>
                  <a:pt x="111573" y="143290"/>
                </a:lnTo>
                <a:lnTo>
                  <a:pt x="98157" y="142275"/>
                </a:lnTo>
                <a:lnTo>
                  <a:pt x="57064" y="115545"/>
                </a:lnTo>
                <a:lnTo>
                  <a:pt x="51725" y="89108"/>
                </a:lnTo>
                <a:lnTo>
                  <a:pt x="52771" y="76982"/>
                </a:lnTo>
                <a:lnTo>
                  <a:pt x="74884" y="44012"/>
                </a:lnTo>
                <a:lnTo>
                  <a:pt x="113503" y="34925"/>
                </a:lnTo>
                <a:lnTo>
                  <a:pt x="201275" y="34925"/>
                </a:lnTo>
                <a:lnTo>
                  <a:pt x="198315" y="31016"/>
                </a:lnTo>
                <a:lnTo>
                  <a:pt x="159786" y="6880"/>
                </a:lnTo>
                <a:lnTo>
                  <a:pt x="118931" y="338"/>
                </a:lnTo>
                <a:lnTo>
                  <a:pt x="101785" y="0"/>
                </a:lnTo>
                <a:close/>
              </a:path>
              <a:path w="225425" h="340994">
                <a:moveTo>
                  <a:pt x="197030" y="178516"/>
                </a:moveTo>
                <a:lnTo>
                  <a:pt x="112685" y="178516"/>
                </a:lnTo>
                <a:lnTo>
                  <a:pt x="117263" y="178611"/>
                </a:lnTo>
                <a:lnTo>
                  <a:pt x="130872" y="180180"/>
                </a:lnTo>
                <a:lnTo>
                  <a:pt x="171402" y="206242"/>
                </a:lnTo>
                <a:lnTo>
                  <a:pt x="180810" y="245478"/>
                </a:lnTo>
                <a:lnTo>
                  <a:pt x="179187" y="258513"/>
                </a:lnTo>
                <a:lnTo>
                  <a:pt x="159255" y="291464"/>
                </a:lnTo>
                <a:lnTo>
                  <a:pt x="109743" y="305820"/>
                </a:lnTo>
                <a:lnTo>
                  <a:pt x="205294" y="305820"/>
                </a:lnTo>
                <a:lnTo>
                  <a:pt x="222912" y="265179"/>
                </a:lnTo>
                <a:lnTo>
                  <a:pt x="225185" y="233474"/>
                </a:lnTo>
                <a:lnTo>
                  <a:pt x="223104" y="220919"/>
                </a:lnTo>
                <a:lnTo>
                  <a:pt x="219161" y="208964"/>
                </a:lnTo>
                <a:lnTo>
                  <a:pt x="213283" y="197518"/>
                </a:lnTo>
                <a:lnTo>
                  <a:pt x="205400" y="186493"/>
                </a:lnTo>
                <a:lnTo>
                  <a:pt x="197030" y="178516"/>
                </a:lnTo>
                <a:close/>
              </a:path>
              <a:path w="225425" h="340994">
                <a:moveTo>
                  <a:pt x="201275" y="34925"/>
                </a:moveTo>
                <a:lnTo>
                  <a:pt x="113503" y="34925"/>
                </a:lnTo>
                <a:lnTo>
                  <a:pt x="126759" y="35990"/>
                </a:lnTo>
                <a:lnTo>
                  <a:pt x="138878" y="39155"/>
                </a:lnTo>
                <a:lnTo>
                  <a:pt x="172239" y="75117"/>
                </a:lnTo>
                <a:lnTo>
                  <a:pt x="173644" y="89393"/>
                </a:lnTo>
                <a:lnTo>
                  <a:pt x="172477" y="101570"/>
                </a:lnTo>
                <a:lnTo>
                  <a:pt x="150212" y="134500"/>
                </a:lnTo>
                <a:lnTo>
                  <a:pt x="111573" y="143290"/>
                </a:lnTo>
                <a:lnTo>
                  <a:pt x="190191" y="143290"/>
                </a:lnTo>
                <a:lnTo>
                  <a:pt x="214669" y="107189"/>
                </a:lnTo>
                <a:lnTo>
                  <a:pt x="217657" y="77961"/>
                </a:lnTo>
                <a:lnTo>
                  <a:pt x="215750" y="64748"/>
                </a:lnTo>
                <a:lnTo>
                  <a:pt x="211913" y="52546"/>
                </a:lnTo>
                <a:lnTo>
                  <a:pt x="206113" y="41315"/>
                </a:lnTo>
                <a:lnTo>
                  <a:pt x="201275" y="349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17027" y="1373433"/>
            <a:ext cx="196215" cy="329565"/>
          </a:xfrm>
          <a:custGeom>
            <a:avLst/>
            <a:gdLst/>
            <a:ahLst/>
            <a:cxnLst/>
            <a:rect l="l" t="t" r="r" b="b"/>
            <a:pathLst>
              <a:path w="196215" h="329564">
                <a:moveTo>
                  <a:pt x="195975" y="291705"/>
                </a:moveTo>
                <a:lnTo>
                  <a:pt x="6321" y="291705"/>
                </a:lnTo>
                <a:lnTo>
                  <a:pt x="6321" y="329183"/>
                </a:lnTo>
                <a:lnTo>
                  <a:pt x="195975" y="329183"/>
                </a:lnTo>
                <a:lnTo>
                  <a:pt x="195975" y="291705"/>
                </a:lnTo>
                <a:close/>
              </a:path>
              <a:path w="196215" h="329564">
                <a:moveTo>
                  <a:pt x="123274" y="40639"/>
                </a:moveTo>
                <a:lnTo>
                  <a:pt x="79022" y="40639"/>
                </a:lnTo>
                <a:lnTo>
                  <a:pt x="79022" y="291705"/>
                </a:lnTo>
                <a:lnTo>
                  <a:pt x="123274" y="291705"/>
                </a:lnTo>
                <a:lnTo>
                  <a:pt x="123274" y="40639"/>
                </a:lnTo>
                <a:close/>
              </a:path>
              <a:path w="196215" h="329564">
                <a:moveTo>
                  <a:pt x="123274" y="0"/>
                </a:moveTo>
                <a:lnTo>
                  <a:pt x="78570" y="0"/>
                </a:lnTo>
                <a:lnTo>
                  <a:pt x="0" y="15805"/>
                </a:lnTo>
                <a:lnTo>
                  <a:pt x="0" y="56445"/>
                </a:lnTo>
                <a:lnTo>
                  <a:pt x="79022" y="40639"/>
                </a:lnTo>
                <a:lnTo>
                  <a:pt x="123274" y="40639"/>
                </a:lnTo>
                <a:lnTo>
                  <a:pt x="1232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26117" y="1646626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5991"/>
                </a:lnTo>
              </a:path>
            </a:pathLst>
          </a:custGeom>
          <a:ln w="4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127998" y="1367563"/>
            <a:ext cx="227965" cy="340995"/>
          </a:xfrm>
          <a:custGeom>
            <a:avLst/>
            <a:gdLst/>
            <a:ahLst/>
            <a:cxnLst/>
            <a:rect l="l" t="t" r="r" b="b"/>
            <a:pathLst>
              <a:path w="227965" h="340994">
                <a:moveTo>
                  <a:pt x="113736" y="0"/>
                </a:moveTo>
                <a:lnTo>
                  <a:pt x="75834" y="6416"/>
                </a:lnTo>
                <a:lnTo>
                  <a:pt x="34316" y="37213"/>
                </a:lnTo>
                <a:lnTo>
                  <a:pt x="12386" y="78713"/>
                </a:lnTo>
                <a:lnTo>
                  <a:pt x="2226" y="129011"/>
                </a:lnTo>
                <a:lnTo>
                  <a:pt x="64" y="169556"/>
                </a:lnTo>
                <a:lnTo>
                  <a:pt x="0" y="176793"/>
                </a:lnTo>
                <a:lnTo>
                  <a:pt x="411" y="191347"/>
                </a:lnTo>
                <a:lnTo>
                  <a:pt x="5002" y="233574"/>
                </a:lnTo>
                <a:lnTo>
                  <a:pt x="18960" y="279675"/>
                </a:lnTo>
                <a:lnTo>
                  <a:pt x="45737" y="316994"/>
                </a:lnTo>
                <a:lnTo>
                  <a:pt x="91200" y="338166"/>
                </a:lnTo>
                <a:lnTo>
                  <a:pt x="121690" y="340688"/>
                </a:lnTo>
                <a:lnTo>
                  <a:pt x="135265" y="339075"/>
                </a:lnTo>
                <a:lnTo>
                  <a:pt x="170793" y="324938"/>
                </a:lnTo>
                <a:lnTo>
                  <a:pt x="191439" y="306154"/>
                </a:lnTo>
                <a:lnTo>
                  <a:pt x="113588" y="306154"/>
                </a:lnTo>
                <a:lnTo>
                  <a:pt x="100506" y="304763"/>
                </a:lnTo>
                <a:lnTo>
                  <a:pt x="60955" y="270605"/>
                </a:lnTo>
                <a:lnTo>
                  <a:pt x="48620" y="228551"/>
                </a:lnTo>
                <a:lnTo>
                  <a:pt x="44892" y="185936"/>
                </a:lnTo>
                <a:lnTo>
                  <a:pt x="44649" y="169556"/>
                </a:lnTo>
                <a:lnTo>
                  <a:pt x="44890" y="155085"/>
                </a:lnTo>
                <a:lnTo>
                  <a:pt x="48633" y="115673"/>
                </a:lnTo>
                <a:lnTo>
                  <a:pt x="63012" y="69122"/>
                </a:lnTo>
                <a:lnTo>
                  <a:pt x="100319" y="36643"/>
                </a:lnTo>
                <a:lnTo>
                  <a:pt x="113736" y="35222"/>
                </a:lnTo>
                <a:lnTo>
                  <a:pt x="191473" y="35222"/>
                </a:lnTo>
                <a:lnTo>
                  <a:pt x="185350" y="28222"/>
                </a:lnTo>
                <a:lnTo>
                  <a:pt x="153585" y="7113"/>
                </a:lnTo>
                <a:lnTo>
                  <a:pt x="127928" y="794"/>
                </a:lnTo>
                <a:lnTo>
                  <a:pt x="113736" y="0"/>
                </a:lnTo>
                <a:close/>
              </a:path>
              <a:path w="227965" h="340994">
                <a:moveTo>
                  <a:pt x="191473" y="35222"/>
                </a:moveTo>
                <a:lnTo>
                  <a:pt x="113736" y="35222"/>
                </a:lnTo>
                <a:lnTo>
                  <a:pt x="113935" y="35222"/>
                </a:lnTo>
                <a:lnTo>
                  <a:pt x="127003" y="36622"/>
                </a:lnTo>
                <a:lnTo>
                  <a:pt x="166522" y="70847"/>
                </a:lnTo>
                <a:lnTo>
                  <a:pt x="178696" y="112898"/>
                </a:lnTo>
                <a:lnTo>
                  <a:pt x="182539" y="155085"/>
                </a:lnTo>
                <a:lnTo>
                  <a:pt x="182735" y="176793"/>
                </a:lnTo>
                <a:lnTo>
                  <a:pt x="182562" y="186392"/>
                </a:lnTo>
                <a:lnTo>
                  <a:pt x="178673" y="225766"/>
                </a:lnTo>
                <a:lnTo>
                  <a:pt x="164289" y="272328"/>
                </a:lnTo>
                <a:lnTo>
                  <a:pt x="127054" y="304739"/>
                </a:lnTo>
                <a:lnTo>
                  <a:pt x="113588" y="306154"/>
                </a:lnTo>
                <a:lnTo>
                  <a:pt x="191439" y="306154"/>
                </a:lnTo>
                <a:lnTo>
                  <a:pt x="212292" y="269744"/>
                </a:lnTo>
                <a:lnTo>
                  <a:pt x="223660" y="222499"/>
                </a:lnTo>
                <a:lnTo>
                  <a:pt x="227177" y="176793"/>
                </a:lnTo>
                <a:lnTo>
                  <a:pt x="227379" y="159296"/>
                </a:lnTo>
                <a:lnTo>
                  <a:pt x="226723" y="144773"/>
                </a:lnTo>
                <a:lnTo>
                  <a:pt x="221403" y="104636"/>
                </a:lnTo>
                <a:lnTo>
                  <a:pt x="205867" y="58578"/>
                </a:lnTo>
                <a:lnTo>
                  <a:pt x="194172" y="38307"/>
                </a:lnTo>
                <a:lnTo>
                  <a:pt x="191473" y="352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59964" y="5906540"/>
            <a:ext cx="426084" cy="332105"/>
          </a:xfrm>
          <a:custGeom>
            <a:avLst/>
            <a:gdLst/>
            <a:ahLst/>
            <a:cxnLst/>
            <a:rect l="l" t="t" r="r" b="b"/>
            <a:pathLst>
              <a:path w="426084" h="332104">
                <a:moveTo>
                  <a:pt x="97500" y="0"/>
                </a:moveTo>
                <a:lnTo>
                  <a:pt x="38797" y="0"/>
                </a:lnTo>
                <a:lnTo>
                  <a:pt x="34876" y="6011"/>
                </a:lnTo>
                <a:lnTo>
                  <a:pt x="12960" y="51480"/>
                </a:lnTo>
                <a:lnTo>
                  <a:pt x="2149" y="97681"/>
                </a:lnTo>
                <a:lnTo>
                  <a:pt x="0" y="140312"/>
                </a:lnTo>
                <a:lnTo>
                  <a:pt x="826" y="154493"/>
                </a:lnTo>
                <a:lnTo>
                  <a:pt x="7690" y="194193"/>
                </a:lnTo>
                <a:lnTo>
                  <a:pt x="27249" y="240707"/>
                </a:lnTo>
                <a:lnTo>
                  <a:pt x="58970" y="280226"/>
                </a:lnTo>
                <a:lnTo>
                  <a:pt x="98028" y="307287"/>
                </a:lnTo>
                <a:lnTo>
                  <a:pt x="145134" y="324345"/>
                </a:lnTo>
                <a:lnTo>
                  <a:pt x="186102" y="330685"/>
                </a:lnTo>
                <a:lnTo>
                  <a:pt x="216239" y="331882"/>
                </a:lnTo>
                <a:lnTo>
                  <a:pt x="231023" y="331457"/>
                </a:lnTo>
                <a:lnTo>
                  <a:pt x="272415" y="326483"/>
                </a:lnTo>
                <a:lnTo>
                  <a:pt x="309500" y="315797"/>
                </a:lnTo>
                <a:lnTo>
                  <a:pt x="352541" y="292306"/>
                </a:lnTo>
                <a:lnTo>
                  <a:pt x="374589" y="273139"/>
                </a:lnTo>
                <a:lnTo>
                  <a:pt x="207173" y="273139"/>
                </a:lnTo>
                <a:lnTo>
                  <a:pt x="192162" y="272521"/>
                </a:lnTo>
                <a:lnTo>
                  <a:pt x="151297" y="266416"/>
                </a:lnTo>
                <a:lnTo>
                  <a:pt x="106044" y="248021"/>
                </a:lnTo>
                <a:lnTo>
                  <a:pt x="70787" y="216151"/>
                </a:lnTo>
                <a:lnTo>
                  <a:pt x="50228" y="170285"/>
                </a:lnTo>
                <a:lnTo>
                  <a:pt x="45571" y="127424"/>
                </a:lnTo>
                <a:lnTo>
                  <a:pt x="45968" y="115697"/>
                </a:lnTo>
                <a:lnTo>
                  <a:pt x="56579" y="66850"/>
                </a:lnTo>
                <a:lnTo>
                  <a:pt x="73899" y="31168"/>
                </a:lnTo>
                <a:lnTo>
                  <a:pt x="88892" y="10233"/>
                </a:lnTo>
                <a:lnTo>
                  <a:pt x="97500" y="0"/>
                </a:lnTo>
                <a:close/>
              </a:path>
              <a:path w="426084" h="332104">
                <a:moveTo>
                  <a:pt x="387060" y="0"/>
                </a:moveTo>
                <a:lnTo>
                  <a:pt x="335980" y="8068"/>
                </a:lnTo>
                <a:lnTo>
                  <a:pt x="343984" y="18190"/>
                </a:lnTo>
                <a:lnTo>
                  <a:pt x="351226" y="28574"/>
                </a:lnTo>
                <a:lnTo>
                  <a:pt x="372473" y="72762"/>
                </a:lnTo>
                <a:lnTo>
                  <a:pt x="380403" y="122121"/>
                </a:lnTo>
                <a:lnTo>
                  <a:pt x="380627" y="137674"/>
                </a:lnTo>
                <a:lnTo>
                  <a:pt x="379514" y="151495"/>
                </a:lnTo>
                <a:lnTo>
                  <a:pt x="370175" y="189085"/>
                </a:lnTo>
                <a:lnTo>
                  <a:pt x="342141" y="231337"/>
                </a:lnTo>
                <a:lnTo>
                  <a:pt x="303147" y="257270"/>
                </a:lnTo>
                <a:lnTo>
                  <a:pt x="253564" y="270248"/>
                </a:lnTo>
                <a:lnTo>
                  <a:pt x="207173" y="273139"/>
                </a:lnTo>
                <a:lnTo>
                  <a:pt x="374589" y="273139"/>
                </a:lnTo>
                <a:lnTo>
                  <a:pt x="399920" y="239363"/>
                </a:lnTo>
                <a:lnTo>
                  <a:pt x="417928" y="193255"/>
                </a:lnTo>
                <a:lnTo>
                  <a:pt x="424599" y="151495"/>
                </a:lnTo>
                <a:lnTo>
                  <a:pt x="425781" y="120237"/>
                </a:lnTo>
                <a:lnTo>
                  <a:pt x="424947" y="107974"/>
                </a:lnTo>
                <a:lnTo>
                  <a:pt x="414949" y="57248"/>
                </a:lnTo>
                <a:lnTo>
                  <a:pt x="394173" y="11072"/>
                </a:lnTo>
                <a:lnTo>
                  <a:pt x="3870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67153" y="5474766"/>
            <a:ext cx="411480" cy="346075"/>
          </a:xfrm>
          <a:custGeom>
            <a:avLst/>
            <a:gdLst/>
            <a:ahLst/>
            <a:cxnLst/>
            <a:rect l="l" t="t" r="r" b="b"/>
            <a:pathLst>
              <a:path w="411480" h="346075">
                <a:moveTo>
                  <a:pt x="200834" y="0"/>
                </a:moveTo>
                <a:lnTo>
                  <a:pt x="156424" y="3444"/>
                </a:lnTo>
                <a:lnTo>
                  <a:pt x="117521" y="12800"/>
                </a:lnTo>
                <a:lnTo>
                  <a:pt x="73922" y="34813"/>
                </a:lnTo>
                <a:lnTo>
                  <a:pt x="40767" y="67053"/>
                </a:lnTo>
                <a:lnTo>
                  <a:pt x="19662" y="106539"/>
                </a:lnTo>
                <a:lnTo>
                  <a:pt x="6106" y="155905"/>
                </a:lnTo>
                <a:lnTo>
                  <a:pt x="981" y="199370"/>
                </a:lnTo>
                <a:lnTo>
                  <a:pt x="0" y="231396"/>
                </a:lnTo>
                <a:lnTo>
                  <a:pt x="0" y="345978"/>
                </a:lnTo>
                <a:lnTo>
                  <a:pt x="411480" y="345978"/>
                </a:lnTo>
                <a:lnTo>
                  <a:pt x="411435" y="290098"/>
                </a:lnTo>
                <a:lnTo>
                  <a:pt x="45719" y="290098"/>
                </a:lnTo>
                <a:lnTo>
                  <a:pt x="45836" y="213825"/>
                </a:lnTo>
                <a:lnTo>
                  <a:pt x="50273" y="170606"/>
                </a:lnTo>
                <a:lnTo>
                  <a:pt x="61395" y="134071"/>
                </a:lnTo>
                <a:lnTo>
                  <a:pt x="87233" y="95179"/>
                </a:lnTo>
                <a:lnTo>
                  <a:pt x="125145" y="71963"/>
                </a:lnTo>
                <a:lnTo>
                  <a:pt x="163131" y="62036"/>
                </a:lnTo>
                <a:lnTo>
                  <a:pt x="210251" y="58710"/>
                </a:lnTo>
                <a:lnTo>
                  <a:pt x="363422" y="58710"/>
                </a:lnTo>
                <a:lnTo>
                  <a:pt x="358533" y="52875"/>
                </a:lnTo>
                <a:lnTo>
                  <a:pt x="322570" y="25481"/>
                </a:lnTo>
                <a:lnTo>
                  <a:pt x="275785" y="7898"/>
                </a:lnTo>
                <a:lnTo>
                  <a:pt x="233100" y="1262"/>
                </a:lnTo>
                <a:lnTo>
                  <a:pt x="217356" y="313"/>
                </a:lnTo>
                <a:lnTo>
                  <a:pt x="200834" y="0"/>
                </a:lnTo>
                <a:close/>
              </a:path>
              <a:path w="411480" h="346075">
                <a:moveTo>
                  <a:pt x="363422" y="58710"/>
                </a:moveTo>
                <a:lnTo>
                  <a:pt x="210251" y="58710"/>
                </a:lnTo>
                <a:lnTo>
                  <a:pt x="225702" y="59325"/>
                </a:lnTo>
                <a:lnTo>
                  <a:pt x="240339" y="60713"/>
                </a:lnTo>
                <a:lnTo>
                  <a:pt x="279471" y="69578"/>
                </a:lnTo>
                <a:lnTo>
                  <a:pt x="320921" y="92578"/>
                </a:lnTo>
                <a:lnTo>
                  <a:pt x="348118" y="128192"/>
                </a:lnTo>
                <a:lnTo>
                  <a:pt x="362557" y="177262"/>
                </a:lnTo>
                <a:lnTo>
                  <a:pt x="365713" y="220817"/>
                </a:lnTo>
                <a:lnTo>
                  <a:pt x="365759" y="290098"/>
                </a:lnTo>
                <a:lnTo>
                  <a:pt x="411435" y="290098"/>
                </a:lnTo>
                <a:lnTo>
                  <a:pt x="411379" y="220817"/>
                </a:lnTo>
                <a:lnTo>
                  <a:pt x="408356" y="175951"/>
                </a:lnTo>
                <a:lnTo>
                  <a:pt x="400981" y="136038"/>
                </a:lnTo>
                <a:lnTo>
                  <a:pt x="384036" y="90311"/>
                </a:lnTo>
                <a:lnTo>
                  <a:pt x="365737" y="61473"/>
                </a:lnTo>
                <a:lnTo>
                  <a:pt x="363422" y="587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67153" y="5358129"/>
            <a:ext cx="411480" cy="0"/>
          </a:xfrm>
          <a:custGeom>
            <a:avLst/>
            <a:gdLst/>
            <a:ahLst/>
            <a:cxnLst/>
            <a:rect l="l" t="t" r="r" b="b"/>
            <a:pathLst>
              <a:path w="411480">
                <a:moveTo>
                  <a:pt x="0" y="0"/>
                </a:moveTo>
                <a:lnTo>
                  <a:pt x="411480" y="0"/>
                </a:lnTo>
              </a:path>
            </a:pathLst>
          </a:custGeom>
          <a:ln w="558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90577" y="5149850"/>
            <a:ext cx="0" cy="180340"/>
          </a:xfrm>
          <a:custGeom>
            <a:avLst/>
            <a:gdLst/>
            <a:ahLst/>
            <a:cxnLst/>
            <a:rect l="l" t="t" r="r" b="b"/>
            <a:pathLst>
              <a:path h="180339">
                <a:moveTo>
                  <a:pt x="0" y="0"/>
                </a:moveTo>
                <a:lnTo>
                  <a:pt x="0" y="180339"/>
                </a:lnTo>
              </a:path>
            </a:pathLst>
          </a:custGeom>
          <a:ln w="468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58782" y="5167118"/>
            <a:ext cx="0" cy="163195"/>
          </a:xfrm>
          <a:custGeom>
            <a:avLst/>
            <a:gdLst/>
            <a:ahLst/>
            <a:cxnLst/>
            <a:rect l="l" t="t" r="r" b="b"/>
            <a:pathLst>
              <a:path h="163195">
                <a:moveTo>
                  <a:pt x="0" y="0"/>
                </a:moveTo>
                <a:lnTo>
                  <a:pt x="0" y="163125"/>
                </a:lnTo>
              </a:path>
            </a:pathLst>
          </a:custGeom>
          <a:ln w="468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62647" y="4623122"/>
            <a:ext cx="323850" cy="283210"/>
          </a:xfrm>
          <a:custGeom>
            <a:avLst/>
            <a:gdLst/>
            <a:ahLst/>
            <a:cxnLst/>
            <a:rect l="l" t="t" r="r" b="b"/>
            <a:pathLst>
              <a:path w="323850" h="283210">
                <a:moveTo>
                  <a:pt x="153282" y="0"/>
                </a:moveTo>
                <a:lnTo>
                  <a:pt x="113658" y="4627"/>
                </a:lnTo>
                <a:lnTo>
                  <a:pt x="66951" y="22271"/>
                </a:lnTo>
                <a:lnTo>
                  <a:pt x="35055" y="45240"/>
                </a:lnTo>
                <a:lnTo>
                  <a:pt x="8790" y="87666"/>
                </a:lnTo>
                <a:lnTo>
                  <a:pt x="457" y="126985"/>
                </a:lnTo>
                <a:lnTo>
                  <a:pt x="0" y="138855"/>
                </a:lnTo>
                <a:lnTo>
                  <a:pt x="14" y="148377"/>
                </a:lnTo>
                <a:lnTo>
                  <a:pt x="6128" y="187090"/>
                </a:lnTo>
                <a:lnTo>
                  <a:pt x="30066" y="231580"/>
                </a:lnTo>
                <a:lnTo>
                  <a:pt x="58273" y="257432"/>
                </a:lnTo>
                <a:lnTo>
                  <a:pt x="100657" y="275218"/>
                </a:lnTo>
                <a:lnTo>
                  <a:pt x="141936" y="281794"/>
                </a:lnTo>
                <a:lnTo>
                  <a:pt x="174943" y="282937"/>
                </a:lnTo>
                <a:lnTo>
                  <a:pt x="189455" y="281890"/>
                </a:lnTo>
                <a:lnTo>
                  <a:pt x="228886" y="274084"/>
                </a:lnTo>
                <a:lnTo>
                  <a:pt x="272080" y="252628"/>
                </a:lnTo>
                <a:lnTo>
                  <a:pt x="296160" y="229367"/>
                </a:lnTo>
                <a:lnTo>
                  <a:pt x="151332" y="229367"/>
                </a:lnTo>
                <a:lnTo>
                  <a:pt x="138058" y="228313"/>
                </a:lnTo>
                <a:lnTo>
                  <a:pt x="90116" y="214167"/>
                </a:lnTo>
                <a:lnTo>
                  <a:pt x="58836" y="190497"/>
                </a:lnTo>
                <a:lnTo>
                  <a:pt x="43796" y="155367"/>
                </a:lnTo>
                <a:lnTo>
                  <a:pt x="42794" y="141546"/>
                </a:lnTo>
                <a:lnTo>
                  <a:pt x="43384" y="130926"/>
                </a:lnTo>
                <a:lnTo>
                  <a:pt x="65466" y="85430"/>
                </a:lnTo>
                <a:lnTo>
                  <a:pt x="107755" y="60947"/>
                </a:lnTo>
                <a:lnTo>
                  <a:pt x="147429" y="53959"/>
                </a:lnTo>
                <a:lnTo>
                  <a:pt x="162406" y="53493"/>
                </a:lnTo>
                <a:lnTo>
                  <a:pt x="294876" y="53493"/>
                </a:lnTo>
                <a:lnTo>
                  <a:pt x="286691" y="44091"/>
                </a:lnTo>
                <a:lnTo>
                  <a:pt x="248488" y="17019"/>
                </a:lnTo>
                <a:lnTo>
                  <a:pt x="199741" y="3102"/>
                </a:lnTo>
                <a:lnTo>
                  <a:pt x="169802" y="322"/>
                </a:lnTo>
                <a:lnTo>
                  <a:pt x="153282" y="0"/>
                </a:lnTo>
                <a:close/>
              </a:path>
              <a:path w="323850" h="283210">
                <a:moveTo>
                  <a:pt x="294876" y="53493"/>
                </a:moveTo>
                <a:lnTo>
                  <a:pt x="162406" y="53493"/>
                </a:lnTo>
                <a:lnTo>
                  <a:pt x="175912" y="53905"/>
                </a:lnTo>
                <a:lnTo>
                  <a:pt x="188759" y="55148"/>
                </a:lnTo>
                <a:lnTo>
                  <a:pt x="236013" y="70303"/>
                </a:lnTo>
                <a:lnTo>
                  <a:pt x="266921" y="94787"/>
                </a:lnTo>
                <a:lnTo>
                  <a:pt x="280079" y="131004"/>
                </a:lnTo>
                <a:lnTo>
                  <a:pt x="280900" y="145949"/>
                </a:lnTo>
                <a:lnTo>
                  <a:pt x="279541" y="158311"/>
                </a:lnTo>
                <a:lnTo>
                  <a:pt x="253958" y="201689"/>
                </a:lnTo>
                <a:lnTo>
                  <a:pt x="210621" y="223835"/>
                </a:lnTo>
                <a:lnTo>
                  <a:pt x="168522" y="229093"/>
                </a:lnTo>
                <a:lnTo>
                  <a:pt x="151332" y="229367"/>
                </a:lnTo>
                <a:lnTo>
                  <a:pt x="296160" y="229367"/>
                </a:lnTo>
                <a:lnTo>
                  <a:pt x="315066" y="194339"/>
                </a:lnTo>
                <a:lnTo>
                  <a:pt x="322796" y="154023"/>
                </a:lnTo>
                <a:lnTo>
                  <a:pt x="323305" y="138855"/>
                </a:lnTo>
                <a:lnTo>
                  <a:pt x="322606" y="124941"/>
                </a:lnTo>
                <a:lnTo>
                  <a:pt x="314124" y="86974"/>
                </a:lnTo>
                <a:lnTo>
                  <a:pt x="295376" y="54068"/>
                </a:lnTo>
                <a:lnTo>
                  <a:pt x="294876" y="534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49655" y="4382540"/>
            <a:ext cx="429259" cy="196850"/>
          </a:xfrm>
          <a:custGeom>
            <a:avLst/>
            <a:gdLst/>
            <a:ahLst/>
            <a:cxnLst/>
            <a:rect l="l" t="t" r="r" b="b"/>
            <a:pathLst>
              <a:path w="429259" h="196850">
                <a:moveTo>
                  <a:pt x="159737" y="147885"/>
                </a:moveTo>
                <a:lnTo>
                  <a:pt x="120226" y="147885"/>
                </a:lnTo>
                <a:lnTo>
                  <a:pt x="120226" y="196427"/>
                </a:lnTo>
                <a:lnTo>
                  <a:pt x="159737" y="196427"/>
                </a:lnTo>
                <a:lnTo>
                  <a:pt x="159737" y="147885"/>
                </a:lnTo>
                <a:close/>
              </a:path>
              <a:path w="429259" h="196850">
                <a:moveTo>
                  <a:pt x="42333" y="0"/>
                </a:moveTo>
                <a:lnTo>
                  <a:pt x="0" y="0"/>
                </a:lnTo>
                <a:lnTo>
                  <a:pt x="107" y="54914"/>
                </a:lnTo>
                <a:lnTo>
                  <a:pt x="6986" y="96034"/>
                </a:lnTo>
                <a:lnTo>
                  <a:pt x="33944" y="132461"/>
                </a:lnTo>
                <a:lnTo>
                  <a:pt x="83053" y="147268"/>
                </a:lnTo>
                <a:lnTo>
                  <a:pt x="98777" y="147885"/>
                </a:lnTo>
                <a:lnTo>
                  <a:pt x="428977" y="147885"/>
                </a:lnTo>
                <a:lnTo>
                  <a:pt x="428977" y="97085"/>
                </a:lnTo>
                <a:lnTo>
                  <a:pt x="120226" y="97085"/>
                </a:lnTo>
                <a:lnTo>
                  <a:pt x="88114" y="97002"/>
                </a:lnTo>
                <a:lnTo>
                  <a:pt x="47092" y="76803"/>
                </a:lnTo>
                <a:lnTo>
                  <a:pt x="42333" y="48543"/>
                </a:lnTo>
                <a:lnTo>
                  <a:pt x="42333" y="0"/>
                </a:lnTo>
                <a:close/>
              </a:path>
              <a:path w="429259" h="196850">
                <a:moveTo>
                  <a:pt x="159737" y="13547"/>
                </a:moveTo>
                <a:lnTo>
                  <a:pt x="120226" y="13547"/>
                </a:lnTo>
                <a:lnTo>
                  <a:pt x="120226" y="97085"/>
                </a:lnTo>
                <a:lnTo>
                  <a:pt x="159737" y="97085"/>
                </a:lnTo>
                <a:lnTo>
                  <a:pt x="159737" y="13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67153" y="3849705"/>
            <a:ext cx="419100" cy="314960"/>
          </a:xfrm>
          <a:custGeom>
            <a:avLst/>
            <a:gdLst/>
            <a:ahLst/>
            <a:cxnLst/>
            <a:rect l="l" t="t" r="r" b="b"/>
            <a:pathLst>
              <a:path w="419100" h="314960">
                <a:moveTo>
                  <a:pt x="256822" y="0"/>
                </a:moveTo>
                <a:lnTo>
                  <a:pt x="0" y="0"/>
                </a:lnTo>
                <a:lnTo>
                  <a:pt x="0" y="55880"/>
                </a:lnTo>
                <a:lnTo>
                  <a:pt x="252787" y="55891"/>
                </a:lnTo>
                <a:lnTo>
                  <a:pt x="268249" y="56409"/>
                </a:lnTo>
                <a:lnTo>
                  <a:pt x="308642" y="62880"/>
                </a:lnTo>
                <a:lnTo>
                  <a:pt x="349884" y="84161"/>
                </a:lnTo>
                <a:lnTo>
                  <a:pt x="371521" y="127625"/>
                </a:lnTo>
                <a:lnTo>
                  <a:pt x="374226" y="157854"/>
                </a:lnTo>
                <a:lnTo>
                  <a:pt x="373596" y="172648"/>
                </a:lnTo>
                <a:lnTo>
                  <a:pt x="363676" y="210375"/>
                </a:lnTo>
                <a:lnTo>
                  <a:pt x="330544" y="244832"/>
                </a:lnTo>
                <a:lnTo>
                  <a:pt x="281785" y="257496"/>
                </a:lnTo>
                <a:lnTo>
                  <a:pt x="250048" y="259080"/>
                </a:lnTo>
                <a:lnTo>
                  <a:pt x="0" y="259080"/>
                </a:lnTo>
                <a:lnTo>
                  <a:pt x="0" y="314960"/>
                </a:lnTo>
                <a:lnTo>
                  <a:pt x="266391" y="314819"/>
                </a:lnTo>
                <a:lnTo>
                  <a:pt x="307722" y="310142"/>
                </a:lnTo>
                <a:lnTo>
                  <a:pt x="354268" y="292419"/>
                </a:lnTo>
                <a:lnTo>
                  <a:pt x="390584" y="261058"/>
                </a:lnTo>
                <a:lnTo>
                  <a:pt x="410059" y="219572"/>
                </a:lnTo>
                <a:lnTo>
                  <a:pt x="417265" y="178065"/>
                </a:lnTo>
                <a:lnTo>
                  <a:pt x="418525" y="144563"/>
                </a:lnTo>
                <a:lnTo>
                  <a:pt x="417402" y="129787"/>
                </a:lnTo>
                <a:lnTo>
                  <a:pt x="408939" y="90192"/>
                </a:lnTo>
                <a:lnTo>
                  <a:pt x="385653" y="48194"/>
                </a:lnTo>
                <a:lnTo>
                  <a:pt x="349796" y="19474"/>
                </a:lnTo>
                <a:lnTo>
                  <a:pt x="301552" y="3596"/>
                </a:lnTo>
                <a:lnTo>
                  <a:pt x="272559" y="400"/>
                </a:lnTo>
                <a:lnTo>
                  <a:pt x="2568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62597" y="3534272"/>
            <a:ext cx="323215" cy="236220"/>
          </a:xfrm>
          <a:custGeom>
            <a:avLst/>
            <a:gdLst/>
            <a:ahLst/>
            <a:cxnLst/>
            <a:rect l="l" t="t" r="r" b="b"/>
            <a:pathLst>
              <a:path w="323215" h="236220">
                <a:moveTo>
                  <a:pt x="308986" y="52007"/>
                </a:moveTo>
                <a:lnTo>
                  <a:pt x="238850" y="52007"/>
                </a:lnTo>
                <a:lnTo>
                  <a:pt x="251239" y="55050"/>
                </a:lnTo>
                <a:lnTo>
                  <a:pt x="261897" y="62016"/>
                </a:lnTo>
                <a:lnTo>
                  <a:pt x="279831" y="104070"/>
                </a:lnTo>
                <a:lnTo>
                  <a:pt x="281335" y="136820"/>
                </a:lnTo>
                <a:lnTo>
                  <a:pt x="280384" y="148194"/>
                </a:lnTo>
                <a:lnTo>
                  <a:pt x="272097" y="188515"/>
                </a:lnTo>
                <a:lnTo>
                  <a:pt x="252253" y="235845"/>
                </a:lnTo>
                <a:lnTo>
                  <a:pt x="307657" y="226985"/>
                </a:lnTo>
                <a:lnTo>
                  <a:pt x="319108" y="177783"/>
                </a:lnTo>
                <a:lnTo>
                  <a:pt x="322956" y="132279"/>
                </a:lnTo>
                <a:lnTo>
                  <a:pt x="323053" y="114122"/>
                </a:lnTo>
                <a:lnTo>
                  <a:pt x="321940" y="100186"/>
                </a:lnTo>
                <a:lnTo>
                  <a:pt x="319991" y="86962"/>
                </a:lnTo>
                <a:lnTo>
                  <a:pt x="317163" y="74429"/>
                </a:lnTo>
                <a:lnTo>
                  <a:pt x="313415" y="62561"/>
                </a:lnTo>
                <a:lnTo>
                  <a:pt x="308986" y="52007"/>
                </a:lnTo>
                <a:close/>
              </a:path>
              <a:path w="323215" h="236220">
                <a:moveTo>
                  <a:pt x="64293" y="16276"/>
                </a:moveTo>
                <a:lnTo>
                  <a:pt x="16316" y="16276"/>
                </a:lnTo>
                <a:lnTo>
                  <a:pt x="15442" y="18748"/>
                </a:lnTo>
                <a:lnTo>
                  <a:pt x="3420" y="68644"/>
                </a:lnTo>
                <a:lnTo>
                  <a:pt x="0" y="120294"/>
                </a:lnTo>
                <a:lnTo>
                  <a:pt x="737" y="135088"/>
                </a:lnTo>
                <a:lnTo>
                  <a:pt x="8492" y="173967"/>
                </a:lnTo>
                <a:lnTo>
                  <a:pt x="33392" y="213559"/>
                </a:lnTo>
                <a:lnTo>
                  <a:pt x="80226" y="232728"/>
                </a:lnTo>
                <a:lnTo>
                  <a:pt x="95774" y="233488"/>
                </a:lnTo>
                <a:lnTo>
                  <a:pt x="108414" y="232141"/>
                </a:lnTo>
                <a:lnTo>
                  <a:pt x="153170" y="205916"/>
                </a:lnTo>
                <a:lnTo>
                  <a:pt x="165360" y="184462"/>
                </a:lnTo>
                <a:lnTo>
                  <a:pt x="87090" y="184462"/>
                </a:lnTo>
                <a:lnTo>
                  <a:pt x="73795" y="182124"/>
                </a:lnTo>
                <a:lnTo>
                  <a:pt x="46502" y="147166"/>
                </a:lnTo>
                <a:lnTo>
                  <a:pt x="42375" y="103094"/>
                </a:lnTo>
                <a:lnTo>
                  <a:pt x="43108" y="92074"/>
                </a:lnTo>
                <a:lnTo>
                  <a:pt x="50465" y="51881"/>
                </a:lnTo>
                <a:lnTo>
                  <a:pt x="59113" y="28059"/>
                </a:lnTo>
                <a:lnTo>
                  <a:pt x="64293" y="16276"/>
                </a:lnTo>
                <a:close/>
              </a:path>
              <a:path w="323215" h="236220">
                <a:moveTo>
                  <a:pt x="226234" y="0"/>
                </a:moveTo>
                <a:lnTo>
                  <a:pt x="178768" y="17204"/>
                </a:lnTo>
                <a:lnTo>
                  <a:pt x="152198" y="56426"/>
                </a:lnTo>
                <a:lnTo>
                  <a:pt x="139364" y="99250"/>
                </a:lnTo>
                <a:lnTo>
                  <a:pt x="135318" y="117203"/>
                </a:lnTo>
                <a:lnTo>
                  <a:pt x="131779" y="132279"/>
                </a:lnTo>
                <a:lnTo>
                  <a:pt x="111646" y="176018"/>
                </a:lnTo>
                <a:lnTo>
                  <a:pt x="87090" y="184462"/>
                </a:lnTo>
                <a:lnTo>
                  <a:pt x="165360" y="184462"/>
                </a:lnTo>
                <a:lnTo>
                  <a:pt x="169674" y="173636"/>
                </a:lnTo>
                <a:lnTo>
                  <a:pt x="174003" y="159770"/>
                </a:lnTo>
                <a:lnTo>
                  <a:pt x="177795" y="144191"/>
                </a:lnTo>
                <a:lnTo>
                  <a:pt x="182145" y="124842"/>
                </a:lnTo>
                <a:lnTo>
                  <a:pt x="186195" y="107878"/>
                </a:lnTo>
                <a:lnTo>
                  <a:pt x="203350" y="65699"/>
                </a:lnTo>
                <a:lnTo>
                  <a:pt x="238850" y="52007"/>
                </a:lnTo>
                <a:lnTo>
                  <a:pt x="308986" y="52007"/>
                </a:lnTo>
                <a:lnTo>
                  <a:pt x="308705" y="51337"/>
                </a:lnTo>
                <a:lnTo>
                  <a:pt x="277971" y="13608"/>
                </a:lnTo>
                <a:lnTo>
                  <a:pt x="241345" y="818"/>
                </a:lnTo>
                <a:lnTo>
                  <a:pt x="2262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62914" y="3189305"/>
            <a:ext cx="323215" cy="286385"/>
          </a:xfrm>
          <a:custGeom>
            <a:avLst/>
            <a:gdLst/>
            <a:ahLst/>
            <a:cxnLst/>
            <a:rect l="l" t="t" r="r" b="b"/>
            <a:pathLst>
              <a:path w="323215" h="286385">
                <a:moveTo>
                  <a:pt x="173478" y="0"/>
                </a:moveTo>
                <a:lnTo>
                  <a:pt x="148642" y="0"/>
                </a:lnTo>
                <a:lnTo>
                  <a:pt x="144416" y="35"/>
                </a:lnTo>
                <a:lnTo>
                  <a:pt x="103556" y="4725"/>
                </a:lnTo>
                <a:lnTo>
                  <a:pt x="57235" y="23551"/>
                </a:lnTo>
                <a:lnTo>
                  <a:pt x="22402" y="55901"/>
                </a:lnTo>
                <a:lnTo>
                  <a:pt x="3951" y="101097"/>
                </a:lnTo>
                <a:lnTo>
                  <a:pt x="0" y="147135"/>
                </a:lnTo>
                <a:lnTo>
                  <a:pt x="1323" y="160433"/>
                </a:lnTo>
                <a:lnTo>
                  <a:pt x="11303" y="197329"/>
                </a:lnTo>
                <a:lnTo>
                  <a:pt x="30847" y="230178"/>
                </a:lnTo>
                <a:lnTo>
                  <a:pt x="58620" y="256965"/>
                </a:lnTo>
                <a:lnTo>
                  <a:pt x="101456" y="277138"/>
                </a:lnTo>
                <a:lnTo>
                  <a:pt x="141567" y="284656"/>
                </a:lnTo>
                <a:lnTo>
                  <a:pt x="172733" y="286034"/>
                </a:lnTo>
                <a:lnTo>
                  <a:pt x="186053" y="285172"/>
                </a:lnTo>
                <a:lnTo>
                  <a:pt x="234887" y="272951"/>
                </a:lnTo>
                <a:lnTo>
                  <a:pt x="267896" y="253239"/>
                </a:lnTo>
                <a:lnTo>
                  <a:pt x="289679" y="233114"/>
                </a:lnTo>
                <a:lnTo>
                  <a:pt x="173478" y="233114"/>
                </a:lnTo>
                <a:lnTo>
                  <a:pt x="173478" y="229666"/>
                </a:lnTo>
                <a:lnTo>
                  <a:pt x="120288" y="229666"/>
                </a:lnTo>
                <a:lnTo>
                  <a:pt x="107349" y="226537"/>
                </a:lnTo>
                <a:lnTo>
                  <a:pt x="64844" y="199905"/>
                </a:lnTo>
                <a:lnTo>
                  <a:pt x="45176" y="157150"/>
                </a:lnTo>
                <a:lnTo>
                  <a:pt x="42831" y="126419"/>
                </a:lnTo>
                <a:lnTo>
                  <a:pt x="44724" y="114006"/>
                </a:lnTo>
                <a:lnTo>
                  <a:pt x="72564" y="69766"/>
                </a:lnTo>
                <a:lnTo>
                  <a:pt x="119568" y="51815"/>
                </a:lnTo>
                <a:lnTo>
                  <a:pt x="133967" y="50800"/>
                </a:lnTo>
                <a:lnTo>
                  <a:pt x="173478" y="50800"/>
                </a:lnTo>
                <a:lnTo>
                  <a:pt x="173478" y="0"/>
                </a:lnTo>
                <a:close/>
              </a:path>
              <a:path w="323215" h="286385">
                <a:moveTo>
                  <a:pt x="299913" y="11852"/>
                </a:moveTo>
                <a:lnTo>
                  <a:pt x="253524" y="14725"/>
                </a:lnTo>
                <a:lnTo>
                  <a:pt x="258850" y="25179"/>
                </a:lnTo>
                <a:lnTo>
                  <a:pt x="263663" y="36109"/>
                </a:lnTo>
                <a:lnTo>
                  <a:pt x="275767" y="74521"/>
                </a:lnTo>
                <a:lnTo>
                  <a:pt x="280660" y="123586"/>
                </a:lnTo>
                <a:lnTo>
                  <a:pt x="280660" y="126419"/>
                </a:lnTo>
                <a:lnTo>
                  <a:pt x="279959" y="139159"/>
                </a:lnTo>
                <a:lnTo>
                  <a:pt x="264129" y="186590"/>
                </a:lnTo>
                <a:lnTo>
                  <a:pt x="237525" y="214794"/>
                </a:lnTo>
                <a:lnTo>
                  <a:pt x="188435" y="231598"/>
                </a:lnTo>
                <a:lnTo>
                  <a:pt x="173478" y="233114"/>
                </a:lnTo>
                <a:lnTo>
                  <a:pt x="289679" y="233114"/>
                </a:lnTo>
                <a:lnTo>
                  <a:pt x="312464" y="192139"/>
                </a:lnTo>
                <a:lnTo>
                  <a:pt x="321356" y="153230"/>
                </a:lnTo>
                <a:lnTo>
                  <a:pt x="323045" y="123586"/>
                </a:lnTo>
                <a:lnTo>
                  <a:pt x="322660" y="111994"/>
                </a:lnTo>
                <a:lnTo>
                  <a:pt x="315920" y="60137"/>
                </a:lnTo>
                <a:lnTo>
                  <a:pt x="304749" y="23551"/>
                </a:lnTo>
                <a:lnTo>
                  <a:pt x="299913" y="11852"/>
                </a:lnTo>
                <a:close/>
              </a:path>
              <a:path w="323215" h="286385">
                <a:moveTo>
                  <a:pt x="173478" y="50800"/>
                </a:moveTo>
                <a:lnTo>
                  <a:pt x="133967" y="50800"/>
                </a:lnTo>
                <a:lnTo>
                  <a:pt x="120288" y="229666"/>
                </a:lnTo>
                <a:lnTo>
                  <a:pt x="173478" y="229666"/>
                </a:lnTo>
                <a:lnTo>
                  <a:pt x="173478" y="50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62544" y="2927403"/>
            <a:ext cx="316230" cy="180975"/>
          </a:xfrm>
          <a:custGeom>
            <a:avLst/>
            <a:gdLst/>
            <a:ahLst/>
            <a:cxnLst/>
            <a:rect l="l" t="t" r="r" b="b"/>
            <a:pathLst>
              <a:path w="316230" h="180975">
                <a:moveTo>
                  <a:pt x="54751" y="0"/>
                </a:moveTo>
                <a:lnTo>
                  <a:pt x="2822" y="0"/>
                </a:lnTo>
                <a:lnTo>
                  <a:pt x="1693" y="5643"/>
                </a:lnTo>
                <a:lnTo>
                  <a:pt x="1128" y="10160"/>
                </a:lnTo>
                <a:lnTo>
                  <a:pt x="564" y="14110"/>
                </a:lnTo>
                <a:lnTo>
                  <a:pt x="564" y="18625"/>
                </a:lnTo>
                <a:lnTo>
                  <a:pt x="0" y="22576"/>
                </a:lnTo>
                <a:lnTo>
                  <a:pt x="174" y="34142"/>
                </a:lnTo>
                <a:lnTo>
                  <a:pt x="11333" y="82921"/>
                </a:lnTo>
                <a:lnTo>
                  <a:pt x="33709" y="114497"/>
                </a:lnTo>
                <a:lnTo>
                  <a:pt x="55315" y="129821"/>
                </a:lnTo>
                <a:lnTo>
                  <a:pt x="7337" y="129821"/>
                </a:lnTo>
                <a:lnTo>
                  <a:pt x="7337" y="180621"/>
                </a:lnTo>
                <a:lnTo>
                  <a:pt x="316088" y="180621"/>
                </a:lnTo>
                <a:lnTo>
                  <a:pt x="316088" y="129821"/>
                </a:lnTo>
                <a:lnTo>
                  <a:pt x="151218" y="129811"/>
                </a:lnTo>
                <a:lnTo>
                  <a:pt x="137177" y="129217"/>
                </a:lnTo>
                <a:lnTo>
                  <a:pt x="99804" y="121080"/>
                </a:lnTo>
                <a:lnTo>
                  <a:pt x="67270" y="101112"/>
                </a:lnTo>
                <a:lnTo>
                  <a:pt x="46052" y="55275"/>
                </a:lnTo>
                <a:lnTo>
                  <a:pt x="45155" y="40640"/>
                </a:lnTo>
                <a:lnTo>
                  <a:pt x="45155" y="32736"/>
                </a:lnTo>
                <a:lnTo>
                  <a:pt x="46284" y="25400"/>
                </a:lnTo>
                <a:lnTo>
                  <a:pt x="47413" y="18625"/>
                </a:lnTo>
                <a:lnTo>
                  <a:pt x="49106" y="11852"/>
                </a:lnTo>
                <a:lnTo>
                  <a:pt x="51364" y="5643"/>
                </a:lnTo>
                <a:lnTo>
                  <a:pt x="547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62597" y="2661077"/>
            <a:ext cx="323215" cy="236220"/>
          </a:xfrm>
          <a:custGeom>
            <a:avLst/>
            <a:gdLst/>
            <a:ahLst/>
            <a:cxnLst/>
            <a:rect l="l" t="t" r="r" b="b"/>
            <a:pathLst>
              <a:path w="323215" h="236219">
                <a:moveTo>
                  <a:pt x="308987" y="52007"/>
                </a:moveTo>
                <a:lnTo>
                  <a:pt x="238850" y="52007"/>
                </a:lnTo>
                <a:lnTo>
                  <a:pt x="251239" y="55050"/>
                </a:lnTo>
                <a:lnTo>
                  <a:pt x="261897" y="62015"/>
                </a:lnTo>
                <a:lnTo>
                  <a:pt x="279831" y="104069"/>
                </a:lnTo>
                <a:lnTo>
                  <a:pt x="281335" y="136820"/>
                </a:lnTo>
                <a:lnTo>
                  <a:pt x="280384" y="148194"/>
                </a:lnTo>
                <a:lnTo>
                  <a:pt x="272097" y="188514"/>
                </a:lnTo>
                <a:lnTo>
                  <a:pt x="252253" y="235845"/>
                </a:lnTo>
                <a:lnTo>
                  <a:pt x="307657" y="226985"/>
                </a:lnTo>
                <a:lnTo>
                  <a:pt x="319108" y="177783"/>
                </a:lnTo>
                <a:lnTo>
                  <a:pt x="322956" y="132278"/>
                </a:lnTo>
                <a:lnTo>
                  <a:pt x="323053" y="114123"/>
                </a:lnTo>
                <a:lnTo>
                  <a:pt x="321941" y="100186"/>
                </a:lnTo>
                <a:lnTo>
                  <a:pt x="319991" y="86962"/>
                </a:lnTo>
                <a:lnTo>
                  <a:pt x="317163" y="74429"/>
                </a:lnTo>
                <a:lnTo>
                  <a:pt x="313415" y="62561"/>
                </a:lnTo>
                <a:lnTo>
                  <a:pt x="308987" y="52007"/>
                </a:lnTo>
                <a:close/>
              </a:path>
              <a:path w="323215" h="236219">
                <a:moveTo>
                  <a:pt x="64293" y="16276"/>
                </a:moveTo>
                <a:lnTo>
                  <a:pt x="16316" y="16276"/>
                </a:lnTo>
                <a:lnTo>
                  <a:pt x="15442" y="18747"/>
                </a:lnTo>
                <a:lnTo>
                  <a:pt x="3420" y="68644"/>
                </a:lnTo>
                <a:lnTo>
                  <a:pt x="0" y="120294"/>
                </a:lnTo>
                <a:lnTo>
                  <a:pt x="737" y="135087"/>
                </a:lnTo>
                <a:lnTo>
                  <a:pt x="8492" y="173966"/>
                </a:lnTo>
                <a:lnTo>
                  <a:pt x="33391" y="213558"/>
                </a:lnTo>
                <a:lnTo>
                  <a:pt x="80226" y="232728"/>
                </a:lnTo>
                <a:lnTo>
                  <a:pt x="95774" y="233488"/>
                </a:lnTo>
                <a:lnTo>
                  <a:pt x="108413" y="232141"/>
                </a:lnTo>
                <a:lnTo>
                  <a:pt x="153170" y="205916"/>
                </a:lnTo>
                <a:lnTo>
                  <a:pt x="165360" y="184461"/>
                </a:lnTo>
                <a:lnTo>
                  <a:pt x="87090" y="184461"/>
                </a:lnTo>
                <a:lnTo>
                  <a:pt x="73796" y="182123"/>
                </a:lnTo>
                <a:lnTo>
                  <a:pt x="46502" y="147166"/>
                </a:lnTo>
                <a:lnTo>
                  <a:pt x="42375" y="103094"/>
                </a:lnTo>
                <a:lnTo>
                  <a:pt x="43108" y="92074"/>
                </a:lnTo>
                <a:lnTo>
                  <a:pt x="50465" y="51881"/>
                </a:lnTo>
                <a:lnTo>
                  <a:pt x="59113" y="28058"/>
                </a:lnTo>
                <a:lnTo>
                  <a:pt x="64293" y="16276"/>
                </a:lnTo>
                <a:close/>
              </a:path>
              <a:path w="323215" h="236219">
                <a:moveTo>
                  <a:pt x="226235" y="0"/>
                </a:moveTo>
                <a:lnTo>
                  <a:pt x="178769" y="17204"/>
                </a:lnTo>
                <a:lnTo>
                  <a:pt x="152198" y="56425"/>
                </a:lnTo>
                <a:lnTo>
                  <a:pt x="139364" y="99249"/>
                </a:lnTo>
                <a:lnTo>
                  <a:pt x="135318" y="117202"/>
                </a:lnTo>
                <a:lnTo>
                  <a:pt x="131780" y="132278"/>
                </a:lnTo>
                <a:lnTo>
                  <a:pt x="111647" y="176018"/>
                </a:lnTo>
                <a:lnTo>
                  <a:pt x="87090" y="184461"/>
                </a:lnTo>
                <a:lnTo>
                  <a:pt x="165360" y="184461"/>
                </a:lnTo>
                <a:lnTo>
                  <a:pt x="169674" y="173636"/>
                </a:lnTo>
                <a:lnTo>
                  <a:pt x="174003" y="159770"/>
                </a:lnTo>
                <a:lnTo>
                  <a:pt x="177795" y="144191"/>
                </a:lnTo>
                <a:lnTo>
                  <a:pt x="182145" y="124842"/>
                </a:lnTo>
                <a:lnTo>
                  <a:pt x="186195" y="107877"/>
                </a:lnTo>
                <a:lnTo>
                  <a:pt x="203350" y="65699"/>
                </a:lnTo>
                <a:lnTo>
                  <a:pt x="238850" y="52007"/>
                </a:lnTo>
                <a:lnTo>
                  <a:pt x="308987" y="52007"/>
                </a:lnTo>
                <a:lnTo>
                  <a:pt x="308706" y="51337"/>
                </a:lnTo>
                <a:lnTo>
                  <a:pt x="277971" y="13609"/>
                </a:lnTo>
                <a:lnTo>
                  <a:pt x="241346" y="818"/>
                </a:lnTo>
                <a:lnTo>
                  <a:pt x="2262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graphicFrame>
        <p:nvGraphicFramePr>
          <p:cNvPr id="65" name="object 65"/>
          <p:cNvGraphicFramePr>
            <a:graphicFrameLocks noGrp="1"/>
          </p:cNvGraphicFramePr>
          <p:nvPr/>
        </p:nvGraphicFramePr>
        <p:xfrm>
          <a:off x="1345572" y="1532579"/>
          <a:ext cx="11115486" cy="5854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3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3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3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30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3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70838">
                <a:tc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>
                    <a:lnL w="11288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11288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11288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11288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11288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11288">
                      <a:solidFill>
                        <a:srgbClr val="000000"/>
                      </a:solidFill>
                      <a:prstDash val="solid"/>
                    </a:lnR>
                    <a:lnT w="11288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0838">
                <a:tc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>
                    <a:lnL w="11288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11288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0838">
                <a:tc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>
                    <a:lnL w="11288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11288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0838">
                <a:tc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>
                    <a:lnL w="11288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11288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0838">
                <a:tc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>
                    <a:lnL w="11288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1128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1128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1128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1128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11288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1128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8500" y="512444"/>
            <a:ext cx="11598275" cy="596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066925" algn="l"/>
                <a:tab pos="3803015" algn="l"/>
                <a:tab pos="5613400" algn="l"/>
                <a:tab pos="9647555" algn="l"/>
                <a:tab pos="9996170" algn="l"/>
              </a:tabLst>
            </a:pPr>
            <a:r>
              <a:rPr sz="4500" dirty="0"/>
              <a:t>Inte</a:t>
            </a:r>
            <a:r>
              <a:rPr sz="4500" spc="-85" dirty="0"/>
              <a:t>r</a:t>
            </a:r>
            <a:r>
              <a:rPr sz="4500" dirty="0"/>
              <a:t>est	</a:t>
            </a:r>
            <a:r>
              <a:rPr sz="4500" spc="-170" dirty="0"/>
              <a:t>Pr</a:t>
            </a:r>
            <a:r>
              <a:rPr sz="4500" dirty="0"/>
              <a:t>ofile	</a:t>
            </a:r>
            <a:r>
              <a:rPr sz="4500" spc="45" dirty="0"/>
              <a:t>Based</a:t>
            </a:r>
            <a:r>
              <a:rPr sz="4500" dirty="0"/>
              <a:t>	</a:t>
            </a:r>
            <a:r>
              <a:rPr sz="4500" spc="-20" dirty="0"/>
              <a:t>Personalization</a:t>
            </a:r>
            <a:r>
              <a:rPr sz="4500" dirty="0"/>
              <a:t>	-	Recall</a:t>
            </a:r>
            <a:endParaRPr sz="4500"/>
          </a:p>
        </p:txBody>
      </p:sp>
      <p:sp>
        <p:nvSpPr>
          <p:cNvPr id="3" name="object 3"/>
          <p:cNvSpPr/>
          <p:nvPr/>
        </p:nvSpPr>
        <p:spPr>
          <a:xfrm>
            <a:off x="1351216" y="1538224"/>
            <a:ext cx="11115675" cy="5557520"/>
          </a:xfrm>
          <a:custGeom>
            <a:avLst/>
            <a:gdLst/>
            <a:ahLst/>
            <a:cxnLst/>
            <a:rect l="l" t="t" r="r" b="b"/>
            <a:pathLst>
              <a:path w="11115675" h="5557520">
                <a:moveTo>
                  <a:pt x="0" y="5557435"/>
                </a:moveTo>
                <a:lnTo>
                  <a:pt x="0" y="5557435"/>
                </a:lnTo>
                <a:lnTo>
                  <a:pt x="778083" y="5557435"/>
                </a:lnTo>
                <a:lnTo>
                  <a:pt x="889238" y="5530458"/>
                </a:lnTo>
                <a:lnTo>
                  <a:pt x="1000393" y="5530458"/>
                </a:lnTo>
                <a:lnTo>
                  <a:pt x="1111548" y="5530458"/>
                </a:lnTo>
                <a:lnTo>
                  <a:pt x="1222702" y="5530458"/>
                </a:lnTo>
                <a:lnTo>
                  <a:pt x="1333857" y="5530458"/>
                </a:lnTo>
                <a:lnTo>
                  <a:pt x="1445012" y="5476501"/>
                </a:lnTo>
                <a:lnTo>
                  <a:pt x="1556167" y="5449524"/>
                </a:lnTo>
                <a:lnTo>
                  <a:pt x="1667322" y="5422546"/>
                </a:lnTo>
                <a:lnTo>
                  <a:pt x="1778477" y="5422546"/>
                </a:lnTo>
                <a:lnTo>
                  <a:pt x="1889632" y="5341613"/>
                </a:lnTo>
                <a:lnTo>
                  <a:pt x="2000787" y="5314635"/>
                </a:lnTo>
                <a:lnTo>
                  <a:pt x="2111942" y="5314635"/>
                </a:lnTo>
                <a:lnTo>
                  <a:pt x="2223097" y="5206723"/>
                </a:lnTo>
                <a:lnTo>
                  <a:pt x="2334250" y="5206723"/>
                </a:lnTo>
                <a:lnTo>
                  <a:pt x="2445405" y="5071834"/>
                </a:lnTo>
                <a:lnTo>
                  <a:pt x="2556560" y="5071834"/>
                </a:lnTo>
                <a:lnTo>
                  <a:pt x="2667715" y="5071834"/>
                </a:lnTo>
                <a:lnTo>
                  <a:pt x="2778870" y="4936944"/>
                </a:lnTo>
                <a:lnTo>
                  <a:pt x="2890025" y="4936944"/>
                </a:lnTo>
                <a:lnTo>
                  <a:pt x="3001180" y="4856011"/>
                </a:lnTo>
                <a:lnTo>
                  <a:pt x="3112335" y="4667166"/>
                </a:lnTo>
                <a:lnTo>
                  <a:pt x="3223490" y="4667166"/>
                </a:lnTo>
                <a:lnTo>
                  <a:pt x="3334645" y="4613211"/>
                </a:lnTo>
                <a:lnTo>
                  <a:pt x="3445800" y="4586233"/>
                </a:lnTo>
                <a:lnTo>
                  <a:pt x="3556955" y="4586233"/>
                </a:lnTo>
                <a:lnTo>
                  <a:pt x="3668109" y="4289477"/>
                </a:lnTo>
                <a:lnTo>
                  <a:pt x="3779264" y="4289477"/>
                </a:lnTo>
                <a:lnTo>
                  <a:pt x="3890419" y="4289477"/>
                </a:lnTo>
                <a:lnTo>
                  <a:pt x="4001574" y="4262499"/>
                </a:lnTo>
                <a:lnTo>
                  <a:pt x="4112728" y="4235521"/>
                </a:lnTo>
                <a:lnTo>
                  <a:pt x="4223883" y="4154587"/>
                </a:lnTo>
                <a:lnTo>
                  <a:pt x="4335038" y="4154587"/>
                </a:lnTo>
                <a:lnTo>
                  <a:pt x="4446193" y="3938765"/>
                </a:lnTo>
                <a:lnTo>
                  <a:pt x="4557348" y="3938765"/>
                </a:lnTo>
                <a:lnTo>
                  <a:pt x="4668503" y="3830853"/>
                </a:lnTo>
                <a:lnTo>
                  <a:pt x="4779658" y="3749920"/>
                </a:lnTo>
                <a:lnTo>
                  <a:pt x="4890812" y="3642008"/>
                </a:lnTo>
                <a:lnTo>
                  <a:pt x="5001967" y="3588053"/>
                </a:lnTo>
                <a:lnTo>
                  <a:pt x="5113122" y="3561075"/>
                </a:lnTo>
                <a:lnTo>
                  <a:pt x="5224277" y="3534097"/>
                </a:lnTo>
                <a:lnTo>
                  <a:pt x="5335432" y="3534097"/>
                </a:lnTo>
                <a:lnTo>
                  <a:pt x="5446587" y="3534097"/>
                </a:lnTo>
                <a:lnTo>
                  <a:pt x="5557742" y="2859651"/>
                </a:lnTo>
                <a:lnTo>
                  <a:pt x="5668897" y="2859651"/>
                </a:lnTo>
                <a:lnTo>
                  <a:pt x="5780052" y="2859651"/>
                </a:lnTo>
                <a:lnTo>
                  <a:pt x="5891206" y="2859651"/>
                </a:lnTo>
                <a:lnTo>
                  <a:pt x="6002360" y="2832673"/>
                </a:lnTo>
                <a:lnTo>
                  <a:pt x="6113515" y="2697784"/>
                </a:lnTo>
                <a:lnTo>
                  <a:pt x="6224670" y="2562895"/>
                </a:lnTo>
                <a:lnTo>
                  <a:pt x="6335825" y="2535916"/>
                </a:lnTo>
                <a:lnTo>
                  <a:pt x="6446980" y="2535916"/>
                </a:lnTo>
                <a:lnTo>
                  <a:pt x="6558135" y="2535916"/>
                </a:lnTo>
                <a:lnTo>
                  <a:pt x="6669290" y="2158227"/>
                </a:lnTo>
                <a:lnTo>
                  <a:pt x="6780445" y="2158227"/>
                </a:lnTo>
                <a:lnTo>
                  <a:pt x="6891600" y="2131249"/>
                </a:lnTo>
                <a:lnTo>
                  <a:pt x="7002755" y="2023338"/>
                </a:lnTo>
                <a:lnTo>
                  <a:pt x="7113910" y="1942404"/>
                </a:lnTo>
                <a:lnTo>
                  <a:pt x="7225065" y="1942404"/>
                </a:lnTo>
                <a:lnTo>
                  <a:pt x="7336219" y="1942404"/>
                </a:lnTo>
                <a:lnTo>
                  <a:pt x="7447374" y="1321914"/>
                </a:lnTo>
                <a:lnTo>
                  <a:pt x="7558528" y="1294936"/>
                </a:lnTo>
                <a:lnTo>
                  <a:pt x="7669683" y="1267958"/>
                </a:lnTo>
                <a:lnTo>
                  <a:pt x="7780838" y="1214002"/>
                </a:lnTo>
                <a:lnTo>
                  <a:pt x="7891993" y="1106092"/>
                </a:lnTo>
                <a:lnTo>
                  <a:pt x="8003148" y="1106092"/>
                </a:lnTo>
                <a:lnTo>
                  <a:pt x="8114303" y="1025157"/>
                </a:lnTo>
                <a:lnTo>
                  <a:pt x="8225458" y="1025157"/>
                </a:lnTo>
                <a:lnTo>
                  <a:pt x="8336613" y="809335"/>
                </a:lnTo>
                <a:lnTo>
                  <a:pt x="8447768" y="809335"/>
                </a:lnTo>
                <a:lnTo>
                  <a:pt x="8558922" y="809335"/>
                </a:lnTo>
                <a:lnTo>
                  <a:pt x="8670077" y="782357"/>
                </a:lnTo>
                <a:lnTo>
                  <a:pt x="8781232" y="782357"/>
                </a:lnTo>
                <a:lnTo>
                  <a:pt x="8892387" y="620490"/>
                </a:lnTo>
                <a:lnTo>
                  <a:pt x="9003542" y="620490"/>
                </a:lnTo>
                <a:lnTo>
                  <a:pt x="9114697" y="593512"/>
                </a:lnTo>
                <a:lnTo>
                  <a:pt x="9225852" y="539556"/>
                </a:lnTo>
                <a:lnTo>
                  <a:pt x="9337006" y="539556"/>
                </a:lnTo>
                <a:lnTo>
                  <a:pt x="9448161" y="539556"/>
                </a:lnTo>
                <a:lnTo>
                  <a:pt x="9559316" y="539556"/>
                </a:lnTo>
                <a:lnTo>
                  <a:pt x="9670470" y="539556"/>
                </a:lnTo>
                <a:lnTo>
                  <a:pt x="9781625" y="539556"/>
                </a:lnTo>
                <a:lnTo>
                  <a:pt x="9892780" y="512578"/>
                </a:lnTo>
                <a:lnTo>
                  <a:pt x="11004325" y="512578"/>
                </a:lnTo>
                <a:lnTo>
                  <a:pt x="11115484" y="13"/>
                </a:lnTo>
              </a:path>
            </a:pathLst>
          </a:custGeom>
          <a:ln w="56444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67303" y="7437656"/>
            <a:ext cx="227965" cy="340995"/>
          </a:xfrm>
          <a:custGeom>
            <a:avLst/>
            <a:gdLst/>
            <a:ahLst/>
            <a:cxnLst/>
            <a:rect l="l" t="t" r="r" b="b"/>
            <a:pathLst>
              <a:path w="227965" h="340995">
                <a:moveTo>
                  <a:pt x="113736" y="0"/>
                </a:moveTo>
                <a:lnTo>
                  <a:pt x="75835" y="6416"/>
                </a:lnTo>
                <a:lnTo>
                  <a:pt x="34316" y="37214"/>
                </a:lnTo>
                <a:lnTo>
                  <a:pt x="12386" y="78713"/>
                </a:lnTo>
                <a:lnTo>
                  <a:pt x="2226" y="129011"/>
                </a:lnTo>
                <a:lnTo>
                  <a:pt x="64" y="169555"/>
                </a:lnTo>
                <a:lnTo>
                  <a:pt x="0" y="176792"/>
                </a:lnTo>
                <a:lnTo>
                  <a:pt x="411" y="191347"/>
                </a:lnTo>
                <a:lnTo>
                  <a:pt x="5002" y="233574"/>
                </a:lnTo>
                <a:lnTo>
                  <a:pt x="18960" y="279675"/>
                </a:lnTo>
                <a:lnTo>
                  <a:pt x="45737" y="316994"/>
                </a:lnTo>
                <a:lnTo>
                  <a:pt x="91201" y="338166"/>
                </a:lnTo>
                <a:lnTo>
                  <a:pt x="121690" y="340688"/>
                </a:lnTo>
                <a:lnTo>
                  <a:pt x="135266" y="339075"/>
                </a:lnTo>
                <a:lnTo>
                  <a:pt x="170793" y="324938"/>
                </a:lnTo>
                <a:lnTo>
                  <a:pt x="191439" y="306154"/>
                </a:lnTo>
                <a:lnTo>
                  <a:pt x="113587" y="306154"/>
                </a:lnTo>
                <a:lnTo>
                  <a:pt x="100505" y="304763"/>
                </a:lnTo>
                <a:lnTo>
                  <a:pt x="60954" y="270605"/>
                </a:lnTo>
                <a:lnTo>
                  <a:pt x="48620" y="228551"/>
                </a:lnTo>
                <a:lnTo>
                  <a:pt x="44892" y="185936"/>
                </a:lnTo>
                <a:lnTo>
                  <a:pt x="44649" y="169555"/>
                </a:lnTo>
                <a:lnTo>
                  <a:pt x="44889" y="155085"/>
                </a:lnTo>
                <a:lnTo>
                  <a:pt x="48633" y="115673"/>
                </a:lnTo>
                <a:lnTo>
                  <a:pt x="63012" y="69122"/>
                </a:lnTo>
                <a:lnTo>
                  <a:pt x="100318" y="36643"/>
                </a:lnTo>
                <a:lnTo>
                  <a:pt x="113736" y="35222"/>
                </a:lnTo>
                <a:lnTo>
                  <a:pt x="191473" y="35222"/>
                </a:lnTo>
                <a:lnTo>
                  <a:pt x="185350" y="28221"/>
                </a:lnTo>
                <a:lnTo>
                  <a:pt x="153585" y="7113"/>
                </a:lnTo>
                <a:lnTo>
                  <a:pt x="127928" y="794"/>
                </a:lnTo>
                <a:lnTo>
                  <a:pt x="113736" y="0"/>
                </a:lnTo>
                <a:close/>
              </a:path>
              <a:path w="227965" h="340995">
                <a:moveTo>
                  <a:pt x="191473" y="35222"/>
                </a:moveTo>
                <a:lnTo>
                  <a:pt x="113736" y="35222"/>
                </a:lnTo>
                <a:lnTo>
                  <a:pt x="113935" y="35222"/>
                </a:lnTo>
                <a:lnTo>
                  <a:pt x="127003" y="36622"/>
                </a:lnTo>
                <a:lnTo>
                  <a:pt x="166523" y="70847"/>
                </a:lnTo>
                <a:lnTo>
                  <a:pt x="178696" y="112899"/>
                </a:lnTo>
                <a:lnTo>
                  <a:pt x="182539" y="155085"/>
                </a:lnTo>
                <a:lnTo>
                  <a:pt x="182735" y="176792"/>
                </a:lnTo>
                <a:lnTo>
                  <a:pt x="182562" y="186392"/>
                </a:lnTo>
                <a:lnTo>
                  <a:pt x="178673" y="225767"/>
                </a:lnTo>
                <a:lnTo>
                  <a:pt x="164289" y="272328"/>
                </a:lnTo>
                <a:lnTo>
                  <a:pt x="127054" y="304739"/>
                </a:lnTo>
                <a:lnTo>
                  <a:pt x="113587" y="306154"/>
                </a:lnTo>
                <a:lnTo>
                  <a:pt x="191439" y="306154"/>
                </a:lnTo>
                <a:lnTo>
                  <a:pt x="212293" y="269744"/>
                </a:lnTo>
                <a:lnTo>
                  <a:pt x="223661" y="222499"/>
                </a:lnTo>
                <a:lnTo>
                  <a:pt x="227177" y="176792"/>
                </a:lnTo>
                <a:lnTo>
                  <a:pt x="227380" y="159296"/>
                </a:lnTo>
                <a:lnTo>
                  <a:pt x="226723" y="144773"/>
                </a:lnTo>
                <a:lnTo>
                  <a:pt x="221404" y="104636"/>
                </a:lnTo>
                <a:lnTo>
                  <a:pt x="205867" y="58578"/>
                </a:lnTo>
                <a:lnTo>
                  <a:pt x="194172" y="38307"/>
                </a:lnTo>
                <a:lnTo>
                  <a:pt x="191473" y="352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51513" y="7437782"/>
            <a:ext cx="209550" cy="335280"/>
          </a:xfrm>
          <a:custGeom>
            <a:avLst/>
            <a:gdLst/>
            <a:ahLst/>
            <a:cxnLst/>
            <a:rect l="l" t="t" r="r" b="b"/>
            <a:pathLst>
              <a:path w="209550" h="335279">
                <a:moveTo>
                  <a:pt x="187753" y="37405"/>
                </a:moveTo>
                <a:lnTo>
                  <a:pt x="99431" y="37405"/>
                </a:lnTo>
                <a:lnTo>
                  <a:pt x="112583" y="38881"/>
                </a:lnTo>
                <a:lnTo>
                  <a:pt x="124657" y="42457"/>
                </a:lnTo>
                <a:lnTo>
                  <a:pt x="158395" y="75708"/>
                </a:lnTo>
                <a:lnTo>
                  <a:pt x="161917" y="105138"/>
                </a:lnTo>
                <a:lnTo>
                  <a:pt x="158961" y="117440"/>
                </a:lnTo>
                <a:lnTo>
                  <a:pt x="133795" y="159103"/>
                </a:lnTo>
                <a:lnTo>
                  <a:pt x="106840" y="188434"/>
                </a:lnTo>
                <a:lnTo>
                  <a:pt x="0" y="297448"/>
                </a:lnTo>
                <a:lnTo>
                  <a:pt x="0" y="334927"/>
                </a:lnTo>
                <a:lnTo>
                  <a:pt x="209069" y="334927"/>
                </a:lnTo>
                <a:lnTo>
                  <a:pt x="209069" y="297448"/>
                </a:lnTo>
                <a:lnTo>
                  <a:pt x="53734" y="297448"/>
                </a:lnTo>
                <a:lnTo>
                  <a:pt x="151623" y="196907"/>
                </a:lnTo>
                <a:lnTo>
                  <a:pt x="182099" y="162216"/>
                </a:lnTo>
                <a:lnTo>
                  <a:pt x="204020" y="119120"/>
                </a:lnTo>
                <a:lnTo>
                  <a:pt x="207263" y="93444"/>
                </a:lnTo>
                <a:lnTo>
                  <a:pt x="206357" y="79780"/>
                </a:lnTo>
                <a:lnTo>
                  <a:pt x="203705" y="67039"/>
                </a:lnTo>
                <a:lnTo>
                  <a:pt x="199278" y="55174"/>
                </a:lnTo>
                <a:lnTo>
                  <a:pt x="193050" y="44141"/>
                </a:lnTo>
                <a:lnTo>
                  <a:pt x="187753" y="37405"/>
                </a:lnTo>
                <a:close/>
              </a:path>
              <a:path w="209550" h="335279">
                <a:moveTo>
                  <a:pt x="89203" y="0"/>
                </a:moveTo>
                <a:lnTo>
                  <a:pt x="50719" y="5688"/>
                </a:lnTo>
                <a:lnTo>
                  <a:pt x="2256" y="21548"/>
                </a:lnTo>
                <a:lnTo>
                  <a:pt x="2772" y="66413"/>
                </a:lnTo>
                <a:lnTo>
                  <a:pt x="13200" y="60834"/>
                </a:lnTo>
                <a:lnTo>
                  <a:pt x="23858" y="55744"/>
                </a:lnTo>
                <a:lnTo>
                  <a:pt x="61438" y="42011"/>
                </a:lnTo>
                <a:lnTo>
                  <a:pt x="99431" y="37405"/>
                </a:lnTo>
                <a:lnTo>
                  <a:pt x="187753" y="37405"/>
                </a:lnTo>
                <a:lnTo>
                  <a:pt x="184990" y="33892"/>
                </a:lnTo>
                <a:lnTo>
                  <a:pt x="145086" y="7887"/>
                </a:lnTo>
                <a:lnTo>
                  <a:pt x="105174" y="454"/>
                </a:lnTo>
                <a:lnTo>
                  <a:pt x="892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35596" y="7437656"/>
            <a:ext cx="227965" cy="340995"/>
          </a:xfrm>
          <a:custGeom>
            <a:avLst/>
            <a:gdLst/>
            <a:ahLst/>
            <a:cxnLst/>
            <a:rect l="l" t="t" r="r" b="b"/>
            <a:pathLst>
              <a:path w="227964" h="340995">
                <a:moveTo>
                  <a:pt x="113736" y="0"/>
                </a:moveTo>
                <a:lnTo>
                  <a:pt x="75835" y="6416"/>
                </a:lnTo>
                <a:lnTo>
                  <a:pt x="34316" y="37214"/>
                </a:lnTo>
                <a:lnTo>
                  <a:pt x="12386" y="78713"/>
                </a:lnTo>
                <a:lnTo>
                  <a:pt x="2226" y="129011"/>
                </a:lnTo>
                <a:lnTo>
                  <a:pt x="64" y="169555"/>
                </a:lnTo>
                <a:lnTo>
                  <a:pt x="0" y="176792"/>
                </a:lnTo>
                <a:lnTo>
                  <a:pt x="411" y="191347"/>
                </a:lnTo>
                <a:lnTo>
                  <a:pt x="5002" y="233574"/>
                </a:lnTo>
                <a:lnTo>
                  <a:pt x="18960" y="279675"/>
                </a:lnTo>
                <a:lnTo>
                  <a:pt x="45738" y="316994"/>
                </a:lnTo>
                <a:lnTo>
                  <a:pt x="91201" y="338166"/>
                </a:lnTo>
                <a:lnTo>
                  <a:pt x="121691" y="340688"/>
                </a:lnTo>
                <a:lnTo>
                  <a:pt x="135266" y="339075"/>
                </a:lnTo>
                <a:lnTo>
                  <a:pt x="170793" y="324938"/>
                </a:lnTo>
                <a:lnTo>
                  <a:pt x="191439" y="306154"/>
                </a:lnTo>
                <a:lnTo>
                  <a:pt x="113588" y="306154"/>
                </a:lnTo>
                <a:lnTo>
                  <a:pt x="100506" y="304763"/>
                </a:lnTo>
                <a:lnTo>
                  <a:pt x="60955" y="270605"/>
                </a:lnTo>
                <a:lnTo>
                  <a:pt x="48620" y="228551"/>
                </a:lnTo>
                <a:lnTo>
                  <a:pt x="44892" y="185936"/>
                </a:lnTo>
                <a:lnTo>
                  <a:pt x="44649" y="169555"/>
                </a:lnTo>
                <a:lnTo>
                  <a:pt x="44890" y="155085"/>
                </a:lnTo>
                <a:lnTo>
                  <a:pt x="48633" y="115673"/>
                </a:lnTo>
                <a:lnTo>
                  <a:pt x="63013" y="69122"/>
                </a:lnTo>
                <a:lnTo>
                  <a:pt x="100319" y="36643"/>
                </a:lnTo>
                <a:lnTo>
                  <a:pt x="113736" y="35222"/>
                </a:lnTo>
                <a:lnTo>
                  <a:pt x="191473" y="35222"/>
                </a:lnTo>
                <a:lnTo>
                  <a:pt x="185350" y="28221"/>
                </a:lnTo>
                <a:lnTo>
                  <a:pt x="153585" y="7113"/>
                </a:lnTo>
                <a:lnTo>
                  <a:pt x="127928" y="794"/>
                </a:lnTo>
                <a:lnTo>
                  <a:pt x="113736" y="0"/>
                </a:lnTo>
                <a:close/>
              </a:path>
              <a:path w="227964" h="340995">
                <a:moveTo>
                  <a:pt x="191473" y="35222"/>
                </a:moveTo>
                <a:lnTo>
                  <a:pt x="113736" y="35222"/>
                </a:lnTo>
                <a:lnTo>
                  <a:pt x="113936" y="35222"/>
                </a:lnTo>
                <a:lnTo>
                  <a:pt x="127003" y="36622"/>
                </a:lnTo>
                <a:lnTo>
                  <a:pt x="166523" y="70847"/>
                </a:lnTo>
                <a:lnTo>
                  <a:pt x="178697" y="112899"/>
                </a:lnTo>
                <a:lnTo>
                  <a:pt x="182540" y="155085"/>
                </a:lnTo>
                <a:lnTo>
                  <a:pt x="182735" y="176792"/>
                </a:lnTo>
                <a:lnTo>
                  <a:pt x="182562" y="186392"/>
                </a:lnTo>
                <a:lnTo>
                  <a:pt x="178673" y="225767"/>
                </a:lnTo>
                <a:lnTo>
                  <a:pt x="164289" y="272328"/>
                </a:lnTo>
                <a:lnTo>
                  <a:pt x="127053" y="304739"/>
                </a:lnTo>
                <a:lnTo>
                  <a:pt x="113588" y="306154"/>
                </a:lnTo>
                <a:lnTo>
                  <a:pt x="191439" y="306154"/>
                </a:lnTo>
                <a:lnTo>
                  <a:pt x="212293" y="269744"/>
                </a:lnTo>
                <a:lnTo>
                  <a:pt x="223661" y="222499"/>
                </a:lnTo>
                <a:lnTo>
                  <a:pt x="227178" y="176792"/>
                </a:lnTo>
                <a:lnTo>
                  <a:pt x="227380" y="159296"/>
                </a:lnTo>
                <a:lnTo>
                  <a:pt x="226724" y="144773"/>
                </a:lnTo>
                <a:lnTo>
                  <a:pt x="221404" y="104636"/>
                </a:lnTo>
                <a:lnTo>
                  <a:pt x="205868" y="58578"/>
                </a:lnTo>
                <a:lnTo>
                  <a:pt x="194172" y="38307"/>
                </a:lnTo>
                <a:lnTo>
                  <a:pt x="191473" y="352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58215" y="7443525"/>
            <a:ext cx="240029" cy="329565"/>
          </a:xfrm>
          <a:custGeom>
            <a:avLst/>
            <a:gdLst/>
            <a:ahLst/>
            <a:cxnLst/>
            <a:rect l="l" t="t" r="r" b="b"/>
            <a:pathLst>
              <a:path w="240029" h="329565">
                <a:moveTo>
                  <a:pt x="192815" y="251517"/>
                </a:moveTo>
                <a:lnTo>
                  <a:pt x="148562" y="251517"/>
                </a:lnTo>
                <a:lnTo>
                  <a:pt x="148562" y="329184"/>
                </a:lnTo>
                <a:lnTo>
                  <a:pt x="192815" y="329184"/>
                </a:lnTo>
                <a:lnTo>
                  <a:pt x="192815" y="251517"/>
                </a:lnTo>
                <a:close/>
              </a:path>
              <a:path w="240029" h="329565">
                <a:moveTo>
                  <a:pt x="192815" y="0"/>
                </a:moveTo>
                <a:lnTo>
                  <a:pt x="136822" y="0"/>
                </a:lnTo>
                <a:lnTo>
                  <a:pt x="0" y="208619"/>
                </a:lnTo>
                <a:lnTo>
                  <a:pt x="0" y="251517"/>
                </a:lnTo>
                <a:lnTo>
                  <a:pt x="239775" y="251517"/>
                </a:lnTo>
                <a:lnTo>
                  <a:pt x="239775" y="214489"/>
                </a:lnTo>
                <a:lnTo>
                  <a:pt x="36125" y="214489"/>
                </a:lnTo>
                <a:lnTo>
                  <a:pt x="148562" y="38834"/>
                </a:lnTo>
                <a:lnTo>
                  <a:pt x="192815" y="38834"/>
                </a:lnTo>
                <a:lnTo>
                  <a:pt x="192815" y="0"/>
                </a:lnTo>
                <a:close/>
              </a:path>
              <a:path w="240029" h="329565">
                <a:moveTo>
                  <a:pt x="192815" y="38834"/>
                </a:moveTo>
                <a:lnTo>
                  <a:pt x="148562" y="38834"/>
                </a:lnTo>
                <a:lnTo>
                  <a:pt x="148562" y="214489"/>
                </a:lnTo>
                <a:lnTo>
                  <a:pt x="192815" y="214489"/>
                </a:lnTo>
                <a:lnTo>
                  <a:pt x="192815" y="388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53137" y="7437656"/>
            <a:ext cx="227965" cy="340995"/>
          </a:xfrm>
          <a:custGeom>
            <a:avLst/>
            <a:gdLst/>
            <a:ahLst/>
            <a:cxnLst/>
            <a:rect l="l" t="t" r="r" b="b"/>
            <a:pathLst>
              <a:path w="227964" h="340995">
                <a:moveTo>
                  <a:pt x="113736" y="0"/>
                </a:moveTo>
                <a:lnTo>
                  <a:pt x="75835" y="6416"/>
                </a:lnTo>
                <a:lnTo>
                  <a:pt x="34316" y="37214"/>
                </a:lnTo>
                <a:lnTo>
                  <a:pt x="12386" y="78713"/>
                </a:lnTo>
                <a:lnTo>
                  <a:pt x="2226" y="129011"/>
                </a:lnTo>
                <a:lnTo>
                  <a:pt x="64" y="169555"/>
                </a:lnTo>
                <a:lnTo>
                  <a:pt x="0" y="176792"/>
                </a:lnTo>
                <a:lnTo>
                  <a:pt x="411" y="191347"/>
                </a:lnTo>
                <a:lnTo>
                  <a:pt x="5002" y="233574"/>
                </a:lnTo>
                <a:lnTo>
                  <a:pt x="18960" y="279675"/>
                </a:lnTo>
                <a:lnTo>
                  <a:pt x="45738" y="316994"/>
                </a:lnTo>
                <a:lnTo>
                  <a:pt x="91201" y="338166"/>
                </a:lnTo>
                <a:lnTo>
                  <a:pt x="121691" y="340688"/>
                </a:lnTo>
                <a:lnTo>
                  <a:pt x="135266" y="339075"/>
                </a:lnTo>
                <a:lnTo>
                  <a:pt x="170793" y="324938"/>
                </a:lnTo>
                <a:lnTo>
                  <a:pt x="191439" y="306154"/>
                </a:lnTo>
                <a:lnTo>
                  <a:pt x="113588" y="306154"/>
                </a:lnTo>
                <a:lnTo>
                  <a:pt x="100506" y="304763"/>
                </a:lnTo>
                <a:lnTo>
                  <a:pt x="60955" y="270605"/>
                </a:lnTo>
                <a:lnTo>
                  <a:pt x="48620" y="228551"/>
                </a:lnTo>
                <a:lnTo>
                  <a:pt x="44892" y="185936"/>
                </a:lnTo>
                <a:lnTo>
                  <a:pt x="44649" y="169555"/>
                </a:lnTo>
                <a:lnTo>
                  <a:pt x="44890" y="155085"/>
                </a:lnTo>
                <a:lnTo>
                  <a:pt x="48633" y="115673"/>
                </a:lnTo>
                <a:lnTo>
                  <a:pt x="63013" y="69122"/>
                </a:lnTo>
                <a:lnTo>
                  <a:pt x="100319" y="36643"/>
                </a:lnTo>
                <a:lnTo>
                  <a:pt x="113736" y="35222"/>
                </a:lnTo>
                <a:lnTo>
                  <a:pt x="191473" y="35222"/>
                </a:lnTo>
                <a:lnTo>
                  <a:pt x="185350" y="28221"/>
                </a:lnTo>
                <a:lnTo>
                  <a:pt x="153585" y="7113"/>
                </a:lnTo>
                <a:lnTo>
                  <a:pt x="127928" y="794"/>
                </a:lnTo>
                <a:lnTo>
                  <a:pt x="113736" y="0"/>
                </a:lnTo>
                <a:close/>
              </a:path>
              <a:path w="227964" h="340995">
                <a:moveTo>
                  <a:pt x="191473" y="35222"/>
                </a:moveTo>
                <a:lnTo>
                  <a:pt x="113736" y="35222"/>
                </a:lnTo>
                <a:lnTo>
                  <a:pt x="113936" y="35222"/>
                </a:lnTo>
                <a:lnTo>
                  <a:pt x="127003" y="36622"/>
                </a:lnTo>
                <a:lnTo>
                  <a:pt x="166523" y="70847"/>
                </a:lnTo>
                <a:lnTo>
                  <a:pt x="178697" y="112899"/>
                </a:lnTo>
                <a:lnTo>
                  <a:pt x="182540" y="155085"/>
                </a:lnTo>
                <a:lnTo>
                  <a:pt x="182735" y="176792"/>
                </a:lnTo>
                <a:lnTo>
                  <a:pt x="182562" y="186392"/>
                </a:lnTo>
                <a:lnTo>
                  <a:pt x="178673" y="225767"/>
                </a:lnTo>
                <a:lnTo>
                  <a:pt x="164289" y="272328"/>
                </a:lnTo>
                <a:lnTo>
                  <a:pt x="127053" y="304739"/>
                </a:lnTo>
                <a:lnTo>
                  <a:pt x="113588" y="306154"/>
                </a:lnTo>
                <a:lnTo>
                  <a:pt x="191439" y="306154"/>
                </a:lnTo>
                <a:lnTo>
                  <a:pt x="212293" y="269744"/>
                </a:lnTo>
                <a:lnTo>
                  <a:pt x="223661" y="222499"/>
                </a:lnTo>
                <a:lnTo>
                  <a:pt x="227178" y="176792"/>
                </a:lnTo>
                <a:lnTo>
                  <a:pt x="227380" y="159296"/>
                </a:lnTo>
                <a:lnTo>
                  <a:pt x="226724" y="144773"/>
                </a:lnTo>
                <a:lnTo>
                  <a:pt x="221404" y="104636"/>
                </a:lnTo>
                <a:lnTo>
                  <a:pt x="205868" y="58578"/>
                </a:lnTo>
                <a:lnTo>
                  <a:pt x="194172" y="38307"/>
                </a:lnTo>
                <a:lnTo>
                  <a:pt x="191473" y="352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795659" y="7438152"/>
            <a:ext cx="226695" cy="340360"/>
          </a:xfrm>
          <a:custGeom>
            <a:avLst/>
            <a:gdLst/>
            <a:ahLst/>
            <a:cxnLst/>
            <a:rect l="l" t="t" r="r" b="b"/>
            <a:pathLst>
              <a:path w="226695" h="340359">
                <a:moveTo>
                  <a:pt x="139912" y="0"/>
                </a:moveTo>
                <a:lnTo>
                  <a:pt x="97555" y="4819"/>
                </a:lnTo>
                <a:lnTo>
                  <a:pt x="53175" y="29493"/>
                </a:lnTo>
                <a:lnTo>
                  <a:pt x="27465" y="59194"/>
                </a:lnTo>
                <a:lnTo>
                  <a:pt x="8368" y="103081"/>
                </a:lnTo>
                <a:lnTo>
                  <a:pt x="1253" y="142973"/>
                </a:lnTo>
                <a:lnTo>
                  <a:pt x="0" y="176985"/>
                </a:lnTo>
                <a:lnTo>
                  <a:pt x="248" y="187545"/>
                </a:lnTo>
                <a:lnTo>
                  <a:pt x="4520" y="227622"/>
                </a:lnTo>
                <a:lnTo>
                  <a:pt x="19123" y="274896"/>
                </a:lnTo>
                <a:lnTo>
                  <a:pt x="46834" y="315994"/>
                </a:lnTo>
                <a:lnTo>
                  <a:pt x="92389" y="337685"/>
                </a:lnTo>
                <a:lnTo>
                  <a:pt x="121896" y="340362"/>
                </a:lnTo>
                <a:lnTo>
                  <a:pt x="134802" y="339385"/>
                </a:lnTo>
                <a:lnTo>
                  <a:pt x="181399" y="321837"/>
                </a:lnTo>
                <a:lnTo>
                  <a:pt x="200590" y="305517"/>
                </a:lnTo>
                <a:lnTo>
                  <a:pt x="112450" y="305517"/>
                </a:lnTo>
                <a:lnTo>
                  <a:pt x="99807" y="303578"/>
                </a:lnTo>
                <a:lnTo>
                  <a:pt x="67216" y="282019"/>
                </a:lnTo>
                <a:lnTo>
                  <a:pt x="53086" y="236117"/>
                </a:lnTo>
                <a:lnTo>
                  <a:pt x="52665" y="218778"/>
                </a:lnTo>
                <a:lnTo>
                  <a:pt x="54603" y="205245"/>
                </a:lnTo>
                <a:lnTo>
                  <a:pt x="80036" y="163512"/>
                </a:lnTo>
                <a:lnTo>
                  <a:pt x="117302" y="152129"/>
                </a:lnTo>
                <a:lnTo>
                  <a:pt x="202208" y="152129"/>
                </a:lnTo>
                <a:lnTo>
                  <a:pt x="199195" y="148574"/>
                </a:lnTo>
                <a:lnTo>
                  <a:pt x="44626" y="148574"/>
                </a:lnTo>
                <a:lnTo>
                  <a:pt x="46131" y="133735"/>
                </a:lnTo>
                <a:lnTo>
                  <a:pt x="55311" y="95133"/>
                </a:lnTo>
                <a:lnTo>
                  <a:pt x="79856" y="56581"/>
                </a:lnTo>
                <a:lnTo>
                  <a:pt x="126874" y="37818"/>
                </a:lnTo>
                <a:lnTo>
                  <a:pt x="142718" y="37071"/>
                </a:lnTo>
                <a:lnTo>
                  <a:pt x="205807" y="37071"/>
                </a:lnTo>
                <a:lnTo>
                  <a:pt x="205807" y="12598"/>
                </a:lnTo>
                <a:lnTo>
                  <a:pt x="163253" y="1674"/>
                </a:lnTo>
                <a:lnTo>
                  <a:pt x="152813" y="592"/>
                </a:lnTo>
                <a:lnTo>
                  <a:pt x="139912" y="0"/>
                </a:lnTo>
                <a:close/>
              </a:path>
              <a:path w="226695" h="340359">
                <a:moveTo>
                  <a:pt x="202208" y="152129"/>
                </a:moveTo>
                <a:lnTo>
                  <a:pt x="117302" y="152129"/>
                </a:lnTo>
                <a:lnTo>
                  <a:pt x="124848" y="152506"/>
                </a:lnTo>
                <a:lnTo>
                  <a:pt x="136728" y="154955"/>
                </a:lnTo>
                <a:lnTo>
                  <a:pt x="169234" y="178806"/>
                </a:lnTo>
                <a:lnTo>
                  <a:pt x="182326" y="229124"/>
                </a:lnTo>
                <a:lnTo>
                  <a:pt x="181575" y="242853"/>
                </a:lnTo>
                <a:lnTo>
                  <a:pt x="161259" y="289013"/>
                </a:lnTo>
                <a:lnTo>
                  <a:pt x="112450" y="305517"/>
                </a:lnTo>
                <a:lnTo>
                  <a:pt x="200590" y="305517"/>
                </a:lnTo>
                <a:lnTo>
                  <a:pt x="222400" y="261580"/>
                </a:lnTo>
                <a:lnTo>
                  <a:pt x="226425" y="218778"/>
                </a:lnTo>
                <a:lnTo>
                  <a:pt x="226368" y="214459"/>
                </a:lnTo>
                <a:lnTo>
                  <a:pt x="217408" y="176985"/>
                </a:lnTo>
                <a:lnTo>
                  <a:pt x="205108" y="155551"/>
                </a:lnTo>
                <a:lnTo>
                  <a:pt x="202208" y="152129"/>
                </a:lnTo>
                <a:close/>
              </a:path>
              <a:path w="226695" h="340359">
                <a:moveTo>
                  <a:pt x="112855" y="117161"/>
                </a:moveTo>
                <a:lnTo>
                  <a:pt x="64122" y="134954"/>
                </a:lnTo>
                <a:lnTo>
                  <a:pt x="53531" y="142597"/>
                </a:lnTo>
                <a:lnTo>
                  <a:pt x="44626" y="148574"/>
                </a:lnTo>
                <a:lnTo>
                  <a:pt x="199195" y="148574"/>
                </a:lnTo>
                <a:lnTo>
                  <a:pt x="197076" y="146073"/>
                </a:lnTo>
                <a:lnTo>
                  <a:pt x="156544" y="122393"/>
                </a:lnTo>
                <a:lnTo>
                  <a:pt x="128929" y="117679"/>
                </a:lnTo>
                <a:lnTo>
                  <a:pt x="112855" y="117161"/>
                </a:lnTo>
                <a:close/>
              </a:path>
              <a:path w="226695" h="340359">
                <a:moveTo>
                  <a:pt x="205807" y="37071"/>
                </a:moveTo>
                <a:lnTo>
                  <a:pt x="142718" y="37071"/>
                </a:lnTo>
                <a:lnTo>
                  <a:pt x="152996" y="37939"/>
                </a:lnTo>
                <a:lnTo>
                  <a:pt x="165592" y="40050"/>
                </a:lnTo>
                <a:lnTo>
                  <a:pt x="181909" y="43791"/>
                </a:lnTo>
                <a:lnTo>
                  <a:pt x="193858" y="48009"/>
                </a:lnTo>
                <a:lnTo>
                  <a:pt x="205807" y="53238"/>
                </a:lnTo>
                <a:lnTo>
                  <a:pt x="205807" y="370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80996" y="7437656"/>
            <a:ext cx="227965" cy="340995"/>
          </a:xfrm>
          <a:custGeom>
            <a:avLst/>
            <a:gdLst/>
            <a:ahLst/>
            <a:cxnLst/>
            <a:rect l="l" t="t" r="r" b="b"/>
            <a:pathLst>
              <a:path w="227965" h="340995">
                <a:moveTo>
                  <a:pt x="113736" y="0"/>
                </a:moveTo>
                <a:lnTo>
                  <a:pt x="75835" y="6416"/>
                </a:lnTo>
                <a:lnTo>
                  <a:pt x="34316" y="37214"/>
                </a:lnTo>
                <a:lnTo>
                  <a:pt x="12386" y="78713"/>
                </a:lnTo>
                <a:lnTo>
                  <a:pt x="2226" y="129011"/>
                </a:lnTo>
                <a:lnTo>
                  <a:pt x="64" y="169555"/>
                </a:lnTo>
                <a:lnTo>
                  <a:pt x="0" y="176792"/>
                </a:lnTo>
                <a:lnTo>
                  <a:pt x="411" y="191347"/>
                </a:lnTo>
                <a:lnTo>
                  <a:pt x="5002" y="233574"/>
                </a:lnTo>
                <a:lnTo>
                  <a:pt x="18960" y="279675"/>
                </a:lnTo>
                <a:lnTo>
                  <a:pt x="45738" y="316994"/>
                </a:lnTo>
                <a:lnTo>
                  <a:pt x="91201" y="338166"/>
                </a:lnTo>
                <a:lnTo>
                  <a:pt x="121691" y="340688"/>
                </a:lnTo>
                <a:lnTo>
                  <a:pt x="135266" y="339075"/>
                </a:lnTo>
                <a:lnTo>
                  <a:pt x="170793" y="324938"/>
                </a:lnTo>
                <a:lnTo>
                  <a:pt x="191439" y="306154"/>
                </a:lnTo>
                <a:lnTo>
                  <a:pt x="113588" y="306154"/>
                </a:lnTo>
                <a:lnTo>
                  <a:pt x="100506" y="304763"/>
                </a:lnTo>
                <a:lnTo>
                  <a:pt x="60955" y="270605"/>
                </a:lnTo>
                <a:lnTo>
                  <a:pt x="48620" y="228551"/>
                </a:lnTo>
                <a:lnTo>
                  <a:pt x="44892" y="185936"/>
                </a:lnTo>
                <a:lnTo>
                  <a:pt x="44649" y="169555"/>
                </a:lnTo>
                <a:lnTo>
                  <a:pt x="44890" y="155085"/>
                </a:lnTo>
                <a:lnTo>
                  <a:pt x="48633" y="115673"/>
                </a:lnTo>
                <a:lnTo>
                  <a:pt x="63013" y="69122"/>
                </a:lnTo>
                <a:lnTo>
                  <a:pt x="100319" y="36643"/>
                </a:lnTo>
                <a:lnTo>
                  <a:pt x="113736" y="35222"/>
                </a:lnTo>
                <a:lnTo>
                  <a:pt x="191473" y="35222"/>
                </a:lnTo>
                <a:lnTo>
                  <a:pt x="185350" y="28221"/>
                </a:lnTo>
                <a:lnTo>
                  <a:pt x="153585" y="7113"/>
                </a:lnTo>
                <a:lnTo>
                  <a:pt x="127928" y="794"/>
                </a:lnTo>
                <a:lnTo>
                  <a:pt x="113736" y="0"/>
                </a:lnTo>
                <a:close/>
              </a:path>
              <a:path w="227965" h="340995">
                <a:moveTo>
                  <a:pt x="191473" y="35222"/>
                </a:moveTo>
                <a:lnTo>
                  <a:pt x="113736" y="35222"/>
                </a:lnTo>
                <a:lnTo>
                  <a:pt x="113936" y="35222"/>
                </a:lnTo>
                <a:lnTo>
                  <a:pt x="127003" y="36622"/>
                </a:lnTo>
                <a:lnTo>
                  <a:pt x="166523" y="70847"/>
                </a:lnTo>
                <a:lnTo>
                  <a:pt x="178697" y="112899"/>
                </a:lnTo>
                <a:lnTo>
                  <a:pt x="182540" y="155085"/>
                </a:lnTo>
                <a:lnTo>
                  <a:pt x="182735" y="176792"/>
                </a:lnTo>
                <a:lnTo>
                  <a:pt x="182562" y="186392"/>
                </a:lnTo>
                <a:lnTo>
                  <a:pt x="178673" y="225767"/>
                </a:lnTo>
                <a:lnTo>
                  <a:pt x="164289" y="272328"/>
                </a:lnTo>
                <a:lnTo>
                  <a:pt x="127053" y="304739"/>
                </a:lnTo>
                <a:lnTo>
                  <a:pt x="113588" y="306154"/>
                </a:lnTo>
                <a:lnTo>
                  <a:pt x="191439" y="306154"/>
                </a:lnTo>
                <a:lnTo>
                  <a:pt x="212293" y="269744"/>
                </a:lnTo>
                <a:lnTo>
                  <a:pt x="223661" y="222499"/>
                </a:lnTo>
                <a:lnTo>
                  <a:pt x="227178" y="176792"/>
                </a:lnTo>
                <a:lnTo>
                  <a:pt x="227380" y="159296"/>
                </a:lnTo>
                <a:lnTo>
                  <a:pt x="226724" y="144773"/>
                </a:lnTo>
                <a:lnTo>
                  <a:pt x="221404" y="104636"/>
                </a:lnTo>
                <a:lnTo>
                  <a:pt x="205868" y="58578"/>
                </a:lnTo>
                <a:lnTo>
                  <a:pt x="194172" y="38307"/>
                </a:lnTo>
                <a:lnTo>
                  <a:pt x="191473" y="352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017514" y="7437955"/>
            <a:ext cx="225425" cy="340995"/>
          </a:xfrm>
          <a:custGeom>
            <a:avLst/>
            <a:gdLst/>
            <a:ahLst/>
            <a:cxnLst/>
            <a:rect l="l" t="t" r="r" b="b"/>
            <a:pathLst>
              <a:path w="225425" h="340995">
                <a:moveTo>
                  <a:pt x="101785" y="0"/>
                </a:moveTo>
                <a:lnTo>
                  <a:pt x="63610" y="7489"/>
                </a:lnTo>
                <a:lnTo>
                  <a:pt x="22493" y="36058"/>
                </a:lnTo>
                <a:lnTo>
                  <a:pt x="8395" y="71586"/>
                </a:lnTo>
                <a:lnTo>
                  <a:pt x="7475" y="85856"/>
                </a:lnTo>
                <a:lnTo>
                  <a:pt x="8515" y="99259"/>
                </a:lnTo>
                <a:lnTo>
                  <a:pt x="32861" y="142549"/>
                </a:lnTo>
                <a:lnTo>
                  <a:pt x="67981" y="159551"/>
                </a:lnTo>
                <a:lnTo>
                  <a:pt x="59773" y="161742"/>
                </a:lnTo>
                <a:lnTo>
                  <a:pt x="26120" y="180242"/>
                </a:lnTo>
                <a:lnTo>
                  <a:pt x="2653" y="220480"/>
                </a:lnTo>
                <a:lnTo>
                  <a:pt x="0" y="250110"/>
                </a:lnTo>
                <a:lnTo>
                  <a:pt x="1448" y="263706"/>
                </a:lnTo>
                <a:lnTo>
                  <a:pt x="22902" y="309144"/>
                </a:lnTo>
                <a:lnTo>
                  <a:pt x="62235" y="333528"/>
                </a:lnTo>
                <a:lnTo>
                  <a:pt x="103533" y="340104"/>
                </a:lnTo>
                <a:lnTo>
                  <a:pt x="120416" y="340494"/>
                </a:lnTo>
                <a:lnTo>
                  <a:pt x="133891" y="339535"/>
                </a:lnTo>
                <a:lnTo>
                  <a:pt x="181511" y="324453"/>
                </a:lnTo>
                <a:lnTo>
                  <a:pt x="205293" y="305820"/>
                </a:lnTo>
                <a:lnTo>
                  <a:pt x="109742" y="305820"/>
                </a:lnTo>
                <a:lnTo>
                  <a:pt x="95630" y="304516"/>
                </a:lnTo>
                <a:lnTo>
                  <a:pt x="54394" y="279518"/>
                </a:lnTo>
                <a:lnTo>
                  <a:pt x="44506" y="241120"/>
                </a:lnTo>
                <a:lnTo>
                  <a:pt x="45759" y="227389"/>
                </a:lnTo>
                <a:lnTo>
                  <a:pt x="73902" y="187456"/>
                </a:lnTo>
                <a:lnTo>
                  <a:pt x="112685" y="178516"/>
                </a:lnTo>
                <a:lnTo>
                  <a:pt x="197029" y="178516"/>
                </a:lnTo>
                <a:lnTo>
                  <a:pt x="195810" y="177354"/>
                </a:lnTo>
                <a:lnTo>
                  <a:pt x="185308" y="169604"/>
                </a:lnTo>
                <a:lnTo>
                  <a:pt x="174376" y="163148"/>
                </a:lnTo>
                <a:lnTo>
                  <a:pt x="163492" y="157891"/>
                </a:lnTo>
                <a:lnTo>
                  <a:pt x="174973" y="153395"/>
                </a:lnTo>
                <a:lnTo>
                  <a:pt x="185549" y="147147"/>
                </a:lnTo>
                <a:lnTo>
                  <a:pt x="190191" y="143290"/>
                </a:lnTo>
                <a:lnTo>
                  <a:pt x="111573" y="143290"/>
                </a:lnTo>
                <a:lnTo>
                  <a:pt x="98157" y="142275"/>
                </a:lnTo>
                <a:lnTo>
                  <a:pt x="57064" y="115545"/>
                </a:lnTo>
                <a:lnTo>
                  <a:pt x="51725" y="89108"/>
                </a:lnTo>
                <a:lnTo>
                  <a:pt x="52771" y="76982"/>
                </a:lnTo>
                <a:lnTo>
                  <a:pt x="74884" y="44012"/>
                </a:lnTo>
                <a:lnTo>
                  <a:pt x="113504" y="34925"/>
                </a:lnTo>
                <a:lnTo>
                  <a:pt x="201275" y="34925"/>
                </a:lnTo>
                <a:lnTo>
                  <a:pt x="198314" y="31015"/>
                </a:lnTo>
                <a:lnTo>
                  <a:pt x="159785" y="6879"/>
                </a:lnTo>
                <a:lnTo>
                  <a:pt x="118930" y="338"/>
                </a:lnTo>
                <a:lnTo>
                  <a:pt x="101785" y="0"/>
                </a:lnTo>
                <a:close/>
              </a:path>
              <a:path w="225425" h="340995">
                <a:moveTo>
                  <a:pt x="197029" y="178516"/>
                </a:moveTo>
                <a:lnTo>
                  <a:pt x="112685" y="178516"/>
                </a:lnTo>
                <a:lnTo>
                  <a:pt x="117263" y="178610"/>
                </a:lnTo>
                <a:lnTo>
                  <a:pt x="130872" y="180179"/>
                </a:lnTo>
                <a:lnTo>
                  <a:pt x="171402" y="206242"/>
                </a:lnTo>
                <a:lnTo>
                  <a:pt x="180809" y="245479"/>
                </a:lnTo>
                <a:lnTo>
                  <a:pt x="179186" y="258514"/>
                </a:lnTo>
                <a:lnTo>
                  <a:pt x="159255" y="291465"/>
                </a:lnTo>
                <a:lnTo>
                  <a:pt x="109742" y="305820"/>
                </a:lnTo>
                <a:lnTo>
                  <a:pt x="205293" y="305820"/>
                </a:lnTo>
                <a:lnTo>
                  <a:pt x="222912" y="265179"/>
                </a:lnTo>
                <a:lnTo>
                  <a:pt x="225185" y="233474"/>
                </a:lnTo>
                <a:lnTo>
                  <a:pt x="223104" y="220919"/>
                </a:lnTo>
                <a:lnTo>
                  <a:pt x="219160" y="208964"/>
                </a:lnTo>
                <a:lnTo>
                  <a:pt x="213283" y="197518"/>
                </a:lnTo>
                <a:lnTo>
                  <a:pt x="205400" y="186493"/>
                </a:lnTo>
                <a:lnTo>
                  <a:pt x="197029" y="178516"/>
                </a:lnTo>
                <a:close/>
              </a:path>
              <a:path w="225425" h="340995">
                <a:moveTo>
                  <a:pt x="201275" y="34925"/>
                </a:moveTo>
                <a:lnTo>
                  <a:pt x="113504" y="34925"/>
                </a:lnTo>
                <a:lnTo>
                  <a:pt x="126759" y="35990"/>
                </a:lnTo>
                <a:lnTo>
                  <a:pt x="138878" y="39155"/>
                </a:lnTo>
                <a:lnTo>
                  <a:pt x="172240" y="75117"/>
                </a:lnTo>
                <a:lnTo>
                  <a:pt x="173644" y="89394"/>
                </a:lnTo>
                <a:lnTo>
                  <a:pt x="172477" y="101570"/>
                </a:lnTo>
                <a:lnTo>
                  <a:pt x="150212" y="134500"/>
                </a:lnTo>
                <a:lnTo>
                  <a:pt x="111573" y="143290"/>
                </a:lnTo>
                <a:lnTo>
                  <a:pt x="190191" y="143290"/>
                </a:lnTo>
                <a:lnTo>
                  <a:pt x="214669" y="107189"/>
                </a:lnTo>
                <a:lnTo>
                  <a:pt x="217656" y="77961"/>
                </a:lnTo>
                <a:lnTo>
                  <a:pt x="215749" y="64747"/>
                </a:lnTo>
                <a:lnTo>
                  <a:pt x="211913" y="52546"/>
                </a:lnTo>
                <a:lnTo>
                  <a:pt x="206113" y="41315"/>
                </a:lnTo>
                <a:lnTo>
                  <a:pt x="201275" y="349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303652" y="7437656"/>
            <a:ext cx="227965" cy="340995"/>
          </a:xfrm>
          <a:custGeom>
            <a:avLst/>
            <a:gdLst/>
            <a:ahLst/>
            <a:cxnLst/>
            <a:rect l="l" t="t" r="r" b="b"/>
            <a:pathLst>
              <a:path w="227965" h="340995">
                <a:moveTo>
                  <a:pt x="113736" y="0"/>
                </a:moveTo>
                <a:lnTo>
                  <a:pt x="75833" y="6416"/>
                </a:lnTo>
                <a:lnTo>
                  <a:pt x="34315" y="37214"/>
                </a:lnTo>
                <a:lnTo>
                  <a:pt x="12385" y="78713"/>
                </a:lnTo>
                <a:lnTo>
                  <a:pt x="2226" y="129012"/>
                </a:lnTo>
                <a:lnTo>
                  <a:pt x="64" y="169556"/>
                </a:lnTo>
                <a:lnTo>
                  <a:pt x="0" y="176792"/>
                </a:lnTo>
                <a:lnTo>
                  <a:pt x="411" y="191348"/>
                </a:lnTo>
                <a:lnTo>
                  <a:pt x="5002" y="233575"/>
                </a:lnTo>
                <a:lnTo>
                  <a:pt x="18960" y="279676"/>
                </a:lnTo>
                <a:lnTo>
                  <a:pt x="45737" y="316995"/>
                </a:lnTo>
                <a:lnTo>
                  <a:pt x="91201" y="338166"/>
                </a:lnTo>
                <a:lnTo>
                  <a:pt x="121691" y="340688"/>
                </a:lnTo>
                <a:lnTo>
                  <a:pt x="135266" y="339075"/>
                </a:lnTo>
                <a:lnTo>
                  <a:pt x="170793" y="324938"/>
                </a:lnTo>
                <a:lnTo>
                  <a:pt x="191439" y="306154"/>
                </a:lnTo>
                <a:lnTo>
                  <a:pt x="113588" y="306154"/>
                </a:lnTo>
                <a:lnTo>
                  <a:pt x="100506" y="304763"/>
                </a:lnTo>
                <a:lnTo>
                  <a:pt x="60955" y="270605"/>
                </a:lnTo>
                <a:lnTo>
                  <a:pt x="48620" y="228551"/>
                </a:lnTo>
                <a:lnTo>
                  <a:pt x="44892" y="185936"/>
                </a:lnTo>
                <a:lnTo>
                  <a:pt x="44649" y="169556"/>
                </a:lnTo>
                <a:lnTo>
                  <a:pt x="44890" y="155085"/>
                </a:lnTo>
                <a:lnTo>
                  <a:pt x="48633" y="115673"/>
                </a:lnTo>
                <a:lnTo>
                  <a:pt x="63012" y="69122"/>
                </a:lnTo>
                <a:lnTo>
                  <a:pt x="100319" y="36643"/>
                </a:lnTo>
                <a:lnTo>
                  <a:pt x="113736" y="35222"/>
                </a:lnTo>
                <a:lnTo>
                  <a:pt x="191473" y="35222"/>
                </a:lnTo>
                <a:lnTo>
                  <a:pt x="185350" y="28221"/>
                </a:lnTo>
                <a:lnTo>
                  <a:pt x="153585" y="7113"/>
                </a:lnTo>
                <a:lnTo>
                  <a:pt x="127928" y="794"/>
                </a:lnTo>
                <a:lnTo>
                  <a:pt x="113736" y="0"/>
                </a:lnTo>
                <a:close/>
              </a:path>
              <a:path w="227965" h="340995">
                <a:moveTo>
                  <a:pt x="191473" y="35222"/>
                </a:moveTo>
                <a:lnTo>
                  <a:pt x="113736" y="35222"/>
                </a:lnTo>
                <a:lnTo>
                  <a:pt x="113936" y="35222"/>
                </a:lnTo>
                <a:lnTo>
                  <a:pt x="127003" y="36622"/>
                </a:lnTo>
                <a:lnTo>
                  <a:pt x="166523" y="70847"/>
                </a:lnTo>
                <a:lnTo>
                  <a:pt x="178697" y="112899"/>
                </a:lnTo>
                <a:lnTo>
                  <a:pt x="182540" y="155085"/>
                </a:lnTo>
                <a:lnTo>
                  <a:pt x="182735" y="176792"/>
                </a:lnTo>
                <a:lnTo>
                  <a:pt x="182562" y="186392"/>
                </a:lnTo>
                <a:lnTo>
                  <a:pt x="178673" y="225767"/>
                </a:lnTo>
                <a:lnTo>
                  <a:pt x="164289" y="272328"/>
                </a:lnTo>
                <a:lnTo>
                  <a:pt x="127053" y="304739"/>
                </a:lnTo>
                <a:lnTo>
                  <a:pt x="113588" y="306154"/>
                </a:lnTo>
                <a:lnTo>
                  <a:pt x="191439" y="306154"/>
                </a:lnTo>
                <a:lnTo>
                  <a:pt x="212293" y="269744"/>
                </a:lnTo>
                <a:lnTo>
                  <a:pt x="223661" y="222499"/>
                </a:lnTo>
                <a:lnTo>
                  <a:pt x="227178" y="176792"/>
                </a:lnTo>
                <a:lnTo>
                  <a:pt x="227380" y="159297"/>
                </a:lnTo>
                <a:lnTo>
                  <a:pt x="226724" y="144773"/>
                </a:lnTo>
                <a:lnTo>
                  <a:pt x="221404" y="104636"/>
                </a:lnTo>
                <a:lnTo>
                  <a:pt x="205868" y="58578"/>
                </a:lnTo>
                <a:lnTo>
                  <a:pt x="194172" y="38307"/>
                </a:lnTo>
                <a:lnTo>
                  <a:pt x="191473" y="352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125142" y="7443525"/>
            <a:ext cx="196215" cy="329565"/>
          </a:xfrm>
          <a:custGeom>
            <a:avLst/>
            <a:gdLst/>
            <a:ahLst/>
            <a:cxnLst/>
            <a:rect l="l" t="t" r="r" b="b"/>
            <a:pathLst>
              <a:path w="196215" h="329565">
                <a:moveTo>
                  <a:pt x="195974" y="291705"/>
                </a:moveTo>
                <a:lnTo>
                  <a:pt x="6320" y="291705"/>
                </a:lnTo>
                <a:lnTo>
                  <a:pt x="6320" y="329184"/>
                </a:lnTo>
                <a:lnTo>
                  <a:pt x="195974" y="329184"/>
                </a:lnTo>
                <a:lnTo>
                  <a:pt x="195974" y="291705"/>
                </a:lnTo>
                <a:close/>
              </a:path>
              <a:path w="196215" h="329565">
                <a:moveTo>
                  <a:pt x="123273" y="40640"/>
                </a:moveTo>
                <a:lnTo>
                  <a:pt x="79021" y="40640"/>
                </a:lnTo>
                <a:lnTo>
                  <a:pt x="79021" y="291705"/>
                </a:lnTo>
                <a:lnTo>
                  <a:pt x="123273" y="291705"/>
                </a:lnTo>
                <a:lnTo>
                  <a:pt x="123273" y="40640"/>
                </a:lnTo>
                <a:close/>
              </a:path>
              <a:path w="196215" h="329565">
                <a:moveTo>
                  <a:pt x="123273" y="0"/>
                </a:moveTo>
                <a:lnTo>
                  <a:pt x="78569" y="0"/>
                </a:lnTo>
                <a:lnTo>
                  <a:pt x="0" y="15805"/>
                </a:lnTo>
                <a:lnTo>
                  <a:pt x="0" y="56445"/>
                </a:lnTo>
                <a:lnTo>
                  <a:pt x="79021" y="40640"/>
                </a:lnTo>
                <a:lnTo>
                  <a:pt x="123273" y="40640"/>
                </a:lnTo>
                <a:lnTo>
                  <a:pt x="1232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392517" y="7437656"/>
            <a:ext cx="227965" cy="340995"/>
          </a:xfrm>
          <a:custGeom>
            <a:avLst/>
            <a:gdLst/>
            <a:ahLst/>
            <a:cxnLst/>
            <a:rect l="l" t="t" r="r" b="b"/>
            <a:pathLst>
              <a:path w="227965" h="340995">
                <a:moveTo>
                  <a:pt x="113736" y="0"/>
                </a:moveTo>
                <a:lnTo>
                  <a:pt x="75835" y="6416"/>
                </a:lnTo>
                <a:lnTo>
                  <a:pt x="34316" y="37214"/>
                </a:lnTo>
                <a:lnTo>
                  <a:pt x="12386" y="78713"/>
                </a:lnTo>
                <a:lnTo>
                  <a:pt x="2226" y="129011"/>
                </a:lnTo>
                <a:lnTo>
                  <a:pt x="64" y="169556"/>
                </a:lnTo>
                <a:lnTo>
                  <a:pt x="0" y="176792"/>
                </a:lnTo>
                <a:lnTo>
                  <a:pt x="411" y="191347"/>
                </a:lnTo>
                <a:lnTo>
                  <a:pt x="5002" y="233574"/>
                </a:lnTo>
                <a:lnTo>
                  <a:pt x="18960" y="279675"/>
                </a:lnTo>
                <a:lnTo>
                  <a:pt x="45738" y="316994"/>
                </a:lnTo>
                <a:lnTo>
                  <a:pt x="91201" y="338166"/>
                </a:lnTo>
                <a:lnTo>
                  <a:pt x="121691" y="340688"/>
                </a:lnTo>
                <a:lnTo>
                  <a:pt x="135266" y="339075"/>
                </a:lnTo>
                <a:lnTo>
                  <a:pt x="170793" y="324938"/>
                </a:lnTo>
                <a:lnTo>
                  <a:pt x="191439" y="306154"/>
                </a:lnTo>
                <a:lnTo>
                  <a:pt x="113589" y="306154"/>
                </a:lnTo>
                <a:lnTo>
                  <a:pt x="100507" y="304763"/>
                </a:lnTo>
                <a:lnTo>
                  <a:pt x="60956" y="270606"/>
                </a:lnTo>
                <a:lnTo>
                  <a:pt x="48621" y="228551"/>
                </a:lnTo>
                <a:lnTo>
                  <a:pt x="44892" y="185936"/>
                </a:lnTo>
                <a:lnTo>
                  <a:pt x="44649" y="169556"/>
                </a:lnTo>
                <a:lnTo>
                  <a:pt x="44890" y="155086"/>
                </a:lnTo>
                <a:lnTo>
                  <a:pt x="48633" y="115673"/>
                </a:lnTo>
                <a:lnTo>
                  <a:pt x="63013" y="69122"/>
                </a:lnTo>
                <a:lnTo>
                  <a:pt x="100319" y="36643"/>
                </a:lnTo>
                <a:lnTo>
                  <a:pt x="113736" y="35222"/>
                </a:lnTo>
                <a:lnTo>
                  <a:pt x="191473" y="35222"/>
                </a:lnTo>
                <a:lnTo>
                  <a:pt x="185350" y="28221"/>
                </a:lnTo>
                <a:lnTo>
                  <a:pt x="153585" y="7113"/>
                </a:lnTo>
                <a:lnTo>
                  <a:pt x="127928" y="794"/>
                </a:lnTo>
                <a:lnTo>
                  <a:pt x="113736" y="0"/>
                </a:lnTo>
                <a:close/>
              </a:path>
              <a:path w="227965" h="340995">
                <a:moveTo>
                  <a:pt x="191473" y="35222"/>
                </a:moveTo>
                <a:lnTo>
                  <a:pt x="113736" y="35222"/>
                </a:lnTo>
                <a:lnTo>
                  <a:pt x="113935" y="35222"/>
                </a:lnTo>
                <a:lnTo>
                  <a:pt x="127003" y="36622"/>
                </a:lnTo>
                <a:lnTo>
                  <a:pt x="166523" y="70846"/>
                </a:lnTo>
                <a:lnTo>
                  <a:pt x="178697" y="112898"/>
                </a:lnTo>
                <a:lnTo>
                  <a:pt x="182540" y="155086"/>
                </a:lnTo>
                <a:lnTo>
                  <a:pt x="182735" y="176792"/>
                </a:lnTo>
                <a:lnTo>
                  <a:pt x="182562" y="186391"/>
                </a:lnTo>
                <a:lnTo>
                  <a:pt x="178673" y="225766"/>
                </a:lnTo>
                <a:lnTo>
                  <a:pt x="164290" y="272327"/>
                </a:lnTo>
                <a:lnTo>
                  <a:pt x="127055" y="304739"/>
                </a:lnTo>
                <a:lnTo>
                  <a:pt x="113589" y="306154"/>
                </a:lnTo>
                <a:lnTo>
                  <a:pt x="191439" y="306154"/>
                </a:lnTo>
                <a:lnTo>
                  <a:pt x="212293" y="269744"/>
                </a:lnTo>
                <a:lnTo>
                  <a:pt x="223661" y="222499"/>
                </a:lnTo>
                <a:lnTo>
                  <a:pt x="227178" y="176792"/>
                </a:lnTo>
                <a:lnTo>
                  <a:pt x="227380" y="159296"/>
                </a:lnTo>
                <a:lnTo>
                  <a:pt x="226724" y="144773"/>
                </a:lnTo>
                <a:lnTo>
                  <a:pt x="221404" y="104636"/>
                </a:lnTo>
                <a:lnTo>
                  <a:pt x="205868" y="58578"/>
                </a:lnTo>
                <a:lnTo>
                  <a:pt x="194172" y="38307"/>
                </a:lnTo>
                <a:lnTo>
                  <a:pt x="191473" y="352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679707" y="7437656"/>
            <a:ext cx="227965" cy="340995"/>
          </a:xfrm>
          <a:custGeom>
            <a:avLst/>
            <a:gdLst/>
            <a:ahLst/>
            <a:cxnLst/>
            <a:rect l="l" t="t" r="r" b="b"/>
            <a:pathLst>
              <a:path w="227965" h="340995">
                <a:moveTo>
                  <a:pt x="113739" y="0"/>
                </a:moveTo>
                <a:lnTo>
                  <a:pt x="75826" y="6418"/>
                </a:lnTo>
                <a:lnTo>
                  <a:pt x="34310" y="37218"/>
                </a:lnTo>
                <a:lnTo>
                  <a:pt x="12383" y="78717"/>
                </a:lnTo>
                <a:lnTo>
                  <a:pt x="2226" y="129016"/>
                </a:lnTo>
                <a:lnTo>
                  <a:pt x="64" y="169555"/>
                </a:lnTo>
                <a:lnTo>
                  <a:pt x="0" y="176791"/>
                </a:lnTo>
                <a:lnTo>
                  <a:pt x="412" y="191355"/>
                </a:lnTo>
                <a:lnTo>
                  <a:pt x="5002" y="233579"/>
                </a:lnTo>
                <a:lnTo>
                  <a:pt x="18960" y="279680"/>
                </a:lnTo>
                <a:lnTo>
                  <a:pt x="45738" y="316998"/>
                </a:lnTo>
                <a:lnTo>
                  <a:pt x="91203" y="338166"/>
                </a:lnTo>
                <a:lnTo>
                  <a:pt x="121695" y="340688"/>
                </a:lnTo>
                <a:lnTo>
                  <a:pt x="135270" y="339074"/>
                </a:lnTo>
                <a:lnTo>
                  <a:pt x="170794" y="324938"/>
                </a:lnTo>
                <a:lnTo>
                  <a:pt x="191441" y="306154"/>
                </a:lnTo>
                <a:lnTo>
                  <a:pt x="113589" y="306154"/>
                </a:lnTo>
                <a:lnTo>
                  <a:pt x="100503" y="304762"/>
                </a:lnTo>
                <a:lnTo>
                  <a:pt x="60956" y="270605"/>
                </a:lnTo>
                <a:lnTo>
                  <a:pt x="48620" y="228551"/>
                </a:lnTo>
                <a:lnTo>
                  <a:pt x="44895" y="185936"/>
                </a:lnTo>
                <a:lnTo>
                  <a:pt x="44652" y="169555"/>
                </a:lnTo>
                <a:lnTo>
                  <a:pt x="44892" y="155085"/>
                </a:lnTo>
                <a:lnTo>
                  <a:pt x="48633" y="115673"/>
                </a:lnTo>
                <a:lnTo>
                  <a:pt x="63011" y="69121"/>
                </a:lnTo>
                <a:lnTo>
                  <a:pt x="100318" y="36643"/>
                </a:lnTo>
                <a:lnTo>
                  <a:pt x="113739" y="35222"/>
                </a:lnTo>
                <a:lnTo>
                  <a:pt x="191476" y="35222"/>
                </a:lnTo>
                <a:lnTo>
                  <a:pt x="185351" y="28221"/>
                </a:lnTo>
                <a:lnTo>
                  <a:pt x="153586" y="7113"/>
                </a:lnTo>
                <a:lnTo>
                  <a:pt x="127930" y="794"/>
                </a:lnTo>
                <a:lnTo>
                  <a:pt x="113739" y="0"/>
                </a:lnTo>
                <a:close/>
              </a:path>
              <a:path w="227965" h="340995">
                <a:moveTo>
                  <a:pt x="191476" y="35222"/>
                </a:moveTo>
                <a:lnTo>
                  <a:pt x="113739" y="35222"/>
                </a:lnTo>
                <a:lnTo>
                  <a:pt x="113941" y="35222"/>
                </a:lnTo>
                <a:lnTo>
                  <a:pt x="127006" y="36623"/>
                </a:lnTo>
                <a:lnTo>
                  <a:pt x="166528" y="70849"/>
                </a:lnTo>
                <a:lnTo>
                  <a:pt x="178701" y="112900"/>
                </a:lnTo>
                <a:lnTo>
                  <a:pt x="182542" y="155085"/>
                </a:lnTo>
                <a:lnTo>
                  <a:pt x="182738" y="176791"/>
                </a:lnTo>
                <a:lnTo>
                  <a:pt x="182565" y="186395"/>
                </a:lnTo>
                <a:lnTo>
                  <a:pt x="178676" y="225768"/>
                </a:lnTo>
                <a:lnTo>
                  <a:pt x="164290" y="272330"/>
                </a:lnTo>
                <a:lnTo>
                  <a:pt x="127053" y="304739"/>
                </a:lnTo>
                <a:lnTo>
                  <a:pt x="113589" y="306154"/>
                </a:lnTo>
                <a:lnTo>
                  <a:pt x="191441" y="306154"/>
                </a:lnTo>
                <a:lnTo>
                  <a:pt x="212298" y="269743"/>
                </a:lnTo>
                <a:lnTo>
                  <a:pt x="223664" y="222498"/>
                </a:lnTo>
                <a:lnTo>
                  <a:pt x="227181" y="176791"/>
                </a:lnTo>
                <a:lnTo>
                  <a:pt x="227383" y="159303"/>
                </a:lnTo>
                <a:lnTo>
                  <a:pt x="226726" y="144772"/>
                </a:lnTo>
                <a:lnTo>
                  <a:pt x="221407" y="104635"/>
                </a:lnTo>
                <a:lnTo>
                  <a:pt x="205871" y="58577"/>
                </a:lnTo>
                <a:lnTo>
                  <a:pt x="194174" y="38306"/>
                </a:lnTo>
                <a:lnTo>
                  <a:pt x="191476" y="352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773788" y="7852826"/>
            <a:ext cx="320675" cy="411480"/>
          </a:xfrm>
          <a:custGeom>
            <a:avLst/>
            <a:gdLst/>
            <a:ahLst/>
            <a:cxnLst/>
            <a:rect l="l" t="t" r="r" b="b"/>
            <a:pathLst>
              <a:path w="320675" h="411479">
                <a:moveTo>
                  <a:pt x="125870" y="0"/>
                </a:moveTo>
                <a:lnTo>
                  <a:pt x="0" y="0"/>
                </a:lnTo>
                <a:lnTo>
                  <a:pt x="0" y="411479"/>
                </a:lnTo>
                <a:lnTo>
                  <a:pt x="55880" y="411479"/>
                </a:lnTo>
                <a:lnTo>
                  <a:pt x="55880" y="237630"/>
                </a:lnTo>
                <a:lnTo>
                  <a:pt x="223727" y="237630"/>
                </a:lnTo>
                <a:lnTo>
                  <a:pt x="215913" y="230475"/>
                </a:lnTo>
                <a:lnTo>
                  <a:pt x="205647" y="223408"/>
                </a:lnTo>
                <a:lnTo>
                  <a:pt x="195298" y="218439"/>
                </a:lnTo>
                <a:lnTo>
                  <a:pt x="198346" y="217557"/>
                </a:lnTo>
                <a:lnTo>
                  <a:pt x="210484" y="213057"/>
                </a:lnTo>
                <a:lnTo>
                  <a:pt x="221617" y="207193"/>
                </a:lnTo>
                <a:lnTo>
                  <a:pt x="231831" y="199859"/>
                </a:lnTo>
                <a:lnTo>
                  <a:pt x="240201" y="191910"/>
                </a:lnTo>
                <a:lnTo>
                  <a:pt x="55880" y="191910"/>
                </a:lnTo>
                <a:lnTo>
                  <a:pt x="55880" y="45719"/>
                </a:lnTo>
                <a:lnTo>
                  <a:pt x="244860" y="45719"/>
                </a:lnTo>
                <a:lnTo>
                  <a:pt x="244093" y="44552"/>
                </a:lnTo>
                <a:lnTo>
                  <a:pt x="206738" y="14507"/>
                </a:lnTo>
                <a:lnTo>
                  <a:pt x="156687" y="1640"/>
                </a:lnTo>
                <a:lnTo>
                  <a:pt x="141762" y="411"/>
                </a:lnTo>
                <a:lnTo>
                  <a:pt x="125870" y="0"/>
                </a:lnTo>
                <a:close/>
              </a:path>
              <a:path w="320675" h="411479">
                <a:moveTo>
                  <a:pt x="223727" y="237630"/>
                </a:moveTo>
                <a:lnTo>
                  <a:pt x="55880" y="237630"/>
                </a:lnTo>
                <a:lnTo>
                  <a:pt x="123114" y="237784"/>
                </a:lnTo>
                <a:lnTo>
                  <a:pt x="136636" y="239161"/>
                </a:lnTo>
                <a:lnTo>
                  <a:pt x="178184" y="259634"/>
                </a:lnTo>
                <a:lnTo>
                  <a:pt x="200643" y="291546"/>
                </a:lnTo>
                <a:lnTo>
                  <a:pt x="260772" y="411479"/>
                </a:lnTo>
                <a:lnTo>
                  <a:pt x="320603" y="411479"/>
                </a:lnTo>
                <a:lnTo>
                  <a:pt x="260740" y="292303"/>
                </a:lnTo>
                <a:lnTo>
                  <a:pt x="234021" y="249571"/>
                </a:lnTo>
                <a:lnTo>
                  <a:pt x="226012" y="239723"/>
                </a:lnTo>
                <a:lnTo>
                  <a:pt x="223727" y="237630"/>
                </a:lnTo>
                <a:close/>
              </a:path>
              <a:path w="320675" h="411479">
                <a:moveTo>
                  <a:pt x="244860" y="45719"/>
                </a:moveTo>
                <a:lnTo>
                  <a:pt x="55880" y="45719"/>
                </a:lnTo>
                <a:lnTo>
                  <a:pt x="135360" y="46014"/>
                </a:lnTo>
                <a:lnTo>
                  <a:pt x="148110" y="47578"/>
                </a:lnTo>
                <a:lnTo>
                  <a:pt x="193287" y="72042"/>
                </a:lnTo>
                <a:lnTo>
                  <a:pt x="207046" y="123396"/>
                </a:lnTo>
                <a:lnTo>
                  <a:pt x="205601" y="135965"/>
                </a:lnTo>
                <a:lnTo>
                  <a:pt x="177513" y="179877"/>
                </a:lnTo>
                <a:lnTo>
                  <a:pt x="141106" y="191158"/>
                </a:lnTo>
                <a:lnTo>
                  <a:pt x="125870" y="191910"/>
                </a:lnTo>
                <a:lnTo>
                  <a:pt x="240201" y="191910"/>
                </a:lnTo>
                <a:lnTo>
                  <a:pt x="261714" y="150347"/>
                </a:lnTo>
                <a:lnTo>
                  <a:pt x="265322" y="104580"/>
                </a:lnTo>
                <a:lnTo>
                  <a:pt x="263622" y="90987"/>
                </a:lnTo>
                <a:lnTo>
                  <a:pt x="260701" y="78226"/>
                </a:lnTo>
                <a:lnTo>
                  <a:pt x="256506" y="66258"/>
                </a:lnTo>
                <a:lnTo>
                  <a:pt x="250987" y="55046"/>
                </a:lnTo>
                <a:lnTo>
                  <a:pt x="244860" y="457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41945" y="7948587"/>
            <a:ext cx="286385" cy="323215"/>
          </a:xfrm>
          <a:custGeom>
            <a:avLst/>
            <a:gdLst/>
            <a:ahLst/>
            <a:cxnLst/>
            <a:rect l="l" t="t" r="r" b="b"/>
            <a:pathLst>
              <a:path w="286385" h="323215">
                <a:moveTo>
                  <a:pt x="138897" y="0"/>
                </a:moveTo>
                <a:lnTo>
                  <a:pt x="100524" y="6948"/>
                </a:lnTo>
                <a:lnTo>
                  <a:pt x="55855" y="30847"/>
                </a:lnTo>
                <a:lnTo>
                  <a:pt x="29068" y="58620"/>
                </a:lnTo>
                <a:lnTo>
                  <a:pt x="8895" y="101456"/>
                </a:lnTo>
                <a:lnTo>
                  <a:pt x="1377" y="141567"/>
                </a:lnTo>
                <a:lnTo>
                  <a:pt x="0" y="172733"/>
                </a:lnTo>
                <a:lnTo>
                  <a:pt x="861" y="186053"/>
                </a:lnTo>
                <a:lnTo>
                  <a:pt x="13082" y="234887"/>
                </a:lnTo>
                <a:lnTo>
                  <a:pt x="32795" y="267896"/>
                </a:lnTo>
                <a:lnTo>
                  <a:pt x="61246" y="295944"/>
                </a:lnTo>
                <a:lnTo>
                  <a:pt x="106146" y="316276"/>
                </a:lnTo>
                <a:lnTo>
                  <a:pt x="147243" y="322625"/>
                </a:lnTo>
                <a:lnTo>
                  <a:pt x="162447" y="323045"/>
                </a:lnTo>
                <a:lnTo>
                  <a:pt x="173674" y="322688"/>
                </a:lnTo>
                <a:lnTo>
                  <a:pt x="225896" y="315919"/>
                </a:lnTo>
                <a:lnTo>
                  <a:pt x="262348" y="304804"/>
                </a:lnTo>
                <a:lnTo>
                  <a:pt x="274181" y="299913"/>
                </a:lnTo>
                <a:lnTo>
                  <a:pt x="272991" y="280704"/>
                </a:lnTo>
                <a:lnTo>
                  <a:pt x="160424" y="280704"/>
                </a:lnTo>
                <a:lnTo>
                  <a:pt x="146874" y="279958"/>
                </a:lnTo>
                <a:lnTo>
                  <a:pt x="99442" y="264129"/>
                </a:lnTo>
                <a:lnTo>
                  <a:pt x="71239" y="237525"/>
                </a:lnTo>
                <a:lnTo>
                  <a:pt x="54435" y="188434"/>
                </a:lnTo>
                <a:lnTo>
                  <a:pt x="52917" y="173478"/>
                </a:lnTo>
                <a:lnTo>
                  <a:pt x="286034" y="173478"/>
                </a:lnTo>
                <a:lnTo>
                  <a:pt x="285998" y="144415"/>
                </a:lnTo>
                <a:lnTo>
                  <a:pt x="285496" y="133967"/>
                </a:lnTo>
                <a:lnTo>
                  <a:pt x="235234" y="133967"/>
                </a:lnTo>
                <a:lnTo>
                  <a:pt x="56367" y="120288"/>
                </a:lnTo>
                <a:lnTo>
                  <a:pt x="69930" y="84324"/>
                </a:lnTo>
                <a:lnTo>
                  <a:pt x="104904" y="52607"/>
                </a:lnTo>
                <a:lnTo>
                  <a:pt x="143308" y="43350"/>
                </a:lnTo>
                <a:lnTo>
                  <a:pt x="159614" y="42831"/>
                </a:lnTo>
                <a:lnTo>
                  <a:pt x="252119" y="42831"/>
                </a:lnTo>
                <a:lnTo>
                  <a:pt x="247509" y="37151"/>
                </a:lnTo>
                <a:lnTo>
                  <a:pt x="209489" y="11303"/>
                </a:lnTo>
                <a:lnTo>
                  <a:pt x="170905" y="1681"/>
                </a:lnTo>
                <a:lnTo>
                  <a:pt x="155590" y="361"/>
                </a:lnTo>
                <a:lnTo>
                  <a:pt x="138897" y="0"/>
                </a:lnTo>
                <a:close/>
              </a:path>
              <a:path w="286385" h="323215">
                <a:moveTo>
                  <a:pt x="271308" y="253525"/>
                </a:moveTo>
                <a:lnTo>
                  <a:pt x="225530" y="272047"/>
                </a:lnTo>
                <a:lnTo>
                  <a:pt x="187037" y="279480"/>
                </a:lnTo>
                <a:lnTo>
                  <a:pt x="160424" y="280704"/>
                </a:lnTo>
                <a:lnTo>
                  <a:pt x="272991" y="280704"/>
                </a:lnTo>
                <a:lnTo>
                  <a:pt x="271308" y="253525"/>
                </a:lnTo>
                <a:close/>
              </a:path>
              <a:path w="286385" h="323215">
                <a:moveTo>
                  <a:pt x="252119" y="42831"/>
                </a:moveTo>
                <a:lnTo>
                  <a:pt x="159614" y="42831"/>
                </a:lnTo>
                <a:lnTo>
                  <a:pt x="172027" y="44724"/>
                </a:lnTo>
                <a:lnTo>
                  <a:pt x="183776" y="48485"/>
                </a:lnTo>
                <a:lnTo>
                  <a:pt x="216268" y="72564"/>
                </a:lnTo>
                <a:lnTo>
                  <a:pt x="234218" y="119568"/>
                </a:lnTo>
                <a:lnTo>
                  <a:pt x="235234" y="133967"/>
                </a:lnTo>
                <a:lnTo>
                  <a:pt x="285496" y="133967"/>
                </a:lnTo>
                <a:lnTo>
                  <a:pt x="277968" y="91148"/>
                </a:lnTo>
                <a:lnTo>
                  <a:pt x="255467" y="46956"/>
                </a:lnTo>
                <a:lnTo>
                  <a:pt x="252119" y="428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89031" y="7948611"/>
            <a:ext cx="244475" cy="323215"/>
          </a:xfrm>
          <a:custGeom>
            <a:avLst/>
            <a:gdLst/>
            <a:ahLst/>
            <a:cxnLst/>
            <a:rect l="l" t="t" r="r" b="b"/>
            <a:pathLst>
              <a:path w="244475" h="323215">
                <a:moveTo>
                  <a:pt x="141680" y="0"/>
                </a:moveTo>
                <a:lnTo>
                  <a:pt x="102251" y="6693"/>
                </a:lnTo>
                <a:lnTo>
                  <a:pt x="57441" y="29140"/>
                </a:lnTo>
                <a:lnTo>
                  <a:pt x="24194" y="64827"/>
                </a:lnTo>
                <a:lnTo>
                  <a:pt x="5968" y="110043"/>
                </a:lnTo>
                <a:lnTo>
                  <a:pt x="351" y="152567"/>
                </a:lnTo>
                <a:lnTo>
                  <a:pt x="0" y="168581"/>
                </a:lnTo>
                <a:lnTo>
                  <a:pt x="754" y="182243"/>
                </a:lnTo>
                <a:lnTo>
                  <a:pt x="7918" y="220310"/>
                </a:lnTo>
                <a:lnTo>
                  <a:pt x="30358" y="265538"/>
                </a:lnTo>
                <a:lnTo>
                  <a:pt x="56728" y="293924"/>
                </a:lnTo>
                <a:lnTo>
                  <a:pt x="100523" y="315821"/>
                </a:lnTo>
                <a:lnTo>
                  <a:pt x="141645" y="322545"/>
                </a:lnTo>
                <a:lnTo>
                  <a:pt x="157074" y="322975"/>
                </a:lnTo>
                <a:lnTo>
                  <a:pt x="168526" y="322442"/>
                </a:lnTo>
                <a:lnTo>
                  <a:pt x="208167" y="316787"/>
                </a:lnTo>
                <a:lnTo>
                  <a:pt x="244312" y="303840"/>
                </a:lnTo>
                <a:lnTo>
                  <a:pt x="239165" y="280463"/>
                </a:lnTo>
                <a:lnTo>
                  <a:pt x="148925" y="280463"/>
                </a:lnTo>
                <a:lnTo>
                  <a:pt x="135013" y="278929"/>
                </a:lnTo>
                <a:lnTo>
                  <a:pt x="99082" y="265538"/>
                </a:lnTo>
                <a:lnTo>
                  <a:pt x="68475" y="231659"/>
                </a:lnTo>
                <a:lnTo>
                  <a:pt x="55305" y="183508"/>
                </a:lnTo>
                <a:lnTo>
                  <a:pt x="53801" y="150758"/>
                </a:lnTo>
                <a:lnTo>
                  <a:pt x="54999" y="137315"/>
                </a:lnTo>
                <a:lnTo>
                  <a:pt x="70672" y="89583"/>
                </a:lnTo>
                <a:lnTo>
                  <a:pt x="95394" y="60551"/>
                </a:lnTo>
                <a:lnTo>
                  <a:pt x="143840" y="43237"/>
                </a:lnTo>
                <a:lnTo>
                  <a:pt x="158687" y="42510"/>
                </a:lnTo>
                <a:lnTo>
                  <a:pt x="244312" y="42510"/>
                </a:lnTo>
                <a:lnTo>
                  <a:pt x="244312" y="18797"/>
                </a:lnTo>
                <a:lnTo>
                  <a:pt x="194385" y="3319"/>
                </a:lnTo>
                <a:lnTo>
                  <a:pt x="158648" y="29"/>
                </a:lnTo>
                <a:lnTo>
                  <a:pt x="141680" y="0"/>
                </a:lnTo>
                <a:close/>
              </a:path>
              <a:path w="244475" h="323215">
                <a:moveTo>
                  <a:pt x="235052" y="261778"/>
                </a:moveTo>
                <a:lnTo>
                  <a:pt x="188857" y="277775"/>
                </a:lnTo>
                <a:lnTo>
                  <a:pt x="148925" y="280463"/>
                </a:lnTo>
                <a:lnTo>
                  <a:pt x="239165" y="280463"/>
                </a:lnTo>
                <a:lnTo>
                  <a:pt x="235052" y="261778"/>
                </a:lnTo>
                <a:close/>
              </a:path>
              <a:path w="244475" h="323215">
                <a:moveTo>
                  <a:pt x="244312" y="42510"/>
                </a:moveTo>
                <a:lnTo>
                  <a:pt x="158687" y="42510"/>
                </a:lnTo>
                <a:lnTo>
                  <a:pt x="169432" y="43042"/>
                </a:lnTo>
                <a:lnTo>
                  <a:pt x="180872" y="44548"/>
                </a:lnTo>
                <a:lnTo>
                  <a:pt x="220762" y="55259"/>
                </a:lnTo>
                <a:lnTo>
                  <a:pt x="244312" y="66209"/>
                </a:lnTo>
                <a:lnTo>
                  <a:pt x="244312" y="425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802207" y="7948287"/>
            <a:ext cx="260985" cy="323215"/>
          </a:xfrm>
          <a:custGeom>
            <a:avLst/>
            <a:gdLst/>
            <a:ahLst/>
            <a:cxnLst/>
            <a:rect l="l" t="t" r="r" b="b"/>
            <a:pathLst>
              <a:path w="260985" h="323215">
                <a:moveTo>
                  <a:pt x="233362" y="43285"/>
                </a:moveTo>
                <a:lnTo>
                  <a:pt x="134343" y="43285"/>
                </a:lnTo>
                <a:lnTo>
                  <a:pt x="147180" y="45029"/>
                </a:lnTo>
                <a:lnTo>
                  <a:pt x="159261" y="48205"/>
                </a:lnTo>
                <a:lnTo>
                  <a:pt x="192712" y="67676"/>
                </a:lnTo>
                <a:lnTo>
                  <a:pt x="209972" y="116204"/>
                </a:lnTo>
                <a:lnTo>
                  <a:pt x="209972" y="121284"/>
                </a:lnTo>
                <a:lnTo>
                  <a:pt x="136439" y="121293"/>
                </a:lnTo>
                <a:lnTo>
                  <a:pt x="121823" y="121731"/>
                </a:lnTo>
                <a:lnTo>
                  <a:pt x="82355" y="127432"/>
                </a:lnTo>
                <a:lnTo>
                  <a:pt x="37552" y="147006"/>
                </a:lnTo>
                <a:lnTo>
                  <a:pt x="6731" y="185514"/>
                </a:lnTo>
                <a:lnTo>
                  <a:pt x="0" y="226462"/>
                </a:lnTo>
                <a:lnTo>
                  <a:pt x="771" y="240860"/>
                </a:lnTo>
                <a:lnTo>
                  <a:pt x="12247" y="277882"/>
                </a:lnTo>
                <a:lnTo>
                  <a:pt x="45526" y="310206"/>
                </a:lnTo>
                <a:lnTo>
                  <a:pt x="96053" y="322692"/>
                </a:lnTo>
                <a:lnTo>
                  <a:pt x="112682" y="323127"/>
                </a:lnTo>
                <a:lnTo>
                  <a:pt x="125076" y="322016"/>
                </a:lnTo>
                <a:lnTo>
                  <a:pt x="174062" y="306166"/>
                </a:lnTo>
                <a:lnTo>
                  <a:pt x="201275" y="281523"/>
                </a:lnTo>
                <a:lnTo>
                  <a:pt x="112945" y="281523"/>
                </a:lnTo>
                <a:lnTo>
                  <a:pt x="99643" y="280150"/>
                </a:lnTo>
                <a:lnTo>
                  <a:pt x="59119" y="254894"/>
                </a:lnTo>
                <a:lnTo>
                  <a:pt x="51282" y="213779"/>
                </a:lnTo>
                <a:lnTo>
                  <a:pt x="54063" y="201232"/>
                </a:lnTo>
                <a:lnTo>
                  <a:pt x="80618" y="171878"/>
                </a:lnTo>
                <a:lnTo>
                  <a:pt x="126745" y="162085"/>
                </a:lnTo>
                <a:lnTo>
                  <a:pt x="159736" y="160796"/>
                </a:lnTo>
                <a:lnTo>
                  <a:pt x="260772" y="160796"/>
                </a:lnTo>
                <a:lnTo>
                  <a:pt x="260707" y="135353"/>
                </a:lnTo>
                <a:lnTo>
                  <a:pt x="256409" y="94865"/>
                </a:lnTo>
                <a:lnTo>
                  <a:pt x="237523" y="48990"/>
                </a:lnTo>
                <a:lnTo>
                  <a:pt x="233362" y="43285"/>
                </a:lnTo>
                <a:close/>
              </a:path>
              <a:path w="260985" h="323215">
                <a:moveTo>
                  <a:pt x="260772" y="269169"/>
                </a:moveTo>
                <a:lnTo>
                  <a:pt x="209972" y="269169"/>
                </a:lnTo>
                <a:lnTo>
                  <a:pt x="209972" y="316018"/>
                </a:lnTo>
                <a:lnTo>
                  <a:pt x="260772" y="316018"/>
                </a:lnTo>
                <a:lnTo>
                  <a:pt x="260772" y="269169"/>
                </a:lnTo>
                <a:close/>
              </a:path>
              <a:path w="260985" h="323215">
                <a:moveTo>
                  <a:pt x="260772" y="160796"/>
                </a:moveTo>
                <a:lnTo>
                  <a:pt x="209972" y="160796"/>
                </a:lnTo>
                <a:lnTo>
                  <a:pt x="209704" y="182117"/>
                </a:lnTo>
                <a:lnTo>
                  <a:pt x="208342" y="196000"/>
                </a:lnTo>
                <a:lnTo>
                  <a:pt x="197168" y="232511"/>
                </a:lnTo>
                <a:lnTo>
                  <a:pt x="164822" y="268947"/>
                </a:lnTo>
                <a:lnTo>
                  <a:pt x="127955" y="280775"/>
                </a:lnTo>
                <a:lnTo>
                  <a:pt x="112945" y="281523"/>
                </a:lnTo>
                <a:lnTo>
                  <a:pt x="201275" y="281523"/>
                </a:lnTo>
                <a:lnTo>
                  <a:pt x="202056" y="280622"/>
                </a:lnTo>
                <a:lnTo>
                  <a:pt x="209972" y="269169"/>
                </a:lnTo>
                <a:lnTo>
                  <a:pt x="260772" y="269169"/>
                </a:lnTo>
                <a:lnTo>
                  <a:pt x="260772" y="160796"/>
                </a:lnTo>
                <a:close/>
              </a:path>
              <a:path w="260985" h="323215">
                <a:moveTo>
                  <a:pt x="122384" y="0"/>
                </a:moveTo>
                <a:lnTo>
                  <a:pt x="71393" y="6557"/>
                </a:lnTo>
                <a:lnTo>
                  <a:pt x="22576" y="21378"/>
                </a:lnTo>
                <a:lnTo>
                  <a:pt x="23662" y="67668"/>
                </a:lnTo>
                <a:lnTo>
                  <a:pt x="34963" y="62240"/>
                </a:lnTo>
                <a:lnTo>
                  <a:pt x="46572" y="57404"/>
                </a:lnTo>
                <a:lnTo>
                  <a:pt x="92078" y="45243"/>
                </a:lnTo>
                <a:lnTo>
                  <a:pt x="233362" y="43285"/>
                </a:lnTo>
                <a:lnTo>
                  <a:pt x="230201" y="38952"/>
                </a:lnTo>
                <a:lnTo>
                  <a:pt x="192712" y="11512"/>
                </a:lnTo>
                <a:lnTo>
                  <a:pt x="154083" y="1824"/>
                </a:lnTo>
                <a:lnTo>
                  <a:pt x="138860" y="445"/>
                </a:lnTo>
                <a:lnTo>
                  <a:pt x="122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192801" y="7835328"/>
            <a:ext cx="0" cy="429259"/>
          </a:xfrm>
          <a:custGeom>
            <a:avLst/>
            <a:gdLst/>
            <a:ahLst/>
            <a:cxnLst/>
            <a:rect l="l" t="t" r="r" b="b"/>
            <a:pathLst>
              <a:path h="429259">
                <a:moveTo>
                  <a:pt x="0" y="0"/>
                </a:moveTo>
                <a:lnTo>
                  <a:pt x="0" y="428978"/>
                </a:lnTo>
              </a:path>
            </a:pathLst>
          </a:custGeom>
          <a:ln w="50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349718" y="7835328"/>
            <a:ext cx="0" cy="429259"/>
          </a:xfrm>
          <a:custGeom>
            <a:avLst/>
            <a:gdLst/>
            <a:ahLst/>
            <a:cxnLst/>
            <a:rect l="l" t="t" r="r" b="b"/>
            <a:pathLst>
              <a:path h="429259">
                <a:moveTo>
                  <a:pt x="0" y="0"/>
                </a:moveTo>
                <a:lnTo>
                  <a:pt x="0" y="428978"/>
                </a:lnTo>
              </a:path>
            </a:pathLst>
          </a:custGeom>
          <a:ln w="50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607668" y="7852826"/>
            <a:ext cx="190500" cy="463550"/>
          </a:xfrm>
          <a:custGeom>
            <a:avLst/>
            <a:gdLst/>
            <a:ahLst/>
            <a:cxnLst/>
            <a:rect l="l" t="t" r="r" b="b"/>
            <a:pathLst>
              <a:path w="190500" h="463550">
                <a:moveTo>
                  <a:pt x="190218" y="0"/>
                </a:moveTo>
                <a:lnTo>
                  <a:pt x="143369" y="0"/>
                </a:lnTo>
                <a:lnTo>
                  <a:pt x="0" y="463409"/>
                </a:lnTo>
                <a:lnTo>
                  <a:pt x="46849" y="463409"/>
                </a:lnTo>
                <a:lnTo>
                  <a:pt x="1902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028743" y="7948239"/>
            <a:ext cx="276225" cy="433070"/>
          </a:xfrm>
          <a:custGeom>
            <a:avLst/>
            <a:gdLst/>
            <a:ahLst/>
            <a:cxnLst/>
            <a:rect l="l" t="t" r="r" b="b"/>
            <a:pathLst>
              <a:path w="276225" h="433070">
                <a:moveTo>
                  <a:pt x="50800" y="7316"/>
                </a:moveTo>
                <a:lnTo>
                  <a:pt x="0" y="7316"/>
                </a:lnTo>
                <a:lnTo>
                  <a:pt x="0" y="432907"/>
                </a:lnTo>
                <a:lnTo>
                  <a:pt x="50800" y="432907"/>
                </a:lnTo>
                <a:lnTo>
                  <a:pt x="50800" y="269782"/>
                </a:lnTo>
                <a:lnTo>
                  <a:pt x="95429" y="269782"/>
                </a:lnTo>
                <a:lnTo>
                  <a:pt x="65115" y="235456"/>
                </a:lnTo>
                <a:lnTo>
                  <a:pt x="52371" y="187577"/>
                </a:lnTo>
                <a:lnTo>
                  <a:pt x="50855" y="156468"/>
                </a:lnTo>
                <a:lnTo>
                  <a:pt x="51577" y="142085"/>
                </a:lnTo>
                <a:lnTo>
                  <a:pt x="59176" y="103863"/>
                </a:lnTo>
                <a:lnTo>
                  <a:pt x="83932" y="62821"/>
                </a:lnTo>
                <a:lnTo>
                  <a:pt x="95547" y="54165"/>
                </a:lnTo>
                <a:lnTo>
                  <a:pt x="50800" y="54165"/>
                </a:lnTo>
                <a:lnTo>
                  <a:pt x="50800" y="7316"/>
                </a:lnTo>
                <a:close/>
              </a:path>
              <a:path w="276225" h="433070">
                <a:moveTo>
                  <a:pt x="95429" y="269782"/>
                </a:moveTo>
                <a:lnTo>
                  <a:pt x="50800" y="269782"/>
                </a:lnTo>
                <a:lnTo>
                  <a:pt x="55141" y="277110"/>
                </a:lnTo>
                <a:lnTo>
                  <a:pt x="92502" y="311244"/>
                </a:lnTo>
                <a:lnTo>
                  <a:pt x="139756" y="322842"/>
                </a:lnTo>
                <a:lnTo>
                  <a:pt x="155215" y="323290"/>
                </a:lnTo>
                <a:lnTo>
                  <a:pt x="167961" y="322115"/>
                </a:lnTo>
                <a:lnTo>
                  <a:pt x="214131" y="303812"/>
                </a:lnTo>
                <a:lnTo>
                  <a:pt x="238475" y="281636"/>
                </a:lnTo>
                <a:lnTo>
                  <a:pt x="137159" y="281636"/>
                </a:lnTo>
                <a:lnTo>
                  <a:pt x="124111" y="280760"/>
                </a:lnTo>
                <a:lnTo>
                  <a:pt x="111984" y="278017"/>
                </a:lnTo>
                <a:lnTo>
                  <a:pt x="100665" y="273231"/>
                </a:lnTo>
                <a:lnTo>
                  <a:pt x="95429" y="269782"/>
                </a:lnTo>
                <a:close/>
              </a:path>
              <a:path w="276225" h="433070">
                <a:moveTo>
                  <a:pt x="239506" y="42777"/>
                </a:moveTo>
                <a:lnTo>
                  <a:pt x="146477" y="42777"/>
                </a:lnTo>
                <a:lnTo>
                  <a:pt x="159275" y="45161"/>
                </a:lnTo>
                <a:lnTo>
                  <a:pt x="171100" y="49601"/>
                </a:lnTo>
                <a:lnTo>
                  <a:pt x="201177" y="75627"/>
                </a:lnTo>
                <a:lnTo>
                  <a:pt x="219360" y="119339"/>
                </a:lnTo>
                <a:lnTo>
                  <a:pt x="223427" y="166331"/>
                </a:lnTo>
                <a:lnTo>
                  <a:pt x="223283" y="172683"/>
                </a:lnTo>
                <a:lnTo>
                  <a:pt x="217480" y="211163"/>
                </a:lnTo>
                <a:lnTo>
                  <a:pt x="195403" y="256215"/>
                </a:lnTo>
                <a:lnTo>
                  <a:pt x="163600" y="277647"/>
                </a:lnTo>
                <a:lnTo>
                  <a:pt x="137159" y="281636"/>
                </a:lnTo>
                <a:lnTo>
                  <a:pt x="238475" y="281636"/>
                </a:lnTo>
                <a:lnTo>
                  <a:pt x="260617" y="245617"/>
                </a:lnTo>
                <a:lnTo>
                  <a:pt x="273073" y="196504"/>
                </a:lnTo>
                <a:lnTo>
                  <a:pt x="275749" y="149642"/>
                </a:lnTo>
                <a:lnTo>
                  <a:pt x="274753" y="135639"/>
                </a:lnTo>
                <a:lnTo>
                  <a:pt x="267252" y="96936"/>
                </a:lnTo>
                <a:lnTo>
                  <a:pt x="246438" y="52407"/>
                </a:lnTo>
                <a:lnTo>
                  <a:pt x="239506" y="42777"/>
                </a:lnTo>
                <a:close/>
              </a:path>
              <a:path w="276225" h="433070">
                <a:moveTo>
                  <a:pt x="146888" y="0"/>
                </a:moveTo>
                <a:lnTo>
                  <a:pt x="97882" y="10479"/>
                </a:lnTo>
                <a:lnTo>
                  <a:pt x="66326" y="32733"/>
                </a:lnTo>
                <a:lnTo>
                  <a:pt x="50800" y="54165"/>
                </a:lnTo>
                <a:lnTo>
                  <a:pt x="95547" y="54165"/>
                </a:lnTo>
                <a:lnTo>
                  <a:pt x="103756" y="49759"/>
                </a:lnTo>
                <a:lnTo>
                  <a:pt x="116024" y="45739"/>
                </a:lnTo>
                <a:lnTo>
                  <a:pt x="130184" y="43408"/>
                </a:lnTo>
                <a:lnTo>
                  <a:pt x="146477" y="42777"/>
                </a:lnTo>
                <a:lnTo>
                  <a:pt x="239506" y="42777"/>
                </a:lnTo>
                <a:lnTo>
                  <a:pt x="239253" y="42425"/>
                </a:lnTo>
                <a:lnTo>
                  <a:pt x="209911" y="16668"/>
                </a:lnTo>
                <a:lnTo>
                  <a:pt x="174458" y="2689"/>
                </a:lnTo>
                <a:lnTo>
                  <a:pt x="161081" y="670"/>
                </a:lnTo>
                <a:lnTo>
                  <a:pt x="1468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366985" y="7948587"/>
            <a:ext cx="286385" cy="323215"/>
          </a:xfrm>
          <a:custGeom>
            <a:avLst/>
            <a:gdLst/>
            <a:ahLst/>
            <a:cxnLst/>
            <a:rect l="l" t="t" r="r" b="b"/>
            <a:pathLst>
              <a:path w="286384" h="323215">
                <a:moveTo>
                  <a:pt x="138897" y="0"/>
                </a:moveTo>
                <a:lnTo>
                  <a:pt x="100524" y="6948"/>
                </a:lnTo>
                <a:lnTo>
                  <a:pt x="55855" y="30847"/>
                </a:lnTo>
                <a:lnTo>
                  <a:pt x="29068" y="58620"/>
                </a:lnTo>
                <a:lnTo>
                  <a:pt x="8895" y="101456"/>
                </a:lnTo>
                <a:lnTo>
                  <a:pt x="1377" y="141567"/>
                </a:lnTo>
                <a:lnTo>
                  <a:pt x="0" y="172733"/>
                </a:lnTo>
                <a:lnTo>
                  <a:pt x="861" y="186053"/>
                </a:lnTo>
                <a:lnTo>
                  <a:pt x="13082" y="234887"/>
                </a:lnTo>
                <a:lnTo>
                  <a:pt x="32795" y="267896"/>
                </a:lnTo>
                <a:lnTo>
                  <a:pt x="61246" y="295944"/>
                </a:lnTo>
                <a:lnTo>
                  <a:pt x="106146" y="316276"/>
                </a:lnTo>
                <a:lnTo>
                  <a:pt x="147243" y="322625"/>
                </a:lnTo>
                <a:lnTo>
                  <a:pt x="162447" y="323045"/>
                </a:lnTo>
                <a:lnTo>
                  <a:pt x="173674" y="322688"/>
                </a:lnTo>
                <a:lnTo>
                  <a:pt x="225896" y="315919"/>
                </a:lnTo>
                <a:lnTo>
                  <a:pt x="262348" y="304804"/>
                </a:lnTo>
                <a:lnTo>
                  <a:pt x="274181" y="299913"/>
                </a:lnTo>
                <a:lnTo>
                  <a:pt x="272991" y="280704"/>
                </a:lnTo>
                <a:lnTo>
                  <a:pt x="160424" y="280704"/>
                </a:lnTo>
                <a:lnTo>
                  <a:pt x="146874" y="279958"/>
                </a:lnTo>
                <a:lnTo>
                  <a:pt x="99442" y="264129"/>
                </a:lnTo>
                <a:lnTo>
                  <a:pt x="71239" y="237525"/>
                </a:lnTo>
                <a:lnTo>
                  <a:pt x="54435" y="188434"/>
                </a:lnTo>
                <a:lnTo>
                  <a:pt x="52917" y="173478"/>
                </a:lnTo>
                <a:lnTo>
                  <a:pt x="286034" y="173478"/>
                </a:lnTo>
                <a:lnTo>
                  <a:pt x="285998" y="144415"/>
                </a:lnTo>
                <a:lnTo>
                  <a:pt x="285496" y="133967"/>
                </a:lnTo>
                <a:lnTo>
                  <a:pt x="235234" y="133967"/>
                </a:lnTo>
                <a:lnTo>
                  <a:pt x="56367" y="120288"/>
                </a:lnTo>
                <a:lnTo>
                  <a:pt x="69930" y="84324"/>
                </a:lnTo>
                <a:lnTo>
                  <a:pt x="104904" y="52607"/>
                </a:lnTo>
                <a:lnTo>
                  <a:pt x="143308" y="43350"/>
                </a:lnTo>
                <a:lnTo>
                  <a:pt x="159614" y="42831"/>
                </a:lnTo>
                <a:lnTo>
                  <a:pt x="252119" y="42831"/>
                </a:lnTo>
                <a:lnTo>
                  <a:pt x="247509" y="37151"/>
                </a:lnTo>
                <a:lnTo>
                  <a:pt x="209489" y="11303"/>
                </a:lnTo>
                <a:lnTo>
                  <a:pt x="170905" y="1681"/>
                </a:lnTo>
                <a:lnTo>
                  <a:pt x="155590" y="361"/>
                </a:lnTo>
                <a:lnTo>
                  <a:pt x="138897" y="0"/>
                </a:lnTo>
                <a:close/>
              </a:path>
              <a:path w="286384" h="323215">
                <a:moveTo>
                  <a:pt x="271308" y="253525"/>
                </a:moveTo>
                <a:lnTo>
                  <a:pt x="225530" y="272047"/>
                </a:lnTo>
                <a:lnTo>
                  <a:pt x="187037" y="279480"/>
                </a:lnTo>
                <a:lnTo>
                  <a:pt x="160424" y="280704"/>
                </a:lnTo>
                <a:lnTo>
                  <a:pt x="272991" y="280704"/>
                </a:lnTo>
                <a:lnTo>
                  <a:pt x="271308" y="253525"/>
                </a:lnTo>
                <a:close/>
              </a:path>
              <a:path w="286384" h="323215">
                <a:moveTo>
                  <a:pt x="252119" y="42831"/>
                </a:moveTo>
                <a:lnTo>
                  <a:pt x="159614" y="42831"/>
                </a:lnTo>
                <a:lnTo>
                  <a:pt x="172027" y="44724"/>
                </a:lnTo>
                <a:lnTo>
                  <a:pt x="183776" y="48485"/>
                </a:lnTo>
                <a:lnTo>
                  <a:pt x="216268" y="72564"/>
                </a:lnTo>
                <a:lnTo>
                  <a:pt x="234218" y="119568"/>
                </a:lnTo>
                <a:lnTo>
                  <a:pt x="235234" y="133967"/>
                </a:lnTo>
                <a:lnTo>
                  <a:pt x="285496" y="133967"/>
                </a:lnTo>
                <a:lnTo>
                  <a:pt x="277968" y="91148"/>
                </a:lnTo>
                <a:lnTo>
                  <a:pt x="255467" y="46956"/>
                </a:lnTo>
                <a:lnTo>
                  <a:pt x="252119" y="428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734300" y="7948217"/>
            <a:ext cx="180975" cy="316230"/>
          </a:xfrm>
          <a:custGeom>
            <a:avLst/>
            <a:gdLst/>
            <a:ahLst/>
            <a:cxnLst/>
            <a:rect l="l" t="t" r="r" b="b"/>
            <a:pathLst>
              <a:path w="180975" h="316229">
                <a:moveTo>
                  <a:pt x="50800" y="7338"/>
                </a:moveTo>
                <a:lnTo>
                  <a:pt x="0" y="7338"/>
                </a:lnTo>
                <a:lnTo>
                  <a:pt x="0" y="316089"/>
                </a:lnTo>
                <a:lnTo>
                  <a:pt x="50800" y="316089"/>
                </a:lnTo>
                <a:lnTo>
                  <a:pt x="50810" y="151218"/>
                </a:lnTo>
                <a:lnTo>
                  <a:pt x="51404" y="137176"/>
                </a:lnTo>
                <a:lnTo>
                  <a:pt x="59541" y="99804"/>
                </a:lnTo>
                <a:lnTo>
                  <a:pt x="79509" y="67270"/>
                </a:lnTo>
                <a:lnTo>
                  <a:pt x="96138" y="55314"/>
                </a:lnTo>
                <a:lnTo>
                  <a:pt x="50800" y="55314"/>
                </a:lnTo>
                <a:lnTo>
                  <a:pt x="50800" y="7338"/>
                </a:lnTo>
                <a:close/>
              </a:path>
              <a:path w="180975" h="316229">
                <a:moveTo>
                  <a:pt x="158043" y="0"/>
                </a:moveTo>
                <a:lnTo>
                  <a:pt x="109768" y="6676"/>
                </a:lnTo>
                <a:lnTo>
                  <a:pt x="75282" y="24895"/>
                </a:lnTo>
                <a:lnTo>
                  <a:pt x="50800" y="55314"/>
                </a:lnTo>
                <a:lnTo>
                  <a:pt x="96138" y="55314"/>
                </a:lnTo>
                <a:lnTo>
                  <a:pt x="99886" y="53172"/>
                </a:lnTo>
                <a:lnTo>
                  <a:pt x="111980" y="48730"/>
                </a:lnTo>
                <a:lnTo>
                  <a:pt x="125346" y="46051"/>
                </a:lnTo>
                <a:lnTo>
                  <a:pt x="139981" y="45154"/>
                </a:lnTo>
                <a:lnTo>
                  <a:pt x="180621" y="45154"/>
                </a:lnTo>
                <a:lnTo>
                  <a:pt x="180621" y="2821"/>
                </a:lnTo>
                <a:lnTo>
                  <a:pt x="174978" y="1692"/>
                </a:lnTo>
                <a:lnTo>
                  <a:pt x="170461" y="1129"/>
                </a:lnTo>
                <a:lnTo>
                  <a:pt x="166510" y="563"/>
                </a:lnTo>
                <a:lnTo>
                  <a:pt x="161996" y="563"/>
                </a:lnTo>
                <a:lnTo>
                  <a:pt x="158043" y="0"/>
                </a:lnTo>
                <a:close/>
              </a:path>
              <a:path w="180975" h="316229">
                <a:moveTo>
                  <a:pt x="180621" y="45154"/>
                </a:moveTo>
                <a:lnTo>
                  <a:pt x="147883" y="45154"/>
                </a:lnTo>
                <a:lnTo>
                  <a:pt x="155221" y="46283"/>
                </a:lnTo>
                <a:lnTo>
                  <a:pt x="161996" y="47412"/>
                </a:lnTo>
                <a:lnTo>
                  <a:pt x="168769" y="49107"/>
                </a:lnTo>
                <a:lnTo>
                  <a:pt x="174978" y="51363"/>
                </a:lnTo>
                <a:lnTo>
                  <a:pt x="180621" y="54750"/>
                </a:lnTo>
                <a:lnTo>
                  <a:pt x="180621" y="451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946058" y="7948611"/>
            <a:ext cx="244475" cy="323215"/>
          </a:xfrm>
          <a:custGeom>
            <a:avLst/>
            <a:gdLst/>
            <a:ahLst/>
            <a:cxnLst/>
            <a:rect l="l" t="t" r="r" b="b"/>
            <a:pathLst>
              <a:path w="244475" h="323215">
                <a:moveTo>
                  <a:pt x="141679" y="0"/>
                </a:moveTo>
                <a:lnTo>
                  <a:pt x="102251" y="6693"/>
                </a:lnTo>
                <a:lnTo>
                  <a:pt x="57441" y="29140"/>
                </a:lnTo>
                <a:lnTo>
                  <a:pt x="24193" y="64827"/>
                </a:lnTo>
                <a:lnTo>
                  <a:pt x="5968" y="110043"/>
                </a:lnTo>
                <a:lnTo>
                  <a:pt x="351" y="152568"/>
                </a:lnTo>
                <a:lnTo>
                  <a:pt x="0" y="168581"/>
                </a:lnTo>
                <a:lnTo>
                  <a:pt x="754" y="182243"/>
                </a:lnTo>
                <a:lnTo>
                  <a:pt x="7917" y="220311"/>
                </a:lnTo>
                <a:lnTo>
                  <a:pt x="30357" y="265537"/>
                </a:lnTo>
                <a:lnTo>
                  <a:pt x="56728" y="293924"/>
                </a:lnTo>
                <a:lnTo>
                  <a:pt x="100523" y="315821"/>
                </a:lnTo>
                <a:lnTo>
                  <a:pt x="141645" y="322545"/>
                </a:lnTo>
                <a:lnTo>
                  <a:pt x="157074" y="322975"/>
                </a:lnTo>
                <a:lnTo>
                  <a:pt x="168526" y="322442"/>
                </a:lnTo>
                <a:lnTo>
                  <a:pt x="208167" y="316787"/>
                </a:lnTo>
                <a:lnTo>
                  <a:pt x="244312" y="303840"/>
                </a:lnTo>
                <a:lnTo>
                  <a:pt x="239165" y="280463"/>
                </a:lnTo>
                <a:lnTo>
                  <a:pt x="148924" y="280463"/>
                </a:lnTo>
                <a:lnTo>
                  <a:pt x="135012" y="278929"/>
                </a:lnTo>
                <a:lnTo>
                  <a:pt x="99080" y="265537"/>
                </a:lnTo>
                <a:lnTo>
                  <a:pt x="68475" y="231659"/>
                </a:lnTo>
                <a:lnTo>
                  <a:pt x="55305" y="183508"/>
                </a:lnTo>
                <a:lnTo>
                  <a:pt x="53801" y="150758"/>
                </a:lnTo>
                <a:lnTo>
                  <a:pt x="54999" y="137315"/>
                </a:lnTo>
                <a:lnTo>
                  <a:pt x="70672" y="89583"/>
                </a:lnTo>
                <a:lnTo>
                  <a:pt x="95393" y="60550"/>
                </a:lnTo>
                <a:lnTo>
                  <a:pt x="143839" y="43237"/>
                </a:lnTo>
                <a:lnTo>
                  <a:pt x="158687" y="42510"/>
                </a:lnTo>
                <a:lnTo>
                  <a:pt x="244312" y="42510"/>
                </a:lnTo>
                <a:lnTo>
                  <a:pt x="244312" y="18797"/>
                </a:lnTo>
                <a:lnTo>
                  <a:pt x="194384" y="3319"/>
                </a:lnTo>
                <a:lnTo>
                  <a:pt x="158647" y="29"/>
                </a:lnTo>
                <a:lnTo>
                  <a:pt x="141679" y="0"/>
                </a:lnTo>
                <a:close/>
              </a:path>
              <a:path w="244475" h="323215">
                <a:moveTo>
                  <a:pt x="235051" y="261778"/>
                </a:moveTo>
                <a:lnTo>
                  <a:pt x="188856" y="277775"/>
                </a:lnTo>
                <a:lnTo>
                  <a:pt x="148924" y="280463"/>
                </a:lnTo>
                <a:lnTo>
                  <a:pt x="239165" y="280463"/>
                </a:lnTo>
                <a:lnTo>
                  <a:pt x="235051" y="261778"/>
                </a:lnTo>
                <a:close/>
              </a:path>
              <a:path w="244475" h="323215">
                <a:moveTo>
                  <a:pt x="244312" y="42510"/>
                </a:moveTo>
                <a:lnTo>
                  <a:pt x="158687" y="42510"/>
                </a:lnTo>
                <a:lnTo>
                  <a:pt x="169431" y="43042"/>
                </a:lnTo>
                <a:lnTo>
                  <a:pt x="180871" y="44548"/>
                </a:lnTo>
                <a:lnTo>
                  <a:pt x="220761" y="55259"/>
                </a:lnTo>
                <a:lnTo>
                  <a:pt x="244312" y="66209"/>
                </a:lnTo>
                <a:lnTo>
                  <a:pt x="244312" y="425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256549" y="7948587"/>
            <a:ext cx="286385" cy="323215"/>
          </a:xfrm>
          <a:custGeom>
            <a:avLst/>
            <a:gdLst/>
            <a:ahLst/>
            <a:cxnLst/>
            <a:rect l="l" t="t" r="r" b="b"/>
            <a:pathLst>
              <a:path w="286384" h="323215">
                <a:moveTo>
                  <a:pt x="138898" y="0"/>
                </a:moveTo>
                <a:lnTo>
                  <a:pt x="100525" y="6948"/>
                </a:lnTo>
                <a:lnTo>
                  <a:pt x="55856" y="30847"/>
                </a:lnTo>
                <a:lnTo>
                  <a:pt x="29068" y="58620"/>
                </a:lnTo>
                <a:lnTo>
                  <a:pt x="8896" y="101456"/>
                </a:lnTo>
                <a:lnTo>
                  <a:pt x="1377" y="141567"/>
                </a:lnTo>
                <a:lnTo>
                  <a:pt x="0" y="172733"/>
                </a:lnTo>
                <a:lnTo>
                  <a:pt x="861" y="186052"/>
                </a:lnTo>
                <a:lnTo>
                  <a:pt x="13082" y="234887"/>
                </a:lnTo>
                <a:lnTo>
                  <a:pt x="32795" y="267896"/>
                </a:lnTo>
                <a:lnTo>
                  <a:pt x="61247" y="295944"/>
                </a:lnTo>
                <a:lnTo>
                  <a:pt x="106146" y="316276"/>
                </a:lnTo>
                <a:lnTo>
                  <a:pt x="147243" y="322625"/>
                </a:lnTo>
                <a:lnTo>
                  <a:pt x="162447" y="323045"/>
                </a:lnTo>
                <a:lnTo>
                  <a:pt x="173674" y="322688"/>
                </a:lnTo>
                <a:lnTo>
                  <a:pt x="225896" y="315919"/>
                </a:lnTo>
                <a:lnTo>
                  <a:pt x="262349" y="304804"/>
                </a:lnTo>
                <a:lnTo>
                  <a:pt x="274181" y="299913"/>
                </a:lnTo>
                <a:lnTo>
                  <a:pt x="272992" y="280704"/>
                </a:lnTo>
                <a:lnTo>
                  <a:pt x="160425" y="280704"/>
                </a:lnTo>
                <a:lnTo>
                  <a:pt x="146875" y="279958"/>
                </a:lnTo>
                <a:lnTo>
                  <a:pt x="99443" y="264129"/>
                </a:lnTo>
                <a:lnTo>
                  <a:pt x="71240" y="237525"/>
                </a:lnTo>
                <a:lnTo>
                  <a:pt x="54436" y="188434"/>
                </a:lnTo>
                <a:lnTo>
                  <a:pt x="52919" y="173478"/>
                </a:lnTo>
                <a:lnTo>
                  <a:pt x="286034" y="173478"/>
                </a:lnTo>
                <a:lnTo>
                  <a:pt x="285998" y="144416"/>
                </a:lnTo>
                <a:lnTo>
                  <a:pt x="285496" y="133967"/>
                </a:lnTo>
                <a:lnTo>
                  <a:pt x="235234" y="133967"/>
                </a:lnTo>
                <a:lnTo>
                  <a:pt x="56367" y="120288"/>
                </a:lnTo>
                <a:lnTo>
                  <a:pt x="69931" y="84324"/>
                </a:lnTo>
                <a:lnTo>
                  <a:pt x="104904" y="52607"/>
                </a:lnTo>
                <a:lnTo>
                  <a:pt x="143309" y="43350"/>
                </a:lnTo>
                <a:lnTo>
                  <a:pt x="159614" y="42831"/>
                </a:lnTo>
                <a:lnTo>
                  <a:pt x="252119" y="42831"/>
                </a:lnTo>
                <a:lnTo>
                  <a:pt x="247510" y="37152"/>
                </a:lnTo>
                <a:lnTo>
                  <a:pt x="209490" y="11303"/>
                </a:lnTo>
                <a:lnTo>
                  <a:pt x="170905" y="1681"/>
                </a:lnTo>
                <a:lnTo>
                  <a:pt x="155591" y="361"/>
                </a:lnTo>
                <a:lnTo>
                  <a:pt x="138898" y="0"/>
                </a:lnTo>
                <a:close/>
              </a:path>
              <a:path w="286384" h="323215">
                <a:moveTo>
                  <a:pt x="271310" y="253524"/>
                </a:moveTo>
                <a:lnTo>
                  <a:pt x="225531" y="272047"/>
                </a:lnTo>
                <a:lnTo>
                  <a:pt x="187038" y="279480"/>
                </a:lnTo>
                <a:lnTo>
                  <a:pt x="160425" y="280704"/>
                </a:lnTo>
                <a:lnTo>
                  <a:pt x="272992" y="280704"/>
                </a:lnTo>
                <a:lnTo>
                  <a:pt x="271310" y="253524"/>
                </a:lnTo>
                <a:close/>
              </a:path>
              <a:path w="286384" h="323215">
                <a:moveTo>
                  <a:pt x="252119" y="42831"/>
                </a:moveTo>
                <a:lnTo>
                  <a:pt x="159614" y="42831"/>
                </a:lnTo>
                <a:lnTo>
                  <a:pt x="172027" y="44724"/>
                </a:lnTo>
                <a:lnTo>
                  <a:pt x="183776" y="48485"/>
                </a:lnTo>
                <a:lnTo>
                  <a:pt x="216268" y="72564"/>
                </a:lnTo>
                <a:lnTo>
                  <a:pt x="234218" y="119568"/>
                </a:lnTo>
                <a:lnTo>
                  <a:pt x="235234" y="133967"/>
                </a:lnTo>
                <a:lnTo>
                  <a:pt x="285496" y="133967"/>
                </a:lnTo>
                <a:lnTo>
                  <a:pt x="277969" y="91148"/>
                </a:lnTo>
                <a:lnTo>
                  <a:pt x="255468" y="46957"/>
                </a:lnTo>
                <a:lnTo>
                  <a:pt x="252119" y="428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623863" y="7948255"/>
            <a:ext cx="259079" cy="316230"/>
          </a:xfrm>
          <a:custGeom>
            <a:avLst/>
            <a:gdLst/>
            <a:ahLst/>
            <a:cxnLst/>
            <a:rect l="l" t="t" r="r" b="b"/>
            <a:pathLst>
              <a:path w="259079" h="316229">
                <a:moveTo>
                  <a:pt x="50800" y="7299"/>
                </a:moveTo>
                <a:lnTo>
                  <a:pt x="0" y="7299"/>
                </a:lnTo>
                <a:lnTo>
                  <a:pt x="0" y="316050"/>
                </a:lnTo>
                <a:lnTo>
                  <a:pt x="50800" y="316050"/>
                </a:lnTo>
                <a:lnTo>
                  <a:pt x="50800" y="141108"/>
                </a:lnTo>
                <a:lnTo>
                  <a:pt x="51504" y="126779"/>
                </a:lnTo>
                <a:lnTo>
                  <a:pt x="61773" y="89551"/>
                </a:lnTo>
                <a:lnTo>
                  <a:pt x="93606" y="55276"/>
                </a:lnTo>
                <a:lnTo>
                  <a:pt x="50800" y="55276"/>
                </a:lnTo>
                <a:lnTo>
                  <a:pt x="50800" y="7299"/>
                </a:lnTo>
                <a:close/>
              </a:path>
              <a:path w="259079" h="316229">
                <a:moveTo>
                  <a:pt x="238503" y="44370"/>
                </a:moveTo>
                <a:lnTo>
                  <a:pt x="147979" y="44370"/>
                </a:lnTo>
                <a:lnTo>
                  <a:pt x="161023" y="46774"/>
                </a:lnTo>
                <a:lnTo>
                  <a:pt x="172671" y="51539"/>
                </a:lnTo>
                <a:lnTo>
                  <a:pt x="202029" y="89267"/>
                </a:lnTo>
                <a:lnTo>
                  <a:pt x="207646" y="129783"/>
                </a:lnTo>
                <a:lnTo>
                  <a:pt x="207716" y="316050"/>
                </a:lnTo>
                <a:lnTo>
                  <a:pt x="258516" y="316050"/>
                </a:lnTo>
                <a:lnTo>
                  <a:pt x="258431" y="126779"/>
                </a:lnTo>
                <a:lnTo>
                  <a:pt x="254558" y="86701"/>
                </a:lnTo>
                <a:lnTo>
                  <a:pt x="242626" y="51505"/>
                </a:lnTo>
                <a:lnTo>
                  <a:pt x="238503" y="44370"/>
                </a:lnTo>
                <a:close/>
              </a:path>
              <a:path w="259079" h="316229">
                <a:moveTo>
                  <a:pt x="147522" y="0"/>
                </a:moveTo>
                <a:lnTo>
                  <a:pt x="99488" y="11631"/>
                </a:lnTo>
                <a:lnTo>
                  <a:pt x="67264" y="34387"/>
                </a:lnTo>
                <a:lnTo>
                  <a:pt x="50800" y="55276"/>
                </a:lnTo>
                <a:lnTo>
                  <a:pt x="93615" y="55270"/>
                </a:lnTo>
                <a:lnTo>
                  <a:pt x="104523" y="50399"/>
                </a:lnTo>
                <a:lnTo>
                  <a:pt x="117064" y="46942"/>
                </a:lnTo>
                <a:lnTo>
                  <a:pt x="131471" y="44924"/>
                </a:lnTo>
                <a:lnTo>
                  <a:pt x="147979" y="44370"/>
                </a:lnTo>
                <a:lnTo>
                  <a:pt x="238503" y="44370"/>
                </a:lnTo>
                <a:lnTo>
                  <a:pt x="236911" y="41616"/>
                </a:lnTo>
                <a:lnTo>
                  <a:pt x="202067" y="10710"/>
                </a:lnTo>
                <a:lnTo>
                  <a:pt x="163069" y="662"/>
                </a:lnTo>
                <a:lnTo>
                  <a:pt x="1475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945598" y="7868066"/>
            <a:ext cx="193040" cy="396240"/>
          </a:xfrm>
          <a:custGeom>
            <a:avLst/>
            <a:gdLst/>
            <a:ahLst/>
            <a:cxnLst/>
            <a:rect l="l" t="t" r="r" b="b"/>
            <a:pathLst>
              <a:path w="193040" h="396240">
                <a:moveTo>
                  <a:pt x="88052" y="127000"/>
                </a:moveTo>
                <a:lnTo>
                  <a:pt x="37252" y="127000"/>
                </a:lnTo>
                <a:lnTo>
                  <a:pt x="37640" y="309121"/>
                </a:lnTo>
                <a:lnTo>
                  <a:pt x="45110" y="349104"/>
                </a:lnTo>
                <a:lnTo>
                  <a:pt x="72346" y="383721"/>
                </a:lnTo>
                <a:lnTo>
                  <a:pt x="123516" y="395739"/>
                </a:lnTo>
                <a:lnTo>
                  <a:pt x="140545" y="396240"/>
                </a:lnTo>
                <a:lnTo>
                  <a:pt x="192474" y="396240"/>
                </a:lnTo>
                <a:lnTo>
                  <a:pt x="192474" y="353905"/>
                </a:lnTo>
                <a:lnTo>
                  <a:pt x="126846" y="353284"/>
                </a:lnTo>
                <a:lnTo>
                  <a:pt x="113956" y="350712"/>
                </a:lnTo>
                <a:lnTo>
                  <a:pt x="88719" y="312367"/>
                </a:lnTo>
                <a:lnTo>
                  <a:pt x="88052" y="294640"/>
                </a:lnTo>
                <a:lnTo>
                  <a:pt x="88052" y="127000"/>
                </a:lnTo>
                <a:close/>
              </a:path>
              <a:path w="193040" h="396240">
                <a:moveTo>
                  <a:pt x="192474" y="87489"/>
                </a:moveTo>
                <a:lnTo>
                  <a:pt x="0" y="87489"/>
                </a:lnTo>
                <a:lnTo>
                  <a:pt x="0" y="127000"/>
                </a:lnTo>
                <a:lnTo>
                  <a:pt x="192474" y="127000"/>
                </a:lnTo>
                <a:lnTo>
                  <a:pt x="192474" y="87489"/>
                </a:lnTo>
                <a:close/>
              </a:path>
              <a:path w="193040" h="396240">
                <a:moveTo>
                  <a:pt x="88052" y="0"/>
                </a:moveTo>
                <a:lnTo>
                  <a:pt x="37252" y="0"/>
                </a:lnTo>
                <a:lnTo>
                  <a:pt x="37252" y="87489"/>
                </a:lnTo>
                <a:lnTo>
                  <a:pt x="88052" y="87489"/>
                </a:lnTo>
                <a:lnTo>
                  <a:pt x="880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77459" y="7221756"/>
            <a:ext cx="227965" cy="340995"/>
          </a:xfrm>
          <a:custGeom>
            <a:avLst/>
            <a:gdLst/>
            <a:ahLst/>
            <a:cxnLst/>
            <a:rect l="l" t="t" r="r" b="b"/>
            <a:pathLst>
              <a:path w="227965" h="340995">
                <a:moveTo>
                  <a:pt x="113736" y="0"/>
                </a:moveTo>
                <a:lnTo>
                  <a:pt x="75834" y="6416"/>
                </a:lnTo>
                <a:lnTo>
                  <a:pt x="34316" y="37214"/>
                </a:lnTo>
                <a:lnTo>
                  <a:pt x="12385" y="78713"/>
                </a:lnTo>
                <a:lnTo>
                  <a:pt x="2226" y="129011"/>
                </a:lnTo>
                <a:lnTo>
                  <a:pt x="64" y="169556"/>
                </a:lnTo>
                <a:lnTo>
                  <a:pt x="0" y="176792"/>
                </a:lnTo>
                <a:lnTo>
                  <a:pt x="411" y="191348"/>
                </a:lnTo>
                <a:lnTo>
                  <a:pt x="5002" y="233574"/>
                </a:lnTo>
                <a:lnTo>
                  <a:pt x="18960" y="279675"/>
                </a:lnTo>
                <a:lnTo>
                  <a:pt x="45737" y="316994"/>
                </a:lnTo>
                <a:lnTo>
                  <a:pt x="91201" y="338166"/>
                </a:lnTo>
                <a:lnTo>
                  <a:pt x="121690" y="340688"/>
                </a:lnTo>
                <a:lnTo>
                  <a:pt x="135266" y="339075"/>
                </a:lnTo>
                <a:lnTo>
                  <a:pt x="170793" y="324938"/>
                </a:lnTo>
                <a:lnTo>
                  <a:pt x="191439" y="306154"/>
                </a:lnTo>
                <a:lnTo>
                  <a:pt x="113588" y="306154"/>
                </a:lnTo>
                <a:lnTo>
                  <a:pt x="100506" y="304763"/>
                </a:lnTo>
                <a:lnTo>
                  <a:pt x="60955" y="270605"/>
                </a:lnTo>
                <a:lnTo>
                  <a:pt x="48620" y="228551"/>
                </a:lnTo>
                <a:lnTo>
                  <a:pt x="44892" y="185936"/>
                </a:lnTo>
                <a:lnTo>
                  <a:pt x="44649" y="169556"/>
                </a:lnTo>
                <a:lnTo>
                  <a:pt x="44890" y="155085"/>
                </a:lnTo>
                <a:lnTo>
                  <a:pt x="48633" y="115673"/>
                </a:lnTo>
                <a:lnTo>
                  <a:pt x="63012" y="69122"/>
                </a:lnTo>
                <a:lnTo>
                  <a:pt x="100319" y="36643"/>
                </a:lnTo>
                <a:lnTo>
                  <a:pt x="113736" y="35222"/>
                </a:lnTo>
                <a:lnTo>
                  <a:pt x="191473" y="35222"/>
                </a:lnTo>
                <a:lnTo>
                  <a:pt x="185350" y="28221"/>
                </a:lnTo>
                <a:lnTo>
                  <a:pt x="153585" y="7113"/>
                </a:lnTo>
                <a:lnTo>
                  <a:pt x="127928" y="794"/>
                </a:lnTo>
                <a:lnTo>
                  <a:pt x="113736" y="0"/>
                </a:lnTo>
                <a:close/>
              </a:path>
              <a:path w="227965" h="340995">
                <a:moveTo>
                  <a:pt x="191473" y="35222"/>
                </a:moveTo>
                <a:lnTo>
                  <a:pt x="113736" y="35222"/>
                </a:lnTo>
                <a:lnTo>
                  <a:pt x="113935" y="35222"/>
                </a:lnTo>
                <a:lnTo>
                  <a:pt x="127003" y="36622"/>
                </a:lnTo>
                <a:lnTo>
                  <a:pt x="166523" y="70847"/>
                </a:lnTo>
                <a:lnTo>
                  <a:pt x="178697" y="112899"/>
                </a:lnTo>
                <a:lnTo>
                  <a:pt x="182540" y="155085"/>
                </a:lnTo>
                <a:lnTo>
                  <a:pt x="182735" y="176792"/>
                </a:lnTo>
                <a:lnTo>
                  <a:pt x="182562" y="186392"/>
                </a:lnTo>
                <a:lnTo>
                  <a:pt x="178673" y="225766"/>
                </a:lnTo>
                <a:lnTo>
                  <a:pt x="164289" y="272328"/>
                </a:lnTo>
                <a:lnTo>
                  <a:pt x="127054" y="304739"/>
                </a:lnTo>
                <a:lnTo>
                  <a:pt x="113588" y="306154"/>
                </a:lnTo>
                <a:lnTo>
                  <a:pt x="191439" y="306154"/>
                </a:lnTo>
                <a:lnTo>
                  <a:pt x="212293" y="269744"/>
                </a:lnTo>
                <a:lnTo>
                  <a:pt x="223661" y="222499"/>
                </a:lnTo>
                <a:lnTo>
                  <a:pt x="227178" y="176792"/>
                </a:lnTo>
                <a:lnTo>
                  <a:pt x="227380" y="159296"/>
                </a:lnTo>
                <a:lnTo>
                  <a:pt x="226724" y="144773"/>
                </a:lnTo>
                <a:lnTo>
                  <a:pt x="221404" y="104636"/>
                </a:lnTo>
                <a:lnTo>
                  <a:pt x="205868" y="58578"/>
                </a:lnTo>
                <a:lnTo>
                  <a:pt x="194172" y="38307"/>
                </a:lnTo>
                <a:lnTo>
                  <a:pt x="191473" y="352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06362" y="7500818"/>
            <a:ext cx="0" cy="56515"/>
          </a:xfrm>
          <a:custGeom>
            <a:avLst/>
            <a:gdLst/>
            <a:ahLst/>
            <a:cxnLst/>
            <a:rect l="l" t="t" r="r" b="b"/>
            <a:pathLst>
              <a:path h="56515">
                <a:moveTo>
                  <a:pt x="0" y="0"/>
                </a:moveTo>
                <a:lnTo>
                  <a:pt x="0" y="55991"/>
                </a:lnTo>
              </a:path>
            </a:pathLst>
          </a:custGeom>
          <a:ln w="4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08243" y="7221756"/>
            <a:ext cx="227965" cy="340995"/>
          </a:xfrm>
          <a:custGeom>
            <a:avLst/>
            <a:gdLst/>
            <a:ahLst/>
            <a:cxnLst/>
            <a:rect l="l" t="t" r="r" b="b"/>
            <a:pathLst>
              <a:path w="227965" h="340995">
                <a:moveTo>
                  <a:pt x="113736" y="0"/>
                </a:moveTo>
                <a:lnTo>
                  <a:pt x="75834" y="6416"/>
                </a:lnTo>
                <a:lnTo>
                  <a:pt x="34316" y="37214"/>
                </a:lnTo>
                <a:lnTo>
                  <a:pt x="12385" y="78713"/>
                </a:lnTo>
                <a:lnTo>
                  <a:pt x="2226" y="129012"/>
                </a:lnTo>
                <a:lnTo>
                  <a:pt x="64" y="169556"/>
                </a:lnTo>
                <a:lnTo>
                  <a:pt x="0" y="176792"/>
                </a:lnTo>
                <a:lnTo>
                  <a:pt x="411" y="191348"/>
                </a:lnTo>
                <a:lnTo>
                  <a:pt x="5002" y="233575"/>
                </a:lnTo>
                <a:lnTo>
                  <a:pt x="18960" y="279675"/>
                </a:lnTo>
                <a:lnTo>
                  <a:pt x="45737" y="316995"/>
                </a:lnTo>
                <a:lnTo>
                  <a:pt x="91201" y="338166"/>
                </a:lnTo>
                <a:lnTo>
                  <a:pt x="121691" y="340688"/>
                </a:lnTo>
                <a:lnTo>
                  <a:pt x="135266" y="339075"/>
                </a:lnTo>
                <a:lnTo>
                  <a:pt x="170793" y="324938"/>
                </a:lnTo>
                <a:lnTo>
                  <a:pt x="191439" y="306154"/>
                </a:lnTo>
                <a:lnTo>
                  <a:pt x="113588" y="306154"/>
                </a:lnTo>
                <a:lnTo>
                  <a:pt x="100506" y="304763"/>
                </a:lnTo>
                <a:lnTo>
                  <a:pt x="60955" y="270605"/>
                </a:lnTo>
                <a:lnTo>
                  <a:pt x="48620" y="228551"/>
                </a:lnTo>
                <a:lnTo>
                  <a:pt x="44892" y="185936"/>
                </a:lnTo>
                <a:lnTo>
                  <a:pt x="44649" y="169556"/>
                </a:lnTo>
                <a:lnTo>
                  <a:pt x="44890" y="155085"/>
                </a:lnTo>
                <a:lnTo>
                  <a:pt x="48633" y="115673"/>
                </a:lnTo>
                <a:lnTo>
                  <a:pt x="63012" y="69122"/>
                </a:lnTo>
                <a:lnTo>
                  <a:pt x="100319" y="36643"/>
                </a:lnTo>
                <a:lnTo>
                  <a:pt x="113736" y="35222"/>
                </a:lnTo>
                <a:lnTo>
                  <a:pt x="191473" y="35222"/>
                </a:lnTo>
                <a:lnTo>
                  <a:pt x="185350" y="28221"/>
                </a:lnTo>
                <a:lnTo>
                  <a:pt x="153585" y="7113"/>
                </a:lnTo>
                <a:lnTo>
                  <a:pt x="127928" y="794"/>
                </a:lnTo>
                <a:lnTo>
                  <a:pt x="113736" y="0"/>
                </a:lnTo>
                <a:close/>
              </a:path>
              <a:path w="227965" h="340995">
                <a:moveTo>
                  <a:pt x="191473" y="35222"/>
                </a:moveTo>
                <a:lnTo>
                  <a:pt x="113736" y="35222"/>
                </a:lnTo>
                <a:lnTo>
                  <a:pt x="113936" y="35222"/>
                </a:lnTo>
                <a:lnTo>
                  <a:pt x="127004" y="36622"/>
                </a:lnTo>
                <a:lnTo>
                  <a:pt x="166523" y="70847"/>
                </a:lnTo>
                <a:lnTo>
                  <a:pt x="178697" y="112899"/>
                </a:lnTo>
                <a:lnTo>
                  <a:pt x="182540" y="155085"/>
                </a:lnTo>
                <a:lnTo>
                  <a:pt x="182735" y="176792"/>
                </a:lnTo>
                <a:lnTo>
                  <a:pt x="182563" y="186392"/>
                </a:lnTo>
                <a:lnTo>
                  <a:pt x="178673" y="225767"/>
                </a:lnTo>
                <a:lnTo>
                  <a:pt x="164289" y="272328"/>
                </a:lnTo>
                <a:lnTo>
                  <a:pt x="127054" y="304739"/>
                </a:lnTo>
                <a:lnTo>
                  <a:pt x="113588" y="306154"/>
                </a:lnTo>
                <a:lnTo>
                  <a:pt x="191439" y="306154"/>
                </a:lnTo>
                <a:lnTo>
                  <a:pt x="212293" y="269744"/>
                </a:lnTo>
                <a:lnTo>
                  <a:pt x="223661" y="222499"/>
                </a:lnTo>
                <a:lnTo>
                  <a:pt x="227178" y="176792"/>
                </a:lnTo>
                <a:lnTo>
                  <a:pt x="227380" y="159297"/>
                </a:lnTo>
                <a:lnTo>
                  <a:pt x="226724" y="144773"/>
                </a:lnTo>
                <a:lnTo>
                  <a:pt x="221404" y="104636"/>
                </a:lnTo>
                <a:lnTo>
                  <a:pt x="205868" y="58578"/>
                </a:lnTo>
                <a:lnTo>
                  <a:pt x="194172" y="38307"/>
                </a:lnTo>
                <a:lnTo>
                  <a:pt x="191473" y="352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92628" y="6050917"/>
            <a:ext cx="227965" cy="340995"/>
          </a:xfrm>
          <a:custGeom>
            <a:avLst/>
            <a:gdLst/>
            <a:ahLst/>
            <a:cxnLst/>
            <a:rect l="l" t="t" r="r" b="b"/>
            <a:pathLst>
              <a:path w="227965" h="340995">
                <a:moveTo>
                  <a:pt x="113736" y="0"/>
                </a:moveTo>
                <a:lnTo>
                  <a:pt x="75834" y="6416"/>
                </a:lnTo>
                <a:lnTo>
                  <a:pt x="34316" y="37214"/>
                </a:lnTo>
                <a:lnTo>
                  <a:pt x="12386" y="78713"/>
                </a:lnTo>
                <a:lnTo>
                  <a:pt x="2226" y="129011"/>
                </a:lnTo>
                <a:lnTo>
                  <a:pt x="64" y="169556"/>
                </a:lnTo>
                <a:lnTo>
                  <a:pt x="0" y="176792"/>
                </a:lnTo>
                <a:lnTo>
                  <a:pt x="411" y="191348"/>
                </a:lnTo>
                <a:lnTo>
                  <a:pt x="5002" y="233574"/>
                </a:lnTo>
                <a:lnTo>
                  <a:pt x="18960" y="279675"/>
                </a:lnTo>
                <a:lnTo>
                  <a:pt x="45737" y="316994"/>
                </a:lnTo>
                <a:lnTo>
                  <a:pt x="91201" y="338166"/>
                </a:lnTo>
                <a:lnTo>
                  <a:pt x="121690" y="340688"/>
                </a:lnTo>
                <a:lnTo>
                  <a:pt x="135266" y="339075"/>
                </a:lnTo>
                <a:lnTo>
                  <a:pt x="170793" y="324938"/>
                </a:lnTo>
                <a:lnTo>
                  <a:pt x="191439" y="306154"/>
                </a:lnTo>
                <a:lnTo>
                  <a:pt x="113588" y="306154"/>
                </a:lnTo>
                <a:lnTo>
                  <a:pt x="100506" y="304763"/>
                </a:lnTo>
                <a:lnTo>
                  <a:pt x="60955" y="270605"/>
                </a:lnTo>
                <a:lnTo>
                  <a:pt x="48620" y="228551"/>
                </a:lnTo>
                <a:lnTo>
                  <a:pt x="44892" y="185936"/>
                </a:lnTo>
                <a:lnTo>
                  <a:pt x="44649" y="169556"/>
                </a:lnTo>
                <a:lnTo>
                  <a:pt x="44890" y="155085"/>
                </a:lnTo>
                <a:lnTo>
                  <a:pt x="48633" y="115673"/>
                </a:lnTo>
                <a:lnTo>
                  <a:pt x="63013" y="69122"/>
                </a:lnTo>
                <a:lnTo>
                  <a:pt x="100319" y="36643"/>
                </a:lnTo>
                <a:lnTo>
                  <a:pt x="113736" y="35222"/>
                </a:lnTo>
                <a:lnTo>
                  <a:pt x="191473" y="35222"/>
                </a:lnTo>
                <a:lnTo>
                  <a:pt x="185350" y="28221"/>
                </a:lnTo>
                <a:lnTo>
                  <a:pt x="153585" y="7113"/>
                </a:lnTo>
                <a:lnTo>
                  <a:pt x="127928" y="794"/>
                </a:lnTo>
                <a:lnTo>
                  <a:pt x="113736" y="0"/>
                </a:lnTo>
                <a:close/>
              </a:path>
              <a:path w="227965" h="340995">
                <a:moveTo>
                  <a:pt x="191473" y="35222"/>
                </a:moveTo>
                <a:lnTo>
                  <a:pt x="113736" y="35222"/>
                </a:lnTo>
                <a:lnTo>
                  <a:pt x="113935" y="35222"/>
                </a:lnTo>
                <a:lnTo>
                  <a:pt x="127003" y="36622"/>
                </a:lnTo>
                <a:lnTo>
                  <a:pt x="166523" y="70847"/>
                </a:lnTo>
                <a:lnTo>
                  <a:pt x="178697" y="112899"/>
                </a:lnTo>
                <a:lnTo>
                  <a:pt x="182540" y="155085"/>
                </a:lnTo>
                <a:lnTo>
                  <a:pt x="182735" y="176792"/>
                </a:lnTo>
                <a:lnTo>
                  <a:pt x="182562" y="186392"/>
                </a:lnTo>
                <a:lnTo>
                  <a:pt x="178673" y="225766"/>
                </a:lnTo>
                <a:lnTo>
                  <a:pt x="164289" y="272328"/>
                </a:lnTo>
                <a:lnTo>
                  <a:pt x="127054" y="304739"/>
                </a:lnTo>
                <a:lnTo>
                  <a:pt x="113588" y="306154"/>
                </a:lnTo>
                <a:lnTo>
                  <a:pt x="191439" y="306154"/>
                </a:lnTo>
                <a:lnTo>
                  <a:pt x="212293" y="269744"/>
                </a:lnTo>
                <a:lnTo>
                  <a:pt x="223661" y="222499"/>
                </a:lnTo>
                <a:lnTo>
                  <a:pt x="227178" y="176792"/>
                </a:lnTo>
                <a:lnTo>
                  <a:pt x="227380" y="159296"/>
                </a:lnTo>
                <a:lnTo>
                  <a:pt x="226724" y="144773"/>
                </a:lnTo>
                <a:lnTo>
                  <a:pt x="221404" y="104636"/>
                </a:lnTo>
                <a:lnTo>
                  <a:pt x="205868" y="58578"/>
                </a:lnTo>
                <a:lnTo>
                  <a:pt x="194172" y="38307"/>
                </a:lnTo>
                <a:lnTo>
                  <a:pt x="191473" y="352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21531" y="6329979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5991"/>
                </a:lnTo>
              </a:path>
            </a:pathLst>
          </a:custGeom>
          <a:ln w="4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26518" y="6051044"/>
            <a:ext cx="209550" cy="335280"/>
          </a:xfrm>
          <a:custGeom>
            <a:avLst/>
            <a:gdLst/>
            <a:ahLst/>
            <a:cxnLst/>
            <a:rect l="l" t="t" r="r" b="b"/>
            <a:pathLst>
              <a:path w="209550" h="335279">
                <a:moveTo>
                  <a:pt x="187753" y="37405"/>
                </a:moveTo>
                <a:lnTo>
                  <a:pt x="99431" y="37405"/>
                </a:lnTo>
                <a:lnTo>
                  <a:pt x="112583" y="38881"/>
                </a:lnTo>
                <a:lnTo>
                  <a:pt x="124657" y="42457"/>
                </a:lnTo>
                <a:lnTo>
                  <a:pt x="158395" y="75708"/>
                </a:lnTo>
                <a:lnTo>
                  <a:pt x="161917" y="105137"/>
                </a:lnTo>
                <a:lnTo>
                  <a:pt x="158961" y="117440"/>
                </a:lnTo>
                <a:lnTo>
                  <a:pt x="133795" y="159103"/>
                </a:lnTo>
                <a:lnTo>
                  <a:pt x="106840" y="188434"/>
                </a:lnTo>
                <a:lnTo>
                  <a:pt x="0" y="297448"/>
                </a:lnTo>
                <a:lnTo>
                  <a:pt x="0" y="334927"/>
                </a:lnTo>
                <a:lnTo>
                  <a:pt x="209069" y="334927"/>
                </a:lnTo>
                <a:lnTo>
                  <a:pt x="209069" y="297448"/>
                </a:lnTo>
                <a:lnTo>
                  <a:pt x="53735" y="297448"/>
                </a:lnTo>
                <a:lnTo>
                  <a:pt x="151623" y="196907"/>
                </a:lnTo>
                <a:lnTo>
                  <a:pt x="182100" y="162216"/>
                </a:lnTo>
                <a:lnTo>
                  <a:pt x="204021" y="119121"/>
                </a:lnTo>
                <a:lnTo>
                  <a:pt x="207263" y="93445"/>
                </a:lnTo>
                <a:lnTo>
                  <a:pt x="206357" y="79780"/>
                </a:lnTo>
                <a:lnTo>
                  <a:pt x="203705" y="67039"/>
                </a:lnTo>
                <a:lnTo>
                  <a:pt x="199278" y="55175"/>
                </a:lnTo>
                <a:lnTo>
                  <a:pt x="193050" y="44141"/>
                </a:lnTo>
                <a:lnTo>
                  <a:pt x="187753" y="37405"/>
                </a:lnTo>
                <a:close/>
              </a:path>
              <a:path w="209550" h="335279">
                <a:moveTo>
                  <a:pt x="89203" y="0"/>
                </a:moveTo>
                <a:lnTo>
                  <a:pt x="50720" y="5688"/>
                </a:lnTo>
                <a:lnTo>
                  <a:pt x="2257" y="21548"/>
                </a:lnTo>
                <a:lnTo>
                  <a:pt x="2772" y="66413"/>
                </a:lnTo>
                <a:lnTo>
                  <a:pt x="13200" y="60834"/>
                </a:lnTo>
                <a:lnTo>
                  <a:pt x="23858" y="55745"/>
                </a:lnTo>
                <a:lnTo>
                  <a:pt x="61438" y="42011"/>
                </a:lnTo>
                <a:lnTo>
                  <a:pt x="99431" y="37405"/>
                </a:lnTo>
                <a:lnTo>
                  <a:pt x="187753" y="37405"/>
                </a:lnTo>
                <a:lnTo>
                  <a:pt x="184990" y="33892"/>
                </a:lnTo>
                <a:lnTo>
                  <a:pt x="145087" y="7887"/>
                </a:lnTo>
                <a:lnTo>
                  <a:pt x="105175" y="454"/>
                </a:lnTo>
                <a:lnTo>
                  <a:pt x="892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72873" y="4880079"/>
            <a:ext cx="227965" cy="340995"/>
          </a:xfrm>
          <a:custGeom>
            <a:avLst/>
            <a:gdLst/>
            <a:ahLst/>
            <a:cxnLst/>
            <a:rect l="l" t="t" r="r" b="b"/>
            <a:pathLst>
              <a:path w="227965" h="340995">
                <a:moveTo>
                  <a:pt x="113736" y="0"/>
                </a:moveTo>
                <a:lnTo>
                  <a:pt x="75834" y="6416"/>
                </a:lnTo>
                <a:lnTo>
                  <a:pt x="34316" y="37214"/>
                </a:lnTo>
                <a:lnTo>
                  <a:pt x="12385" y="78713"/>
                </a:lnTo>
                <a:lnTo>
                  <a:pt x="2226" y="129011"/>
                </a:lnTo>
                <a:lnTo>
                  <a:pt x="64" y="169556"/>
                </a:lnTo>
                <a:lnTo>
                  <a:pt x="0" y="176792"/>
                </a:lnTo>
                <a:lnTo>
                  <a:pt x="411" y="191348"/>
                </a:lnTo>
                <a:lnTo>
                  <a:pt x="5002" y="233574"/>
                </a:lnTo>
                <a:lnTo>
                  <a:pt x="18960" y="279675"/>
                </a:lnTo>
                <a:lnTo>
                  <a:pt x="45737" y="316994"/>
                </a:lnTo>
                <a:lnTo>
                  <a:pt x="91201" y="338166"/>
                </a:lnTo>
                <a:lnTo>
                  <a:pt x="121690" y="340688"/>
                </a:lnTo>
                <a:lnTo>
                  <a:pt x="135266" y="339075"/>
                </a:lnTo>
                <a:lnTo>
                  <a:pt x="170793" y="324938"/>
                </a:lnTo>
                <a:lnTo>
                  <a:pt x="191439" y="306154"/>
                </a:lnTo>
                <a:lnTo>
                  <a:pt x="113588" y="306154"/>
                </a:lnTo>
                <a:lnTo>
                  <a:pt x="100506" y="304763"/>
                </a:lnTo>
                <a:lnTo>
                  <a:pt x="60955" y="270605"/>
                </a:lnTo>
                <a:lnTo>
                  <a:pt x="48620" y="228551"/>
                </a:lnTo>
                <a:lnTo>
                  <a:pt x="44892" y="185936"/>
                </a:lnTo>
                <a:lnTo>
                  <a:pt x="44649" y="169556"/>
                </a:lnTo>
                <a:lnTo>
                  <a:pt x="44890" y="155085"/>
                </a:lnTo>
                <a:lnTo>
                  <a:pt x="48633" y="115673"/>
                </a:lnTo>
                <a:lnTo>
                  <a:pt x="63012" y="69122"/>
                </a:lnTo>
                <a:lnTo>
                  <a:pt x="100319" y="36643"/>
                </a:lnTo>
                <a:lnTo>
                  <a:pt x="113736" y="35222"/>
                </a:lnTo>
                <a:lnTo>
                  <a:pt x="191473" y="35222"/>
                </a:lnTo>
                <a:lnTo>
                  <a:pt x="185350" y="28221"/>
                </a:lnTo>
                <a:lnTo>
                  <a:pt x="153585" y="7113"/>
                </a:lnTo>
                <a:lnTo>
                  <a:pt x="127928" y="794"/>
                </a:lnTo>
                <a:lnTo>
                  <a:pt x="113736" y="0"/>
                </a:lnTo>
                <a:close/>
              </a:path>
              <a:path w="227965" h="340995">
                <a:moveTo>
                  <a:pt x="191473" y="35222"/>
                </a:moveTo>
                <a:lnTo>
                  <a:pt x="113736" y="35222"/>
                </a:lnTo>
                <a:lnTo>
                  <a:pt x="113935" y="35222"/>
                </a:lnTo>
                <a:lnTo>
                  <a:pt x="127003" y="36622"/>
                </a:lnTo>
                <a:lnTo>
                  <a:pt x="166523" y="70847"/>
                </a:lnTo>
                <a:lnTo>
                  <a:pt x="178697" y="112899"/>
                </a:lnTo>
                <a:lnTo>
                  <a:pt x="182540" y="155085"/>
                </a:lnTo>
                <a:lnTo>
                  <a:pt x="182735" y="176792"/>
                </a:lnTo>
                <a:lnTo>
                  <a:pt x="182562" y="186392"/>
                </a:lnTo>
                <a:lnTo>
                  <a:pt x="178673" y="225766"/>
                </a:lnTo>
                <a:lnTo>
                  <a:pt x="164289" y="272328"/>
                </a:lnTo>
                <a:lnTo>
                  <a:pt x="127054" y="304739"/>
                </a:lnTo>
                <a:lnTo>
                  <a:pt x="113588" y="306154"/>
                </a:lnTo>
                <a:lnTo>
                  <a:pt x="191439" y="306154"/>
                </a:lnTo>
                <a:lnTo>
                  <a:pt x="212293" y="269744"/>
                </a:lnTo>
                <a:lnTo>
                  <a:pt x="223661" y="222499"/>
                </a:lnTo>
                <a:lnTo>
                  <a:pt x="227178" y="176792"/>
                </a:lnTo>
                <a:lnTo>
                  <a:pt x="227380" y="159296"/>
                </a:lnTo>
                <a:lnTo>
                  <a:pt x="226724" y="144773"/>
                </a:lnTo>
                <a:lnTo>
                  <a:pt x="221404" y="104636"/>
                </a:lnTo>
                <a:lnTo>
                  <a:pt x="205868" y="58578"/>
                </a:lnTo>
                <a:lnTo>
                  <a:pt x="194172" y="38307"/>
                </a:lnTo>
                <a:lnTo>
                  <a:pt x="191473" y="352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01775" y="5159141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5991"/>
                </a:lnTo>
              </a:path>
            </a:pathLst>
          </a:custGeom>
          <a:ln w="4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95925" y="4885949"/>
            <a:ext cx="240029" cy="329565"/>
          </a:xfrm>
          <a:custGeom>
            <a:avLst/>
            <a:gdLst/>
            <a:ahLst/>
            <a:cxnLst/>
            <a:rect l="l" t="t" r="r" b="b"/>
            <a:pathLst>
              <a:path w="240030" h="329564">
                <a:moveTo>
                  <a:pt x="192814" y="251517"/>
                </a:moveTo>
                <a:lnTo>
                  <a:pt x="148561" y="251517"/>
                </a:lnTo>
                <a:lnTo>
                  <a:pt x="148561" y="329184"/>
                </a:lnTo>
                <a:lnTo>
                  <a:pt x="192814" y="329184"/>
                </a:lnTo>
                <a:lnTo>
                  <a:pt x="192814" y="251517"/>
                </a:lnTo>
                <a:close/>
              </a:path>
              <a:path w="240030" h="329564">
                <a:moveTo>
                  <a:pt x="192814" y="0"/>
                </a:moveTo>
                <a:lnTo>
                  <a:pt x="136821" y="0"/>
                </a:lnTo>
                <a:lnTo>
                  <a:pt x="0" y="208619"/>
                </a:lnTo>
                <a:lnTo>
                  <a:pt x="0" y="251517"/>
                </a:lnTo>
                <a:lnTo>
                  <a:pt x="239775" y="251517"/>
                </a:lnTo>
                <a:lnTo>
                  <a:pt x="239775" y="214489"/>
                </a:lnTo>
                <a:lnTo>
                  <a:pt x="36124" y="214489"/>
                </a:lnTo>
                <a:lnTo>
                  <a:pt x="148561" y="38834"/>
                </a:lnTo>
                <a:lnTo>
                  <a:pt x="192814" y="38834"/>
                </a:lnTo>
                <a:lnTo>
                  <a:pt x="192814" y="0"/>
                </a:lnTo>
                <a:close/>
              </a:path>
              <a:path w="240030" h="329564">
                <a:moveTo>
                  <a:pt x="192814" y="38834"/>
                </a:moveTo>
                <a:lnTo>
                  <a:pt x="148561" y="38834"/>
                </a:lnTo>
                <a:lnTo>
                  <a:pt x="148561" y="214489"/>
                </a:lnTo>
                <a:lnTo>
                  <a:pt x="192814" y="214489"/>
                </a:lnTo>
                <a:lnTo>
                  <a:pt x="192814" y="388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75871" y="3709240"/>
            <a:ext cx="227965" cy="340995"/>
          </a:xfrm>
          <a:custGeom>
            <a:avLst/>
            <a:gdLst/>
            <a:ahLst/>
            <a:cxnLst/>
            <a:rect l="l" t="t" r="r" b="b"/>
            <a:pathLst>
              <a:path w="227965" h="340995">
                <a:moveTo>
                  <a:pt x="113736" y="0"/>
                </a:moveTo>
                <a:lnTo>
                  <a:pt x="75834" y="6416"/>
                </a:lnTo>
                <a:lnTo>
                  <a:pt x="34316" y="37214"/>
                </a:lnTo>
                <a:lnTo>
                  <a:pt x="12385" y="78713"/>
                </a:lnTo>
                <a:lnTo>
                  <a:pt x="2226" y="129011"/>
                </a:lnTo>
                <a:lnTo>
                  <a:pt x="64" y="169556"/>
                </a:lnTo>
                <a:lnTo>
                  <a:pt x="0" y="176792"/>
                </a:lnTo>
                <a:lnTo>
                  <a:pt x="411" y="191348"/>
                </a:lnTo>
                <a:lnTo>
                  <a:pt x="5002" y="233574"/>
                </a:lnTo>
                <a:lnTo>
                  <a:pt x="18960" y="279675"/>
                </a:lnTo>
                <a:lnTo>
                  <a:pt x="45737" y="316994"/>
                </a:lnTo>
                <a:lnTo>
                  <a:pt x="91201" y="338166"/>
                </a:lnTo>
                <a:lnTo>
                  <a:pt x="121690" y="340688"/>
                </a:lnTo>
                <a:lnTo>
                  <a:pt x="135266" y="339075"/>
                </a:lnTo>
                <a:lnTo>
                  <a:pt x="170793" y="324938"/>
                </a:lnTo>
                <a:lnTo>
                  <a:pt x="191439" y="306154"/>
                </a:lnTo>
                <a:lnTo>
                  <a:pt x="113588" y="306154"/>
                </a:lnTo>
                <a:lnTo>
                  <a:pt x="100506" y="304763"/>
                </a:lnTo>
                <a:lnTo>
                  <a:pt x="60955" y="270605"/>
                </a:lnTo>
                <a:lnTo>
                  <a:pt x="48620" y="228551"/>
                </a:lnTo>
                <a:lnTo>
                  <a:pt x="44892" y="185936"/>
                </a:lnTo>
                <a:lnTo>
                  <a:pt x="44649" y="169556"/>
                </a:lnTo>
                <a:lnTo>
                  <a:pt x="44890" y="155085"/>
                </a:lnTo>
                <a:lnTo>
                  <a:pt x="48633" y="115673"/>
                </a:lnTo>
                <a:lnTo>
                  <a:pt x="63012" y="69122"/>
                </a:lnTo>
                <a:lnTo>
                  <a:pt x="100319" y="36643"/>
                </a:lnTo>
                <a:lnTo>
                  <a:pt x="113736" y="35222"/>
                </a:lnTo>
                <a:lnTo>
                  <a:pt x="191473" y="35222"/>
                </a:lnTo>
                <a:lnTo>
                  <a:pt x="185350" y="28221"/>
                </a:lnTo>
                <a:lnTo>
                  <a:pt x="153585" y="7113"/>
                </a:lnTo>
                <a:lnTo>
                  <a:pt x="127928" y="794"/>
                </a:lnTo>
                <a:lnTo>
                  <a:pt x="113736" y="0"/>
                </a:lnTo>
                <a:close/>
              </a:path>
              <a:path w="227965" h="340995">
                <a:moveTo>
                  <a:pt x="191473" y="35222"/>
                </a:moveTo>
                <a:lnTo>
                  <a:pt x="113736" y="35222"/>
                </a:lnTo>
                <a:lnTo>
                  <a:pt x="113935" y="35222"/>
                </a:lnTo>
                <a:lnTo>
                  <a:pt x="127003" y="36622"/>
                </a:lnTo>
                <a:lnTo>
                  <a:pt x="166523" y="70847"/>
                </a:lnTo>
                <a:lnTo>
                  <a:pt x="178697" y="112899"/>
                </a:lnTo>
                <a:lnTo>
                  <a:pt x="182540" y="155085"/>
                </a:lnTo>
                <a:lnTo>
                  <a:pt x="182735" y="176792"/>
                </a:lnTo>
                <a:lnTo>
                  <a:pt x="182562" y="186392"/>
                </a:lnTo>
                <a:lnTo>
                  <a:pt x="178673" y="225766"/>
                </a:lnTo>
                <a:lnTo>
                  <a:pt x="164289" y="272328"/>
                </a:lnTo>
                <a:lnTo>
                  <a:pt x="127054" y="304739"/>
                </a:lnTo>
                <a:lnTo>
                  <a:pt x="113588" y="306154"/>
                </a:lnTo>
                <a:lnTo>
                  <a:pt x="191439" y="306154"/>
                </a:lnTo>
                <a:lnTo>
                  <a:pt x="212293" y="269744"/>
                </a:lnTo>
                <a:lnTo>
                  <a:pt x="223661" y="222499"/>
                </a:lnTo>
                <a:lnTo>
                  <a:pt x="227178" y="176792"/>
                </a:lnTo>
                <a:lnTo>
                  <a:pt x="227380" y="159296"/>
                </a:lnTo>
                <a:lnTo>
                  <a:pt x="226724" y="144773"/>
                </a:lnTo>
                <a:lnTo>
                  <a:pt x="221404" y="104636"/>
                </a:lnTo>
                <a:lnTo>
                  <a:pt x="205868" y="58578"/>
                </a:lnTo>
                <a:lnTo>
                  <a:pt x="194172" y="38307"/>
                </a:lnTo>
                <a:lnTo>
                  <a:pt x="191473" y="352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004774" y="3988303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5991"/>
                </a:lnTo>
              </a:path>
            </a:pathLst>
          </a:custGeom>
          <a:ln w="4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08507" y="3709737"/>
            <a:ext cx="226695" cy="340360"/>
          </a:xfrm>
          <a:custGeom>
            <a:avLst/>
            <a:gdLst/>
            <a:ahLst/>
            <a:cxnLst/>
            <a:rect l="l" t="t" r="r" b="b"/>
            <a:pathLst>
              <a:path w="226694" h="340360">
                <a:moveTo>
                  <a:pt x="139911" y="0"/>
                </a:moveTo>
                <a:lnTo>
                  <a:pt x="97555" y="4819"/>
                </a:lnTo>
                <a:lnTo>
                  <a:pt x="53174" y="29493"/>
                </a:lnTo>
                <a:lnTo>
                  <a:pt x="27465" y="59193"/>
                </a:lnTo>
                <a:lnTo>
                  <a:pt x="8368" y="103081"/>
                </a:lnTo>
                <a:lnTo>
                  <a:pt x="1253" y="142973"/>
                </a:lnTo>
                <a:lnTo>
                  <a:pt x="0" y="176986"/>
                </a:lnTo>
                <a:lnTo>
                  <a:pt x="248" y="187545"/>
                </a:lnTo>
                <a:lnTo>
                  <a:pt x="4520" y="227622"/>
                </a:lnTo>
                <a:lnTo>
                  <a:pt x="19123" y="274896"/>
                </a:lnTo>
                <a:lnTo>
                  <a:pt x="46834" y="315994"/>
                </a:lnTo>
                <a:lnTo>
                  <a:pt x="92388" y="337685"/>
                </a:lnTo>
                <a:lnTo>
                  <a:pt x="121897" y="340362"/>
                </a:lnTo>
                <a:lnTo>
                  <a:pt x="134802" y="339385"/>
                </a:lnTo>
                <a:lnTo>
                  <a:pt x="181399" y="321838"/>
                </a:lnTo>
                <a:lnTo>
                  <a:pt x="200590" y="305517"/>
                </a:lnTo>
                <a:lnTo>
                  <a:pt x="112450" y="305517"/>
                </a:lnTo>
                <a:lnTo>
                  <a:pt x="99807" y="303578"/>
                </a:lnTo>
                <a:lnTo>
                  <a:pt x="67216" y="282019"/>
                </a:lnTo>
                <a:lnTo>
                  <a:pt x="53087" y="236117"/>
                </a:lnTo>
                <a:lnTo>
                  <a:pt x="52666" y="218778"/>
                </a:lnTo>
                <a:lnTo>
                  <a:pt x="54603" y="205245"/>
                </a:lnTo>
                <a:lnTo>
                  <a:pt x="80036" y="163511"/>
                </a:lnTo>
                <a:lnTo>
                  <a:pt x="117303" y="152129"/>
                </a:lnTo>
                <a:lnTo>
                  <a:pt x="202208" y="152129"/>
                </a:lnTo>
                <a:lnTo>
                  <a:pt x="199195" y="148574"/>
                </a:lnTo>
                <a:lnTo>
                  <a:pt x="44627" y="148574"/>
                </a:lnTo>
                <a:lnTo>
                  <a:pt x="46131" y="133735"/>
                </a:lnTo>
                <a:lnTo>
                  <a:pt x="55311" y="95133"/>
                </a:lnTo>
                <a:lnTo>
                  <a:pt x="79856" y="56581"/>
                </a:lnTo>
                <a:lnTo>
                  <a:pt x="126875" y="37818"/>
                </a:lnTo>
                <a:lnTo>
                  <a:pt x="142718" y="37071"/>
                </a:lnTo>
                <a:lnTo>
                  <a:pt x="205807" y="37071"/>
                </a:lnTo>
                <a:lnTo>
                  <a:pt x="205807" y="12598"/>
                </a:lnTo>
                <a:lnTo>
                  <a:pt x="163252" y="1674"/>
                </a:lnTo>
                <a:lnTo>
                  <a:pt x="152813" y="592"/>
                </a:lnTo>
                <a:lnTo>
                  <a:pt x="139911" y="0"/>
                </a:lnTo>
                <a:close/>
              </a:path>
              <a:path w="226694" h="340360">
                <a:moveTo>
                  <a:pt x="202208" y="152129"/>
                </a:moveTo>
                <a:lnTo>
                  <a:pt x="117303" y="152129"/>
                </a:lnTo>
                <a:lnTo>
                  <a:pt x="124849" y="152506"/>
                </a:lnTo>
                <a:lnTo>
                  <a:pt x="136728" y="154955"/>
                </a:lnTo>
                <a:lnTo>
                  <a:pt x="169234" y="178806"/>
                </a:lnTo>
                <a:lnTo>
                  <a:pt x="182327" y="229124"/>
                </a:lnTo>
                <a:lnTo>
                  <a:pt x="181576" y="242853"/>
                </a:lnTo>
                <a:lnTo>
                  <a:pt x="161259" y="289013"/>
                </a:lnTo>
                <a:lnTo>
                  <a:pt x="112450" y="305517"/>
                </a:lnTo>
                <a:lnTo>
                  <a:pt x="200590" y="305517"/>
                </a:lnTo>
                <a:lnTo>
                  <a:pt x="222401" y="261579"/>
                </a:lnTo>
                <a:lnTo>
                  <a:pt x="226426" y="218778"/>
                </a:lnTo>
                <a:lnTo>
                  <a:pt x="226369" y="214459"/>
                </a:lnTo>
                <a:lnTo>
                  <a:pt x="217409" y="176986"/>
                </a:lnTo>
                <a:lnTo>
                  <a:pt x="205108" y="155551"/>
                </a:lnTo>
                <a:lnTo>
                  <a:pt x="202208" y="152129"/>
                </a:lnTo>
                <a:close/>
              </a:path>
              <a:path w="226694" h="340360">
                <a:moveTo>
                  <a:pt x="112856" y="117161"/>
                </a:moveTo>
                <a:lnTo>
                  <a:pt x="64122" y="134954"/>
                </a:lnTo>
                <a:lnTo>
                  <a:pt x="53532" y="142597"/>
                </a:lnTo>
                <a:lnTo>
                  <a:pt x="44627" y="148574"/>
                </a:lnTo>
                <a:lnTo>
                  <a:pt x="199195" y="148574"/>
                </a:lnTo>
                <a:lnTo>
                  <a:pt x="197076" y="146074"/>
                </a:lnTo>
                <a:lnTo>
                  <a:pt x="156544" y="122393"/>
                </a:lnTo>
                <a:lnTo>
                  <a:pt x="128930" y="117679"/>
                </a:lnTo>
                <a:lnTo>
                  <a:pt x="112856" y="117161"/>
                </a:lnTo>
                <a:close/>
              </a:path>
              <a:path w="226694" h="340360">
                <a:moveTo>
                  <a:pt x="205807" y="37071"/>
                </a:moveTo>
                <a:lnTo>
                  <a:pt x="142718" y="37071"/>
                </a:lnTo>
                <a:lnTo>
                  <a:pt x="152996" y="37939"/>
                </a:lnTo>
                <a:lnTo>
                  <a:pt x="165592" y="40050"/>
                </a:lnTo>
                <a:lnTo>
                  <a:pt x="181909" y="43791"/>
                </a:lnTo>
                <a:lnTo>
                  <a:pt x="193859" y="48009"/>
                </a:lnTo>
                <a:lnTo>
                  <a:pt x="205807" y="53238"/>
                </a:lnTo>
                <a:lnTo>
                  <a:pt x="205807" y="370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78341" y="2538402"/>
            <a:ext cx="227965" cy="340995"/>
          </a:xfrm>
          <a:custGeom>
            <a:avLst/>
            <a:gdLst/>
            <a:ahLst/>
            <a:cxnLst/>
            <a:rect l="l" t="t" r="r" b="b"/>
            <a:pathLst>
              <a:path w="227965" h="340994">
                <a:moveTo>
                  <a:pt x="113736" y="0"/>
                </a:moveTo>
                <a:lnTo>
                  <a:pt x="75834" y="6416"/>
                </a:lnTo>
                <a:lnTo>
                  <a:pt x="34316" y="37214"/>
                </a:lnTo>
                <a:lnTo>
                  <a:pt x="12386" y="78713"/>
                </a:lnTo>
                <a:lnTo>
                  <a:pt x="2226" y="129011"/>
                </a:lnTo>
                <a:lnTo>
                  <a:pt x="64" y="169556"/>
                </a:lnTo>
                <a:lnTo>
                  <a:pt x="0" y="176792"/>
                </a:lnTo>
                <a:lnTo>
                  <a:pt x="411" y="191348"/>
                </a:lnTo>
                <a:lnTo>
                  <a:pt x="5002" y="233574"/>
                </a:lnTo>
                <a:lnTo>
                  <a:pt x="18960" y="279675"/>
                </a:lnTo>
                <a:lnTo>
                  <a:pt x="45737" y="316994"/>
                </a:lnTo>
                <a:lnTo>
                  <a:pt x="91201" y="338166"/>
                </a:lnTo>
                <a:lnTo>
                  <a:pt x="121690" y="340688"/>
                </a:lnTo>
                <a:lnTo>
                  <a:pt x="135266" y="339075"/>
                </a:lnTo>
                <a:lnTo>
                  <a:pt x="170793" y="324938"/>
                </a:lnTo>
                <a:lnTo>
                  <a:pt x="191439" y="306154"/>
                </a:lnTo>
                <a:lnTo>
                  <a:pt x="113588" y="306154"/>
                </a:lnTo>
                <a:lnTo>
                  <a:pt x="100506" y="304763"/>
                </a:lnTo>
                <a:lnTo>
                  <a:pt x="60955" y="270605"/>
                </a:lnTo>
                <a:lnTo>
                  <a:pt x="48620" y="228551"/>
                </a:lnTo>
                <a:lnTo>
                  <a:pt x="44892" y="185936"/>
                </a:lnTo>
                <a:lnTo>
                  <a:pt x="44649" y="169556"/>
                </a:lnTo>
                <a:lnTo>
                  <a:pt x="44890" y="155085"/>
                </a:lnTo>
                <a:lnTo>
                  <a:pt x="48633" y="115673"/>
                </a:lnTo>
                <a:lnTo>
                  <a:pt x="63013" y="69122"/>
                </a:lnTo>
                <a:lnTo>
                  <a:pt x="100319" y="36643"/>
                </a:lnTo>
                <a:lnTo>
                  <a:pt x="113736" y="35222"/>
                </a:lnTo>
                <a:lnTo>
                  <a:pt x="191473" y="35222"/>
                </a:lnTo>
                <a:lnTo>
                  <a:pt x="185350" y="28221"/>
                </a:lnTo>
                <a:lnTo>
                  <a:pt x="153585" y="7113"/>
                </a:lnTo>
                <a:lnTo>
                  <a:pt x="127928" y="794"/>
                </a:lnTo>
                <a:lnTo>
                  <a:pt x="113736" y="0"/>
                </a:lnTo>
                <a:close/>
              </a:path>
              <a:path w="227965" h="340994">
                <a:moveTo>
                  <a:pt x="191473" y="35222"/>
                </a:moveTo>
                <a:lnTo>
                  <a:pt x="113736" y="35222"/>
                </a:lnTo>
                <a:lnTo>
                  <a:pt x="113935" y="35222"/>
                </a:lnTo>
                <a:lnTo>
                  <a:pt x="127003" y="36622"/>
                </a:lnTo>
                <a:lnTo>
                  <a:pt x="166523" y="70847"/>
                </a:lnTo>
                <a:lnTo>
                  <a:pt x="178697" y="112899"/>
                </a:lnTo>
                <a:lnTo>
                  <a:pt x="182540" y="155085"/>
                </a:lnTo>
                <a:lnTo>
                  <a:pt x="182735" y="176792"/>
                </a:lnTo>
                <a:lnTo>
                  <a:pt x="182562" y="186392"/>
                </a:lnTo>
                <a:lnTo>
                  <a:pt x="178673" y="225766"/>
                </a:lnTo>
                <a:lnTo>
                  <a:pt x="164289" y="272328"/>
                </a:lnTo>
                <a:lnTo>
                  <a:pt x="127054" y="304739"/>
                </a:lnTo>
                <a:lnTo>
                  <a:pt x="113588" y="306154"/>
                </a:lnTo>
                <a:lnTo>
                  <a:pt x="191439" y="306154"/>
                </a:lnTo>
                <a:lnTo>
                  <a:pt x="212293" y="269744"/>
                </a:lnTo>
                <a:lnTo>
                  <a:pt x="223661" y="222499"/>
                </a:lnTo>
                <a:lnTo>
                  <a:pt x="227178" y="176792"/>
                </a:lnTo>
                <a:lnTo>
                  <a:pt x="227380" y="159296"/>
                </a:lnTo>
                <a:lnTo>
                  <a:pt x="226724" y="144773"/>
                </a:lnTo>
                <a:lnTo>
                  <a:pt x="221404" y="104636"/>
                </a:lnTo>
                <a:lnTo>
                  <a:pt x="205868" y="58578"/>
                </a:lnTo>
                <a:lnTo>
                  <a:pt x="194172" y="38307"/>
                </a:lnTo>
                <a:lnTo>
                  <a:pt x="191473" y="352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007244" y="2817464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5991"/>
                </a:lnTo>
              </a:path>
            </a:pathLst>
          </a:custGeom>
          <a:ln w="4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10176" y="2538701"/>
            <a:ext cx="225425" cy="340995"/>
          </a:xfrm>
          <a:custGeom>
            <a:avLst/>
            <a:gdLst/>
            <a:ahLst/>
            <a:cxnLst/>
            <a:rect l="l" t="t" r="r" b="b"/>
            <a:pathLst>
              <a:path w="225425" h="340994">
                <a:moveTo>
                  <a:pt x="101785" y="0"/>
                </a:moveTo>
                <a:lnTo>
                  <a:pt x="63611" y="7489"/>
                </a:lnTo>
                <a:lnTo>
                  <a:pt x="22494" y="36057"/>
                </a:lnTo>
                <a:lnTo>
                  <a:pt x="8396" y="71585"/>
                </a:lnTo>
                <a:lnTo>
                  <a:pt x="7475" y="85856"/>
                </a:lnTo>
                <a:lnTo>
                  <a:pt x="8515" y="99259"/>
                </a:lnTo>
                <a:lnTo>
                  <a:pt x="32861" y="142549"/>
                </a:lnTo>
                <a:lnTo>
                  <a:pt x="67981" y="159551"/>
                </a:lnTo>
                <a:lnTo>
                  <a:pt x="59773" y="161742"/>
                </a:lnTo>
                <a:lnTo>
                  <a:pt x="26120" y="180242"/>
                </a:lnTo>
                <a:lnTo>
                  <a:pt x="2654" y="220480"/>
                </a:lnTo>
                <a:lnTo>
                  <a:pt x="0" y="250110"/>
                </a:lnTo>
                <a:lnTo>
                  <a:pt x="1448" y="263707"/>
                </a:lnTo>
                <a:lnTo>
                  <a:pt x="22903" y="309144"/>
                </a:lnTo>
                <a:lnTo>
                  <a:pt x="62235" y="333528"/>
                </a:lnTo>
                <a:lnTo>
                  <a:pt x="103533" y="340104"/>
                </a:lnTo>
                <a:lnTo>
                  <a:pt x="120417" y="340494"/>
                </a:lnTo>
                <a:lnTo>
                  <a:pt x="133892" y="339535"/>
                </a:lnTo>
                <a:lnTo>
                  <a:pt x="181512" y="324453"/>
                </a:lnTo>
                <a:lnTo>
                  <a:pt x="205294" y="305820"/>
                </a:lnTo>
                <a:lnTo>
                  <a:pt x="109743" y="305820"/>
                </a:lnTo>
                <a:lnTo>
                  <a:pt x="95631" y="304516"/>
                </a:lnTo>
                <a:lnTo>
                  <a:pt x="54394" y="279518"/>
                </a:lnTo>
                <a:lnTo>
                  <a:pt x="44506" y="241120"/>
                </a:lnTo>
                <a:lnTo>
                  <a:pt x="45759" y="227389"/>
                </a:lnTo>
                <a:lnTo>
                  <a:pt x="73903" y="187456"/>
                </a:lnTo>
                <a:lnTo>
                  <a:pt x="112685" y="178516"/>
                </a:lnTo>
                <a:lnTo>
                  <a:pt x="197030" y="178516"/>
                </a:lnTo>
                <a:lnTo>
                  <a:pt x="195810" y="177354"/>
                </a:lnTo>
                <a:lnTo>
                  <a:pt x="185308" y="169604"/>
                </a:lnTo>
                <a:lnTo>
                  <a:pt x="174376" y="163148"/>
                </a:lnTo>
                <a:lnTo>
                  <a:pt x="163493" y="157890"/>
                </a:lnTo>
                <a:lnTo>
                  <a:pt x="174974" y="153395"/>
                </a:lnTo>
                <a:lnTo>
                  <a:pt x="185549" y="147147"/>
                </a:lnTo>
                <a:lnTo>
                  <a:pt x="190191" y="143290"/>
                </a:lnTo>
                <a:lnTo>
                  <a:pt x="111573" y="143290"/>
                </a:lnTo>
                <a:lnTo>
                  <a:pt x="98157" y="142275"/>
                </a:lnTo>
                <a:lnTo>
                  <a:pt x="57064" y="115545"/>
                </a:lnTo>
                <a:lnTo>
                  <a:pt x="51725" y="89108"/>
                </a:lnTo>
                <a:lnTo>
                  <a:pt x="52771" y="76982"/>
                </a:lnTo>
                <a:lnTo>
                  <a:pt x="74884" y="44012"/>
                </a:lnTo>
                <a:lnTo>
                  <a:pt x="113503" y="34925"/>
                </a:lnTo>
                <a:lnTo>
                  <a:pt x="201275" y="34925"/>
                </a:lnTo>
                <a:lnTo>
                  <a:pt x="198315" y="31016"/>
                </a:lnTo>
                <a:lnTo>
                  <a:pt x="159786" y="6880"/>
                </a:lnTo>
                <a:lnTo>
                  <a:pt x="118931" y="338"/>
                </a:lnTo>
                <a:lnTo>
                  <a:pt x="101785" y="0"/>
                </a:lnTo>
                <a:close/>
              </a:path>
              <a:path w="225425" h="340994">
                <a:moveTo>
                  <a:pt x="197030" y="178516"/>
                </a:moveTo>
                <a:lnTo>
                  <a:pt x="112685" y="178516"/>
                </a:lnTo>
                <a:lnTo>
                  <a:pt x="117263" y="178611"/>
                </a:lnTo>
                <a:lnTo>
                  <a:pt x="130872" y="180180"/>
                </a:lnTo>
                <a:lnTo>
                  <a:pt x="171402" y="206242"/>
                </a:lnTo>
                <a:lnTo>
                  <a:pt x="180810" y="245478"/>
                </a:lnTo>
                <a:lnTo>
                  <a:pt x="179187" y="258513"/>
                </a:lnTo>
                <a:lnTo>
                  <a:pt x="159255" y="291464"/>
                </a:lnTo>
                <a:lnTo>
                  <a:pt x="109743" y="305820"/>
                </a:lnTo>
                <a:lnTo>
                  <a:pt x="205294" y="305820"/>
                </a:lnTo>
                <a:lnTo>
                  <a:pt x="222912" y="265179"/>
                </a:lnTo>
                <a:lnTo>
                  <a:pt x="225185" y="233474"/>
                </a:lnTo>
                <a:lnTo>
                  <a:pt x="223104" y="220919"/>
                </a:lnTo>
                <a:lnTo>
                  <a:pt x="219161" y="208964"/>
                </a:lnTo>
                <a:lnTo>
                  <a:pt x="213283" y="197518"/>
                </a:lnTo>
                <a:lnTo>
                  <a:pt x="205400" y="186493"/>
                </a:lnTo>
                <a:lnTo>
                  <a:pt x="197030" y="178516"/>
                </a:lnTo>
                <a:close/>
              </a:path>
              <a:path w="225425" h="340994">
                <a:moveTo>
                  <a:pt x="201275" y="34925"/>
                </a:moveTo>
                <a:lnTo>
                  <a:pt x="113503" y="34925"/>
                </a:lnTo>
                <a:lnTo>
                  <a:pt x="126759" y="35990"/>
                </a:lnTo>
                <a:lnTo>
                  <a:pt x="138878" y="39155"/>
                </a:lnTo>
                <a:lnTo>
                  <a:pt x="172239" y="75117"/>
                </a:lnTo>
                <a:lnTo>
                  <a:pt x="173644" y="89393"/>
                </a:lnTo>
                <a:lnTo>
                  <a:pt x="172477" y="101570"/>
                </a:lnTo>
                <a:lnTo>
                  <a:pt x="150212" y="134500"/>
                </a:lnTo>
                <a:lnTo>
                  <a:pt x="111573" y="143290"/>
                </a:lnTo>
                <a:lnTo>
                  <a:pt x="190191" y="143290"/>
                </a:lnTo>
                <a:lnTo>
                  <a:pt x="214669" y="107189"/>
                </a:lnTo>
                <a:lnTo>
                  <a:pt x="217657" y="77961"/>
                </a:lnTo>
                <a:lnTo>
                  <a:pt x="215750" y="64748"/>
                </a:lnTo>
                <a:lnTo>
                  <a:pt x="211913" y="52546"/>
                </a:lnTo>
                <a:lnTo>
                  <a:pt x="206113" y="41315"/>
                </a:lnTo>
                <a:lnTo>
                  <a:pt x="201275" y="349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17027" y="1373433"/>
            <a:ext cx="196215" cy="329565"/>
          </a:xfrm>
          <a:custGeom>
            <a:avLst/>
            <a:gdLst/>
            <a:ahLst/>
            <a:cxnLst/>
            <a:rect l="l" t="t" r="r" b="b"/>
            <a:pathLst>
              <a:path w="196215" h="329564">
                <a:moveTo>
                  <a:pt x="195975" y="291705"/>
                </a:moveTo>
                <a:lnTo>
                  <a:pt x="6321" y="291705"/>
                </a:lnTo>
                <a:lnTo>
                  <a:pt x="6321" y="329183"/>
                </a:lnTo>
                <a:lnTo>
                  <a:pt x="195975" y="329183"/>
                </a:lnTo>
                <a:lnTo>
                  <a:pt x="195975" y="291705"/>
                </a:lnTo>
                <a:close/>
              </a:path>
              <a:path w="196215" h="329564">
                <a:moveTo>
                  <a:pt x="123274" y="40639"/>
                </a:moveTo>
                <a:lnTo>
                  <a:pt x="79022" y="40639"/>
                </a:lnTo>
                <a:lnTo>
                  <a:pt x="79022" y="291705"/>
                </a:lnTo>
                <a:lnTo>
                  <a:pt x="123274" y="291705"/>
                </a:lnTo>
                <a:lnTo>
                  <a:pt x="123274" y="40639"/>
                </a:lnTo>
                <a:close/>
              </a:path>
              <a:path w="196215" h="329564">
                <a:moveTo>
                  <a:pt x="123274" y="0"/>
                </a:moveTo>
                <a:lnTo>
                  <a:pt x="78570" y="0"/>
                </a:lnTo>
                <a:lnTo>
                  <a:pt x="0" y="15805"/>
                </a:lnTo>
                <a:lnTo>
                  <a:pt x="0" y="56445"/>
                </a:lnTo>
                <a:lnTo>
                  <a:pt x="79022" y="40639"/>
                </a:lnTo>
                <a:lnTo>
                  <a:pt x="123274" y="40639"/>
                </a:lnTo>
                <a:lnTo>
                  <a:pt x="1232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26117" y="1646626"/>
            <a:ext cx="0" cy="56515"/>
          </a:xfrm>
          <a:custGeom>
            <a:avLst/>
            <a:gdLst/>
            <a:ahLst/>
            <a:cxnLst/>
            <a:rect l="l" t="t" r="r" b="b"/>
            <a:pathLst>
              <a:path h="56514">
                <a:moveTo>
                  <a:pt x="0" y="0"/>
                </a:moveTo>
                <a:lnTo>
                  <a:pt x="0" y="55991"/>
                </a:lnTo>
              </a:path>
            </a:pathLst>
          </a:custGeom>
          <a:ln w="4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7998" y="1367563"/>
            <a:ext cx="227965" cy="340995"/>
          </a:xfrm>
          <a:custGeom>
            <a:avLst/>
            <a:gdLst/>
            <a:ahLst/>
            <a:cxnLst/>
            <a:rect l="l" t="t" r="r" b="b"/>
            <a:pathLst>
              <a:path w="227965" h="340994">
                <a:moveTo>
                  <a:pt x="113736" y="0"/>
                </a:moveTo>
                <a:lnTo>
                  <a:pt x="75834" y="6416"/>
                </a:lnTo>
                <a:lnTo>
                  <a:pt x="34316" y="37213"/>
                </a:lnTo>
                <a:lnTo>
                  <a:pt x="12386" y="78713"/>
                </a:lnTo>
                <a:lnTo>
                  <a:pt x="2226" y="129011"/>
                </a:lnTo>
                <a:lnTo>
                  <a:pt x="64" y="169556"/>
                </a:lnTo>
                <a:lnTo>
                  <a:pt x="0" y="176793"/>
                </a:lnTo>
                <a:lnTo>
                  <a:pt x="411" y="191347"/>
                </a:lnTo>
                <a:lnTo>
                  <a:pt x="5002" y="233574"/>
                </a:lnTo>
                <a:lnTo>
                  <a:pt x="18960" y="279675"/>
                </a:lnTo>
                <a:lnTo>
                  <a:pt x="45737" y="316994"/>
                </a:lnTo>
                <a:lnTo>
                  <a:pt x="91200" y="338166"/>
                </a:lnTo>
                <a:lnTo>
                  <a:pt x="121690" y="340688"/>
                </a:lnTo>
                <a:lnTo>
                  <a:pt x="135265" y="339075"/>
                </a:lnTo>
                <a:lnTo>
                  <a:pt x="170793" y="324938"/>
                </a:lnTo>
                <a:lnTo>
                  <a:pt x="191439" y="306154"/>
                </a:lnTo>
                <a:lnTo>
                  <a:pt x="113588" y="306154"/>
                </a:lnTo>
                <a:lnTo>
                  <a:pt x="100506" y="304763"/>
                </a:lnTo>
                <a:lnTo>
                  <a:pt x="60955" y="270605"/>
                </a:lnTo>
                <a:lnTo>
                  <a:pt x="48620" y="228551"/>
                </a:lnTo>
                <a:lnTo>
                  <a:pt x="44892" y="185936"/>
                </a:lnTo>
                <a:lnTo>
                  <a:pt x="44649" y="169556"/>
                </a:lnTo>
                <a:lnTo>
                  <a:pt x="44890" y="155085"/>
                </a:lnTo>
                <a:lnTo>
                  <a:pt x="48633" y="115673"/>
                </a:lnTo>
                <a:lnTo>
                  <a:pt x="63012" y="69122"/>
                </a:lnTo>
                <a:lnTo>
                  <a:pt x="100319" y="36643"/>
                </a:lnTo>
                <a:lnTo>
                  <a:pt x="113736" y="35222"/>
                </a:lnTo>
                <a:lnTo>
                  <a:pt x="191473" y="35222"/>
                </a:lnTo>
                <a:lnTo>
                  <a:pt x="185350" y="28222"/>
                </a:lnTo>
                <a:lnTo>
                  <a:pt x="153585" y="7113"/>
                </a:lnTo>
                <a:lnTo>
                  <a:pt x="127928" y="794"/>
                </a:lnTo>
                <a:lnTo>
                  <a:pt x="113736" y="0"/>
                </a:lnTo>
                <a:close/>
              </a:path>
              <a:path w="227965" h="340994">
                <a:moveTo>
                  <a:pt x="191473" y="35222"/>
                </a:moveTo>
                <a:lnTo>
                  <a:pt x="113736" y="35222"/>
                </a:lnTo>
                <a:lnTo>
                  <a:pt x="113935" y="35222"/>
                </a:lnTo>
                <a:lnTo>
                  <a:pt x="127003" y="36622"/>
                </a:lnTo>
                <a:lnTo>
                  <a:pt x="166522" y="70847"/>
                </a:lnTo>
                <a:lnTo>
                  <a:pt x="178696" y="112898"/>
                </a:lnTo>
                <a:lnTo>
                  <a:pt x="182539" y="155085"/>
                </a:lnTo>
                <a:lnTo>
                  <a:pt x="182735" y="176793"/>
                </a:lnTo>
                <a:lnTo>
                  <a:pt x="182562" y="186392"/>
                </a:lnTo>
                <a:lnTo>
                  <a:pt x="178673" y="225766"/>
                </a:lnTo>
                <a:lnTo>
                  <a:pt x="164289" y="272328"/>
                </a:lnTo>
                <a:lnTo>
                  <a:pt x="127054" y="304739"/>
                </a:lnTo>
                <a:lnTo>
                  <a:pt x="113588" y="306154"/>
                </a:lnTo>
                <a:lnTo>
                  <a:pt x="191439" y="306154"/>
                </a:lnTo>
                <a:lnTo>
                  <a:pt x="212292" y="269744"/>
                </a:lnTo>
                <a:lnTo>
                  <a:pt x="223660" y="222499"/>
                </a:lnTo>
                <a:lnTo>
                  <a:pt x="227177" y="176793"/>
                </a:lnTo>
                <a:lnTo>
                  <a:pt x="227379" y="159296"/>
                </a:lnTo>
                <a:lnTo>
                  <a:pt x="226723" y="144773"/>
                </a:lnTo>
                <a:lnTo>
                  <a:pt x="221403" y="104636"/>
                </a:lnTo>
                <a:lnTo>
                  <a:pt x="205867" y="58578"/>
                </a:lnTo>
                <a:lnTo>
                  <a:pt x="194172" y="38307"/>
                </a:lnTo>
                <a:lnTo>
                  <a:pt x="191473" y="352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59964" y="5906540"/>
            <a:ext cx="426084" cy="332105"/>
          </a:xfrm>
          <a:custGeom>
            <a:avLst/>
            <a:gdLst/>
            <a:ahLst/>
            <a:cxnLst/>
            <a:rect l="l" t="t" r="r" b="b"/>
            <a:pathLst>
              <a:path w="426084" h="332104">
                <a:moveTo>
                  <a:pt x="97500" y="0"/>
                </a:moveTo>
                <a:lnTo>
                  <a:pt x="38797" y="0"/>
                </a:lnTo>
                <a:lnTo>
                  <a:pt x="34876" y="6011"/>
                </a:lnTo>
                <a:lnTo>
                  <a:pt x="12960" y="51480"/>
                </a:lnTo>
                <a:lnTo>
                  <a:pt x="2149" y="97681"/>
                </a:lnTo>
                <a:lnTo>
                  <a:pt x="0" y="140312"/>
                </a:lnTo>
                <a:lnTo>
                  <a:pt x="826" y="154493"/>
                </a:lnTo>
                <a:lnTo>
                  <a:pt x="7690" y="194193"/>
                </a:lnTo>
                <a:lnTo>
                  <a:pt x="27249" y="240707"/>
                </a:lnTo>
                <a:lnTo>
                  <a:pt x="58970" y="280226"/>
                </a:lnTo>
                <a:lnTo>
                  <a:pt x="98028" y="307287"/>
                </a:lnTo>
                <a:lnTo>
                  <a:pt x="145134" y="324345"/>
                </a:lnTo>
                <a:lnTo>
                  <a:pt x="186102" y="330685"/>
                </a:lnTo>
                <a:lnTo>
                  <a:pt x="216239" y="331882"/>
                </a:lnTo>
                <a:lnTo>
                  <a:pt x="231023" y="331457"/>
                </a:lnTo>
                <a:lnTo>
                  <a:pt x="272415" y="326483"/>
                </a:lnTo>
                <a:lnTo>
                  <a:pt x="309500" y="315797"/>
                </a:lnTo>
                <a:lnTo>
                  <a:pt x="352541" y="292306"/>
                </a:lnTo>
                <a:lnTo>
                  <a:pt x="374589" y="273139"/>
                </a:lnTo>
                <a:lnTo>
                  <a:pt x="207173" y="273139"/>
                </a:lnTo>
                <a:lnTo>
                  <a:pt x="192162" y="272521"/>
                </a:lnTo>
                <a:lnTo>
                  <a:pt x="151297" y="266416"/>
                </a:lnTo>
                <a:lnTo>
                  <a:pt x="106044" y="248021"/>
                </a:lnTo>
                <a:lnTo>
                  <a:pt x="70787" y="216151"/>
                </a:lnTo>
                <a:lnTo>
                  <a:pt x="50228" y="170285"/>
                </a:lnTo>
                <a:lnTo>
                  <a:pt x="45571" y="127424"/>
                </a:lnTo>
                <a:lnTo>
                  <a:pt x="45968" y="115697"/>
                </a:lnTo>
                <a:lnTo>
                  <a:pt x="56579" y="66850"/>
                </a:lnTo>
                <a:lnTo>
                  <a:pt x="73899" y="31168"/>
                </a:lnTo>
                <a:lnTo>
                  <a:pt x="88892" y="10233"/>
                </a:lnTo>
                <a:lnTo>
                  <a:pt x="97500" y="0"/>
                </a:lnTo>
                <a:close/>
              </a:path>
              <a:path w="426084" h="332104">
                <a:moveTo>
                  <a:pt x="387060" y="0"/>
                </a:moveTo>
                <a:lnTo>
                  <a:pt x="335980" y="8068"/>
                </a:lnTo>
                <a:lnTo>
                  <a:pt x="343984" y="18190"/>
                </a:lnTo>
                <a:lnTo>
                  <a:pt x="351226" y="28574"/>
                </a:lnTo>
                <a:lnTo>
                  <a:pt x="372473" y="72762"/>
                </a:lnTo>
                <a:lnTo>
                  <a:pt x="380403" y="122121"/>
                </a:lnTo>
                <a:lnTo>
                  <a:pt x="380627" y="137674"/>
                </a:lnTo>
                <a:lnTo>
                  <a:pt x="379514" y="151495"/>
                </a:lnTo>
                <a:lnTo>
                  <a:pt x="370175" y="189085"/>
                </a:lnTo>
                <a:lnTo>
                  <a:pt x="342141" y="231337"/>
                </a:lnTo>
                <a:lnTo>
                  <a:pt x="303147" y="257270"/>
                </a:lnTo>
                <a:lnTo>
                  <a:pt x="253564" y="270248"/>
                </a:lnTo>
                <a:lnTo>
                  <a:pt x="207173" y="273139"/>
                </a:lnTo>
                <a:lnTo>
                  <a:pt x="374589" y="273139"/>
                </a:lnTo>
                <a:lnTo>
                  <a:pt x="399920" y="239363"/>
                </a:lnTo>
                <a:lnTo>
                  <a:pt x="417928" y="193255"/>
                </a:lnTo>
                <a:lnTo>
                  <a:pt x="424599" y="151495"/>
                </a:lnTo>
                <a:lnTo>
                  <a:pt x="425781" y="120237"/>
                </a:lnTo>
                <a:lnTo>
                  <a:pt x="424947" y="107974"/>
                </a:lnTo>
                <a:lnTo>
                  <a:pt x="414949" y="57248"/>
                </a:lnTo>
                <a:lnTo>
                  <a:pt x="394173" y="11072"/>
                </a:lnTo>
                <a:lnTo>
                  <a:pt x="3870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67153" y="5474766"/>
            <a:ext cx="411480" cy="346075"/>
          </a:xfrm>
          <a:custGeom>
            <a:avLst/>
            <a:gdLst/>
            <a:ahLst/>
            <a:cxnLst/>
            <a:rect l="l" t="t" r="r" b="b"/>
            <a:pathLst>
              <a:path w="411480" h="346075">
                <a:moveTo>
                  <a:pt x="200834" y="0"/>
                </a:moveTo>
                <a:lnTo>
                  <a:pt x="156424" y="3444"/>
                </a:lnTo>
                <a:lnTo>
                  <a:pt x="117521" y="12800"/>
                </a:lnTo>
                <a:lnTo>
                  <a:pt x="73922" y="34813"/>
                </a:lnTo>
                <a:lnTo>
                  <a:pt x="40767" y="67053"/>
                </a:lnTo>
                <a:lnTo>
                  <a:pt x="19662" y="106539"/>
                </a:lnTo>
                <a:lnTo>
                  <a:pt x="6106" y="155905"/>
                </a:lnTo>
                <a:lnTo>
                  <a:pt x="981" y="199370"/>
                </a:lnTo>
                <a:lnTo>
                  <a:pt x="0" y="231396"/>
                </a:lnTo>
                <a:lnTo>
                  <a:pt x="0" y="345978"/>
                </a:lnTo>
                <a:lnTo>
                  <a:pt x="411480" y="345978"/>
                </a:lnTo>
                <a:lnTo>
                  <a:pt x="411435" y="290098"/>
                </a:lnTo>
                <a:lnTo>
                  <a:pt x="45719" y="290098"/>
                </a:lnTo>
                <a:lnTo>
                  <a:pt x="45836" y="213825"/>
                </a:lnTo>
                <a:lnTo>
                  <a:pt x="50273" y="170606"/>
                </a:lnTo>
                <a:lnTo>
                  <a:pt x="61395" y="134071"/>
                </a:lnTo>
                <a:lnTo>
                  <a:pt x="87233" y="95179"/>
                </a:lnTo>
                <a:lnTo>
                  <a:pt x="125145" y="71963"/>
                </a:lnTo>
                <a:lnTo>
                  <a:pt x="163131" y="62036"/>
                </a:lnTo>
                <a:lnTo>
                  <a:pt x="210251" y="58710"/>
                </a:lnTo>
                <a:lnTo>
                  <a:pt x="363422" y="58710"/>
                </a:lnTo>
                <a:lnTo>
                  <a:pt x="358533" y="52875"/>
                </a:lnTo>
                <a:lnTo>
                  <a:pt x="322570" y="25481"/>
                </a:lnTo>
                <a:lnTo>
                  <a:pt x="275785" y="7898"/>
                </a:lnTo>
                <a:lnTo>
                  <a:pt x="233100" y="1262"/>
                </a:lnTo>
                <a:lnTo>
                  <a:pt x="217356" y="313"/>
                </a:lnTo>
                <a:lnTo>
                  <a:pt x="200834" y="0"/>
                </a:lnTo>
                <a:close/>
              </a:path>
              <a:path w="411480" h="346075">
                <a:moveTo>
                  <a:pt x="363422" y="58710"/>
                </a:moveTo>
                <a:lnTo>
                  <a:pt x="210251" y="58710"/>
                </a:lnTo>
                <a:lnTo>
                  <a:pt x="225702" y="59325"/>
                </a:lnTo>
                <a:lnTo>
                  <a:pt x="240339" y="60713"/>
                </a:lnTo>
                <a:lnTo>
                  <a:pt x="279471" y="69578"/>
                </a:lnTo>
                <a:lnTo>
                  <a:pt x="320921" y="92578"/>
                </a:lnTo>
                <a:lnTo>
                  <a:pt x="348118" y="128192"/>
                </a:lnTo>
                <a:lnTo>
                  <a:pt x="362557" y="177262"/>
                </a:lnTo>
                <a:lnTo>
                  <a:pt x="365713" y="220817"/>
                </a:lnTo>
                <a:lnTo>
                  <a:pt x="365759" y="290098"/>
                </a:lnTo>
                <a:lnTo>
                  <a:pt x="411435" y="290098"/>
                </a:lnTo>
                <a:lnTo>
                  <a:pt x="411379" y="220817"/>
                </a:lnTo>
                <a:lnTo>
                  <a:pt x="408356" y="175951"/>
                </a:lnTo>
                <a:lnTo>
                  <a:pt x="400981" y="136038"/>
                </a:lnTo>
                <a:lnTo>
                  <a:pt x="384036" y="90311"/>
                </a:lnTo>
                <a:lnTo>
                  <a:pt x="365737" y="61473"/>
                </a:lnTo>
                <a:lnTo>
                  <a:pt x="363422" y="587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67153" y="5358129"/>
            <a:ext cx="411480" cy="0"/>
          </a:xfrm>
          <a:custGeom>
            <a:avLst/>
            <a:gdLst/>
            <a:ahLst/>
            <a:cxnLst/>
            <a:rect l="l" t="t" r="r" b="b"/>
            <a:pathLst>
              <a:path w="411480">
                <a:moveTo>
                  <a:pt x="0" y="0"/>
                </a:moveTo>
                <a:lnTo>
                  <a:pt x="411480" y="0"/>
                </a:lnTo>
              </a:path>
            </a:pathLst>
          </a:custGeom>
          <a:ln w="558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90577" y="5149850"/>
            <a:ext cx="0" cy="180340"/>
          </a:xfrm>
          <a:custGeom>
            <a:avLst/>
            <a:gdLst/>
            <a:ahLst/>
            <a:cxnLst/>
            <a:rect l="l" t="t" r="r" b="b"/>
            <a:pathLst>
              <a:path h="180339">
                <a:moveTo>
                  <a:pt x="0" y="0"/>
                </a:moveTo>
                <a:lnTo>
                  <a:pt x="0" y="180339"/>
                </a:lnTo>
              </a:path>
            </a:pathLst>
          </a:custGeom>
          <a:ln w="468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58782" y="5167118"/>
            <a:ext cx="0" cy="163195"/>
          </a:xfrm>
          <a:custGeom>
            <a:avLst/>
            <a:gdLst/>
            <a:ahLst/>
            <a:cxnLst/>
            <a:rect l="l" t="t" r="r" b="b"/>
            <a:pathLst>
              <a:path h="163195">
                <a:moveTo>
                  <a:pt x="0" y="0"/>
                </a:moveTo>
                <a:lnTo>
                  <a:pt x="0" y="163125"/>
                </a:lnTo>
              </a:path>
            </a:pathLst>
          </a:custGeom>
          <a:ln w="468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62647" y="4623122"/>
            <a:ext cx="323850" cy="283210"/>
          </a:xfrm>
          <a:custGeom>
            <a:avLst/>
            <a:gdLst/>
            <a:ahLst/>
            <a:cxnLst/>
            <a:rect l="l" t="t" r="r" b="b"/>
            <a:pathLst>
              <a:path w="323850" h="283210">
                <a:moveTo>
                  <a:pt x="153282" y="0"/>
                </a:moveTo>
                <a:lnTo>
                  <a:pt x="113658" y="4627"/>
                </a:lnTo>
                <a:lnTo>
                  <a:pt x="66951" y="22271"/>
                </a:lnTo>
                <a:lnTo>
                  <a:pt x="35055" y="45240"/>
                </a:lnTo>
                <a:lnTo>
                  <a:pt x="8790" y="87666"/>
                </a:lnTo>
                <a:lnTo>
                  <a:pt x="457" y="126985"/>
                </a:lnTo>
                <a:lnTo>
                  <a:pt x="0" y="138855"/>
                </a:lnTo>
                <a:lnTo>
                  <a:pt x="14" y="148377"/>
                </a:lnTo>
                <a:lnTo>
                  <a:pt x="6128" y="187090"/>
                </a:lnTo>
                <a:lnTo>
                  <a:pt x="30066" y="231580"/>
                </a:lnTo>
                <a:lnTo>
                  <a:pt x="58273" y="257432"/>
                </a:lnTo>
                <a:lnTo>
                  <a:pt x="100657" y="275218"/>
                </a:lnTo>
                <a:lnTo>
                  <a:pt x="141936" y="281794"/>
                </a:lnTo>
                <a:lnTo>
                  <a:pt x="174943" y="282937"/>
                </a:lnTo>
                <a:lnTo>
                  <a:pt x="189455" y="281890"/>
                </a:lnTo>
                <a:lnTo>
                  <a:pt x="228886" y="274084"/>
                </a:lnTo>
                <a:lnTo>
                  <a:pt x="272080" y="252628"/>
                </a:lnTo>
                <a:lnTo>
                  <a:pt x="296160" y="229367"/>
                </a:lnTo>
                <a:lnTo>
                  <a:pt x="151332" y="229367"/>
                </a:lnTo>
                <a:lnTo>
                  <a:pt x="138058" y="228313"/>
                </a:lnTo>
                <a:lnTo>
                  <a:pt x="90116" y="214167"/>
                </a:lnTo>
                <a:lnTo>
                  <a:pt x="58836" y="190497"/>
                </a:lnTo>
                <a:lnTo>
                  <a:pt x="43796" y="155367"/>
                </a:lnTo>
                <a:lnTo>
                  <a:pt x="42794" y="141546"/>
                </a:lnTo>
                <a:lnTo>
                  <a:pt x="43384" y="130926"/>
                </a:lnTo>
                <a:lnTo>
                  <a:pt x="65466" y="85430"/>
                </a:lnTo>
                <a:lnTo>
                  <a:pt x="107755" y="60947"/>
                </a:lnTo>
                <a:lnTo>
                  <a:pt x="147429" y="53959"/>
                </a:lnTo>
                <a:lnTo>
                  <a:pt x="162406" y="53493"/>
                </a:lnTo>
                <a:lnTo>
                  <a:pt x="294876" y="53493"/>
                </a:lnTo>
                <a:lnTo>
                  <a:pt x="286691" y="44091"/>
                </a:lnTo>
                <a:lnTo>
                  <a:pt x="248488" y="17019"/>
                </a:lnTo>
                <a:lnTo>
                  <a:pt x="199741" y="3102"/>
                </a:lnTo>
                <a:lnTo>
                  <a:pt x="169802" y="322"/>
                </a:lnTo>
                <a:lnTo>
                  <a:pt x="153282" y="0"/>
                </a:lnTo>
                <a:close/>
              </a:path>
              <a:path w="323850" h="283210">
                <a:moveTo>
                  <a:pt x="294876" y="53493"/>
                </a:moveTo>
                <a:lnTo>
                  <a:pt x="162406" y="53493"/>
                </a:lnTo>
                <a:lnTo>
                  <a:pt x="175912" y="53905"/>
                </a:lnTo>
                <a:lnTo>
                  <a:pt x="188759" y="55148"/>
                </a:lnTo>
                <a:lnTo>
                  <a:pt x="236013" y="70303"/>
                </a:lnTo>
                <a:lnTo>
                  <a:pt x="266921" y="94787"/>
                </a:lnTo>
                <a:lnTo>
                  <a:pt x="280079" y="131004"/>
                </a:lnTo>
                <a:lnTo>
                  <a:pt x="280900" y="145949"/>
                </a:lnTo>
                <a:lnTo>
                  <a:pt x="279541" y="158311"/>
                </a:lnTo>
                <a:lnTo>
                  <a:pt x="253958" y="201689"/>
                </a:lnTo>
                <a:lnTo>
                  <a:pt x="210621" y="223835"/>
                </a:lnTo>
                <a:lnTo>
                  <a:pt x="168522" y="229093"/>
                </a:lnTo>
                <a:lnTo>
                  <a:pt x="151332" y="229367"/>
                </a:lnTo>
                <a:lnTo>
                  <a:pt x="296160" y="229367"/>
                </a:lnTo>
                <a:lnTo>
                  <a:pt x="315066" y="194339"/>
                </a:lnTo>
                <a:lnTo>
                  <a:pt x="322796" y="154023"/>
                </a:lnTo>
                <a:lnTo>
                  <a:pt x="323305" y="138855"/>
                </a:lnTo>
                <a:lnTo>
                  <a:pt x="322606" y="124941"/>
                </a:lnTo>
                <a:lnTo>
                  <a:pt x="314124" y="86974"/>
                </a:lnTo>
                <a:lnTo>
                  <a:pt x="295376" y="54068"/>
                </a:lnTo>
                <a:lnTo>
                  <a:pt x="294876" y="534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49655" y="4382540"/>
            <a:ext cx="429259" cy="196850"/>
          </a:xfrm>
          <a:custGeom>
            <a:avLst/>
            <a:gdLst/>
            <a:ahLst/>
            <a:cxnLst/>
            <a:rect l="l" t="t" r="r" b="b"/>
            <a:pathLst>
              <a:path w="429259" h="196850">
                <a:moveTo>
                  <a:pt x="159737" y="147885"/>
                </a:moveTo>
                <a:lnTo>
                  <a:pt x="120226" y="147885"/>
                </a:lnTo>
                <a:lnTo>
                  <a:pt x="120226" y="196427"/>
                </a:lnTo>
                <a:lnTo>
                  <a:pt x="159737" y="196427"/>
                </a:lnTo>
                <a:lnTo>
                  <a:pt x="159737" y="147885"/>
                </a:lnTo>
                <a:close/>
              </a:path>
              <a:path w="429259" h="196850">
                <a:moveTo>
                  <a:pt x="42333" y="0"/>
                </a:moveTo>
                <a:lnTo>
                  <a:pt x="0" y="0"/>
                </a:lnTo>
                <a:lnTo>
                  <a:pt x="107" y="54914"/>
                </a:lnTo>
                <a:lnTo>
                  <a:pt x="6986" y="96034"/>
                </a:lnTo>
                <a:lnTo>
                  <a:pt x="33944" y="132461"/>
                </a:lnTo>
                <a:lnTo>
                  <a:pt x="83053" y="147268"/>
                </a:lnTo>
                <a:lnTo>
                  <a:pt x="98777" y="147885"/>
                </a:lnTo>
                <a:lnTo>
                  <a:pt x="428977" y="147885"/>
                </a:lnTo>
                <a:lnTo>
                  <a:pt x="428977" y="97085"/>
                </a:lnTo>
                <a:lnTo>
                  <a:pt x="120226" y="97085"/>
                </a:lnTo>
                <a:lnTo>
                  <a:pt x="88114" y="97002"/>
                </a:lnTo>
                <a:lnTo>
                  <a:pt x="47092" y="76803"/>
                </a:lnTo>
                <a:lnTo>
                  <a:pt x="42333" y="48543"/>
                </a:lnTo>
                <a:lnTo>
                  <a:pt x="42333" y="0"/>
                </a:lnTo>
                <a:close/>
              </a:path>
              <a:path w="429259" h="196850">
                <a:moveTo>
                  <a:pt x="159737" y="13547"/>
                </a:moveTo>
                <a:lnTo>
                  <a:pt x="120226" y="13547"/>
                </a:lnTo>
                <a:lnTo>
                  <a:pt x="120226" y="97085"/>
                </a:lnTo>
                <a:lnTo>
                  <a:pt x="159737" y="97085"/>
                </a:lnTo>
                <a:lnTo>
                  <a:pt x="159737" y="13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67153" y="3849705"/>
            <a:ext cx="419100" cy="314960"/>
          </a:xfrm>
          <a:custGeom>
            <a:avLst/>
            <a:gdLst/>
            <a:ahLst/>
            <a:cxnLst/>
            <a:rect l="l" t="t" r="r" b="b"/>
            <a:pathLst>
              <a:path w="419100" h="314960">
                <a:moveTo>
                  <a:pt x="256822" y="0"/>
                </a:moveTo>
                <a:lnTo>
                  <a:pt x="0" y="0"/>
                </a:lnTo>
                <a:lnTo>
                  <a:pt x="0" y="55880"/>
                </a:lnTo>
                <a:lnTo>
                  <a:pt x="252787" y="55891"/>
                </a:lnTo>
                <a:lnTo>
                  <a:pt x="268249" y="56409"/>
                </a:lnTo>
                <a:lnTo>
                  <a:pt x="308642" y="62880"/>
                </a:lnTo>
                <a:lnTo>
                  <a:pt x="349884" y="84161"/>
                </a:lnTo>
                <a:lnTo>
                  <a:pt x="371521" y="127625"/>
                </a:lnTo>
                <a:lnTo>
                  <a:pt x="374226" y="157854"/>
                </a:lnTo>
                <a:lnTo>
                  <a:pt x="373596" y="172648"/>
                </a:lnTo>
                <a:lnTo>
                  <a:pt x="363676" y="210375"/>
                </a:lnTo>
                <a:lnTo>
                  <a:pt x="330544" y="244832"/>
                </a:lnTo>
                <a:lnTo>
                  <a:pt x="281785" y="257496"/>
                </a:lnTo>
                <a:lnTo>
                  <a:pt x="250048" y="259080"/>
                </a:lnTo>
                <a:lnTo>
                  <a:pt x="0" y="259080"/>
                </a:lnTo>
                <a:lnTo>
                  <a:pt x="0" y="314960"/>
                </a:lnTo>
                <a:lnTo>
                  <a:pt x="266391" y="314819"/>
                </a:lnTo>
                <a:lnTo>
                  <a:pt x="307722" y="310142"/>
                </a:lnTo>
                <a:lnTo>
                  <a:pt x="354268" y="292419"/>
                </a:lnTo>
                <a:lnTo>
                  <a:pt x="390584" y="261058"/>
                </a:lnTo>
                <a:lnTo>
                  <a:pt x="410059" y="219572"/>
                </a:lnTo>
                <a:lnTo>
                  <a:pt x="417265" y="178065"/>
                </a:lnTo>
                <a:lnTo>
                  <a:pt x="418525" y="144563"/>
                </a:lnTo>
                <a:lnTo>
                  <a:pt x="417402" y="129787"/>
                </a:lnTo>
                <a:lnTo>
                  <a:pt x="408939" y="90192"/>
                </a:lnTo>
                <a:lnTo>
                  <a:pt x="385653" y="48194"/>
                </a:lnTo>
                <a:lnTo>
                  <a:pt x="349796" y="19474"/>
                </a:lnTo>
                <a:lnTo>
                  <a:pt x="301552" y="3596"/>
                </a:lnTo>
                <a:lnTo>
                  <a:pt x="272559" y="400"/>
                </a:lnTo>
                <a:lnTo>
                  <a:pt x="2568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62597" y="3534272"/>
            <a:ext cx="323215" cy="236220"/>
          </a:xfrm>
          <a:custGeom>
            <a:avLst/>
            <a:gdLst/>
            <a:ahLst/>
            <a:cxnLst/>
            <a:rect l="l" t="t" r="r" b="b"/>
            <a:pathLst>
              <a:path w="323215" h="236220">
                <a:moveTo>
                  <a:pt x="308986" y="52007"/>
                </a:moveTo>
                <a:lnTo>
                  <a:pt x="238850" y="52007"/>
                </a:lnTo>
                <a:lnTo>
                  <a:pt x="251239" y="55050"/>
                </a:lnTo>
                <a:lnTo>
                  <a:pt x="261897" y="62016"/>
                </a:lnTo>
                <a:lnTo>
                  <a:pt x="279831" y="104070"/>
                </a:lnTo>
                <a:lnTo>
                  <a:pt x="281335" y="136820"/>
                </a:lnTo>
                <a:lnTo>
                  <a:pt x="280384" y="148194"/>
                </a:lnTo>
                <a:lnTo>
                  <a:pt x="272097" y="188515"/>
                </a:lnTo>
                <a:lnTo>
                  <a:pt x="252253" y="235845"/>
                </a:lnTo>
                <a:lnTo>
                  <a:pt x="307657" y="226985"/>
                </a:lnTo>
                <a:lnTo>
                  <a:pt x="319108" y="177783"/>
                </a:lnTo>
                <a:lnTo>
                  <a:pt x="322956" y="132279"/>
                </a:lnTo>
                <a:lnTo>
                  <a:pt x="323053" y="114122"/>
                </a:lnTo>
                <a:lnTo>
                  <a:pt x="321940" y="100186"/>
                </a:lnTo>
                <a:lnTo>
                  <a:pt x="319991" y="86962"/>
                </a:lnTo>
                <a:lnTo>
                  <a:pt x="317163" y="74429"/>
                </a:lnTo>
                <a:lnTo>
                  <a:pt x="313415" y="62561"/>
                </a:lnTo>
                <a:lnTo>
                  <a:pt x="308986" y="52007"/>
                </a:lnTo>
                <a:close/>
              </a:path>
              <a:path w="323215" h="236220">
                <a:moveTo>
                  <a:pt x="64293" y="16276"/>
                </a:moveTo>
                <a:lnTo>
                  <a:pt x="16316" y="16276"/>
                </a:lnTo>
                <a:lnTo>
                  <a:pt x="15442" y="18748"/>
                </a:lnTo>
                <a:lnTo>
                  <a:pt x="3420" y="68644"/>
                </a:lnTo>
                <a:lnTo>
                  <a:pt x="0" y="120294"/>
                </a:lnTo>
                <a:lnTo>
                  <a:pt x="737" y="135088"/>
                </a:lnTo>
                <a:lnTo>
                  <a:pt x="8492" y="173967"/>
                </a:lnTo>
                <a:lnTo>
                  <a:pt x="33392" y="213559"/>
                </a:lnTo>
                <a:lnTo>
                  <a:pt x="80226" y="232728"/>
                </a:lnTo>
                <a:lnTo>
                  <a:pt x="95774" y="233488"/>
                </a:lnTo>
                <a:lnTo>
                  <a:pt x="108414" y="232141"/>
                </a:lnTo>
                <a:lnTo>
                  <a:pt x="153170" y="205916"/>
                </a:lnTo>
                <a:lnTo>
                  <a:pt x="165360" y="184462"/>
                </a:lnTo>
                <a:lnTo>
                  <a:pt x="87090" y="184462"/>
                </a:lnTo>
                <a:lnTo>
                  <a:pt x="73795" y="182124"/>
                </a:lnTo>
                <a:lnTo>
                  <a:pt x="46502" y="147166"/>
                </a:lnTo>
                <a:lnTo>
                  <a:pt x="42375" y="103094"/>
                </a:lnTo>
                <a:lnTo>
                  <a:pt x="43108" y="92074"/>
                </a:lnTo>
                <a:lnTo>
                  <a:pt x="50465" y="51881"/>
                </a:lnTo>
                <a:lnTo>
                  <a:pt x="59113" y="28059"/>
                </a:lnTo>
                <a:lnTo>
                  <a:pt x="64293" y="16276"/>
                </a:lnTo>
                <a:close/>
              </a:path>
              <a:path w="323215" h="236220">
                <a:moveTo>
                  <a:pt x="226234" y="0"/>
                </a:moveTo>
                <a:lnTo>
                  <a:pt x="178768" y="17204"/>
                </a:lnTo>
                <a:lnTo>
                  <a:pt x="152198" y="56426"/>
                </a:lnTo>
                <a:lnTo>
                  <a:pt x="139364" y="99250"/>
                </a:lnTo>
                <a:lnTo>
                  <a:pt x="135318" y="117203"/>
                </a:lnTo>
                <a:lnTo>
                  <a:pt x="131779" y="132279"/>
                </a:lnTo>
                <a:lnTo>
                  <a:pt x="111646" y="176018"/>
                </a:lnTo>
                <a:lnTo>
                  <a:pt x="87090" y="184462"/>
                </a:lnTo>
                <a:lnTo>
                  <a:pt x="165360" y="184462"/>
                </a:lnTo>
                <a:lnTo>
                  <a:pt x="169674" y="173636"/>
                </a:lnTo>
                <a:lnTo>
                  <a:pt x="174003" y="159770"/>
                </a:lnTo>
                <a:lnTo>
                  <a:pt x="177795" y="144191"/>
                </a:lnTo>
                <a:lnTo>
                  <a:pt x="182145" y="124842"/>
                </a:lnTo>
                <a:lnTo>
                  <a:pt x="186195" y="107878"/>
                </a:lnTo>
                <a:lnTo>
                  <a:pt x="203350" y="65699"/>
                </a:lnTo>
                <a:lnTo>
                  <a:pt x="238850" y="52007"/>
                </a:lnTo>
                <a:lnTo>
                  <a:pt x="308986" y="52007"/>
                </a:lnTo>
                <a:lnTo>
                  <a:pt x="308705" y="51337"/>
                </a:lnTo>
                <a:lnTo>
                  <a:pt x="277971" y="13608"/>
                </a:lnTo>
                <a:lnTo>
                  <a:pt x="241345" y="818"/>
                </a:lnTo>
                <a:lnTo>
                  <a:pt x="2262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62914" y="3189305"/>
            <a:ext cx="323215" cy="286385"/>
          </a:xfrm>
          <a:custGeom>
            <a:avLst/>
            <a:gdLst/>
            <a:ahLst/>
            <a:cxnLst/>
            <a:rect l="l" t="t" r="r" b="b"/>
            <a:pathLst>
              <a:path w="323215" h="286385">
                <a:moveTo>
                  <a:pt x="173478" y="0"/>
                </a:moveTo>
                <a:lnTo>
                  <a:pt x="148642" y="0"/>
                </a:lnTo>
                <a:lnTo>
                  <a:pt x="144416" y="35"/>
                </a:lnTo>
                <a:lnTo>
                  <a:pt x="103556" y="4725"/>
                </a:lnTo>
                <a:lnTo>
                  <a:pt x="57235" y="23551"/>
                </a:lnTo>
                <a:lnTo>
                  <a:pt x="22402" y="55901"/>
                </a:lnTo>
                <a:lnTo>
                  <a:pt x="3951" y="101097"/>
                </a:lnTo>
                <a:lnTo>
                  <a:pt x="0" y="147135"/>
                </a:lnTo>
                <a:lnTo>
                  <a:pt x="1323" y="160433"/>
                </a:lnTo>
                <a:lnTo>
                  <a:pt x="11303" y="197329"/>
                </a:lnTo>
                <a:lnTo>
                  <a:pt x="30847" y="230178"/>
                </a:lnTo>
                <a:lnTo>
                  <a:pt x="58620" y="256965"/>
                </a:lnTo>
                <a:lnTo>
                  <a:pt x="101456" y="277138"/>
                </a:lnTo>
                <a:lnTo>
                  <a:pt x="141567" y="284656"/>
                </a:lnTo>
                <a:lnTo>
                  <a:pt x="172733" y="286034"/>
                </a:lnTo>
                <a:lnTo>
                  <a:pt x="186053" y="285172"/>
                </a:lnTo>
                <a:lnTo>
                  <a:pt x="234887" y="272951"/>
                </a:lnTo>
                <a:lnTo>
                  <a:pt x="267896" y="253239"/>
                </a:lnTo>
                <a:lnTo>
                  <a:pt x="289679" y="233114"/>
                </a:lnTo>
                <a:lnTo>
                  <a:pt x="173478" y="233114"/>
                </a:lnTo>
                <a:lnTo>
                  <a:pt x="173478" y="229666"/>
                </a:lnTo>
                <a:lnTo>
                  <a:pt x="120288" y="229666"/>
                </a:lnTo>
                <a:lnTo>
                  <a:pt x="107349" y="226537"/>
                </a:lnTo>
                <a:lnTo>
                  <a:pt x="64844" y="199905"/>
                </a:lnTo>
                <a:lnTo>
                  <a:pt x="45176" y="157150"/>
                </a:lnTo>
                <a:lnTo>
                  <a:pt x="42831" y="126419"/>
                </a:lnTo>
                <a:lnTo>
                  <a:pt x="44724" y="114006"/>
                </a:lnTo>
                <a:lnTo>
                  <a:pt x="72564" y="69766"/>
                </a:lnTo>
                <a:lnTo>
                  <a:pt x="119568" y="51815"/>
                </a:lnTo>
                <a:lnTo>
                  <a:pt x="133967" y="50800"/>
                </a:lnTo>
                <a:lnTo>
                  <a:pt x="173478" y="50800"/>
                </a:lnTo>
                <a:lnTo>
                  <a:pt x="173478" y="0"/>
                </a:lnTo>
                <a:close/>
              </a:path>
              <a:path w="323215" h="286385">
                <a:moveTo>
                  <a:pt x="299913" y="11852"/>
                </a:moveTo>
                <a:lnTo>
                  <a:pt x="253524" y="14725"/>
                </a:lnTo>
                <a:lnTo>
                  <a:pt x="258850" y="25179"/>
                </a:lnTo>
                <a:lnTo>
                  <a:pt x="263663" y="36109"/>
                </a:lnTo>
                <a:lnTo>
                  <a:pt x="275767" y="74521"/>
                </a:lnTo>
                <a:lnTo>
                  <a:pt x="280660" y="123586"/>
                </a:lnTo>
                <a:lnTo>
                  <a:pt x="280660" y="126419"/>
                </a:lnTo>
                <a:lnTo>
                  <a:pt x="279959" y="139159"/>
                </a:lnTo>
                <a:lnTo>
                  <a:pt x="264129" y="186590"/>
                </a:lnTo>
                <a:lnTo>
                  <a:pt x="237525" y="214794"/>
                </a:lnTo>
                <a:lnTo>
                  <a:pt x="188435" y="231598"/>
                </a:lnTo>
                <a:lnTo>
                  <a:pt x="173478" y="233114"/>
                </a:lnTo>
                <a:lnTo>
                  <a:pt x="289679" y="233114"/>
                </a:lnTo>
                <a:lnTo>
                  <a:pt x="312464" y="192139"/>
                </a:lnTo>
                <a:lnTo>
                  <a:pt x="321356" y="153230"/>
                </a:lnTo>
                <a:lnTo>
                  <a:pt x="323045" y="123586"/>
                </a:lnTo>
                <a:lnTo>
                  <a:pt x="322660" y="111994"/>
                </a:lnTo>
                <a:lnTo>
                  <a:pt x="315920" y="60137"/>
                </a:lnTo>
                <a:lnTo>
                  <a:pt x="304749" y="23551"/>
                </a:lnTo>
                <a:lnTo>
                  <a:pt x="299913" y="11852"/>
                </a:lnTo>
                <a:close/>
              </a:path>
              <a:path w="323215" h="286385">
                <a:moveTo>
                  <a:pt x="173478" y="50800"/>
                </a:moveTo>
                <a:lnTo>
                  <a:pt x="133967" y="50800"/>
                </a:lnTo>
                <a:lnTo>
                  <a:pt x="120288" y="229666"/>
                </a:lnTo>
                <a:lnTo>
                  <a:pt x="173478" y="229666"/>
                </a:lnTo>
                <a:lnTo>
                  <a:pt x="173478" y="50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62544" y="2927403"/>
            <a:ext cx="316230" cy="180975"/>
          </a:xfrm>
          <a:custGeom>
            <a:avLst/>
            <a:gdLst/>
            <a:ahLst/>
            <a:cxnLst/>
            <a:rect l="l" t="t" r="r" b="b"/>
            <a:pathLst>
              <a:path w="316230" h="180975">
                <a:moveTo>
                  <a:pt x="54751" y="0"/>
                </a:moveTo>
                <a:lnTo>
                  <a:pt x="2822" y="0"/>
                </a:lnTo>
                <a:lnTo>
                  <a:pt x="1693" y="5643"/>
                </a:lnTo>
                <a:lnTo>
                  <a:pt x="1128" y="10160"/>
                </a:lnTo>
                <a:lnTo>
                  <a:pt x="564" y="14110"/>
                </a:lnTo>
                <a:lnTo>
                  <a:pt x="564" y="18625"/>
                </a:lnTo>
                <a:lnTo>
                  <a:pt x="0" y="22576"/>
                </a:lnTo>
                <a:lnTo>
                  <a:pt x="174" y="34142"/>
                </a:lnTo>
                <a:lnTo>
                  <a:pt x="11333" y="82921"/>
                </a:lnTo>
                <a:lnTo>
                  <a:pt x="33709" y="114497"/>
                </a:lnTo>
                <a:lnTo>
                  <a:pt x="55315" y="129821"/>
                </a:lnTo>
                <a:lnTo>
                  <a:pt x="7337" y="129821"/>
                </a:lnTo>
                <a:lnTo>
                  <a:pt x="7337" y="180621"/>
                </a:lnTo>
                <a:lnTo>
                  <a:pt x="316088" y="180621"/>
                </a:lnTo>
                <a:lnTo>
                  <a:pt x="316088" y="129821"/>
                </a:lnTo>
                <a:lnTo>
                  <a:pt x="151218" y="129811"/>
                </a:lnTo>
                <a:lnTo>
                  <a:pt x="137177" y="129217"/>
                </a:lnTo>
                <a:lnTo>
                  <a:pt x="99804" y="121080"/>
                </a:lnTo>
                <a:lnTo>
                  <a:pt x="67270" y="101112"/>
                </a:lnTo>
                <a:lnTo>
                  <a:pt x="46052" y="55275"/>
                </a:lnTo>
                <a:lnTo>
                  <a:pt x="45155" y="40640"/>
                </a:lnTo>
                <a:lnTo>
                  <a:pt x="45155" y="32736"/>
                </a:lnTo>
                <a:lnTo>
                  <a:pt x="46284" y="25400"/>
                </a:lnTo>
                <a:lnTo>
                  <a:pt x="47413" y="18625"/>
                </a:lnTo>
                <a:lnTo>
                  <a:pt x="49106" y="11852"/>
                </a:lnTo>
                <a:lnTo>
                  <a:pt x="51364" y="5643"/>
                </a:lnTo>
                <a:lnTo>
                  <a:pt x="547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62597" y="2661077"/>
            <a:ext cx="323215" cy="236220"/>
          </a:xfrm>
          <a:custGeom>
            <a:avLst/>
            <a:gdLst/>
            <a:ahLst/>
            <a:cxnLst/>
            <a:rect l="l" t="t" r="r" b="b"/>
            <a:pathLst>
              <a:path w="323215" h="236219">
                <a:moveTo>
                  <a:pt x="308987" y="52007"/>
                </a:moveTo>
                <a:lnTo>
                  <a:pt x="238850" y="52007"/>
                </a:lnTo>
                <a:lnTo>
                  <a:pt x="251239" y="55050"/>
                </a:lnTo>
                <a:lnTo>
                  <a:pt x="261897" y="62015"/>
                </a:lnTo>
                <a:lnTo>
                  <a:pt x="279831" y="104069"/>
                </a:lnTo>
                <a:lnTo>
                  <a:pt x="281335" y="136820"/>
                </a:lnTo>
                <a:lnTo>
                  <a:pt x="280384" y="148194"/>
                </a:lnTo>
                <a:lnTo>
                  <a:pt x="272097" y="188514"/>
                </a:lnTo>
                <a:lnTo>
                  <a:pt x="252253" y="235845"/>
                </a:lnTo>
                <a:lnTo>
                  <a:pt x="307657" y="226985"/>
                </a:lnTo>
                <a:lnTo>
                  <a:pt x="319108" y="177783"/>
                </a:lnTo>
                <a:lnTo>
                  <a:pt x="322956" y="132278"/>
                </a:lnTo>
                <a:lnTo>
                  <a:pt x="323053" y="114123"/>
                </a:lnTo>
                <a:lnTo>
                  <a:pt x="321941" y="100186"/>
                </a:lnTo>
                <a:lnTo>
                  <a:pt x="319991" y="86962"/>
                </a:lnTo>
                <a:lnTo>
                  <a:pt x="317163" y="74429"/>
                </a:lnTo>
                <a:lnTo>
                  <a:pt x="313415" y="62561"/>
                </a:lnTo>
                <a:lnTo>
                  <a:pt x="308987" y="52007"/>
                </a:lnTo>
                <a:close/>
              </a:path>
              <a:path w="323215" h="236219">
                <a:moveTo>
                  <a:pt x="64293" y="16276"/>
                </a:moveTo>
                <a:lnTo>
                  <a:pt x="16316" y="16276"/>
                </a:lnTo>
                <a:lnTo>
                  <a:pt x="15442" y="18747"/>
                </a:lnTo>
                <a:lnTo>
                  <a:pt x="3420" y="68644"/>
                </a:lnTo>
                <a:lnTo>
                  <a:pt x="0" y="120294"/>
                </a:lnTo>
                <a:lnTo>
                  <a:pt x="737" y="135087"/>
                </a:lnTo>
                <a:lnTo>
                  <a:pt x="8492" y="173966"/>
                </a:lnTo>
                <a:lnTo>
                  <a:pt x="33391" y="213558"/>
                </a:lnTo>
                <a:lnTo>
                  <a:pt x="80226" y="232728"/>
                </a:lnTo>
                <a:lnTo>
                  <a:pt x="95774" y="233488"/>
                </a:lnTo>
                <a:lnTo>
                  <a:pt x="108413" y="232141"/>
                </a:lnTo>
                <a:lnTo>
                  <a:pt x="153170" y="205916"/>
                </a:lnTo>
                <a:lnTo>
                  <a:pt x="165360" y="184461"/>
                </a:lnTo>
                <a:lnTo>
                  <a:pt x="87090" y="184461"/>
                </a:lnTo>
                <a:lnTo>
                  <a:pt x="73796" y="182123"/>
                </a:lnTo>
                <a:lnTo>
                  <a:pt x="46502" y="147166"/>
                </a:lnTo>
                <a:lnTo>
                  <a:pt x="42375" y="103094"/>
                </a:lnTo>
                <a:lnTo>
                  <a:pt x="43108" y="92074"/>
                </a:lnTo>
                <a:lnTo>
                  <a:pt x="50465" y="51881"/>
                </a:lnTo>
                <a:lnTo>
                  <a:pt x="59113" y="28058"/>
                </a:lnTo>
                <a:lnTo>
                  <a:pt x="64293" y="16276"/>
                </a:lnTo>
                <a:close/>
              </a:path>
              <a:path w="323215" h="236219">
                <a:moveTo>
                  <a:pt x="226235" y="0"/>
                </a:moveTo>
                <a:lnTo>
                  <a:pt x="178769" y="17204"/>
                </a:lnTo>
                <a:lnTo>
                  <a:pt x="152198" y="56425"/>
                </a:lnTo>
                <a:lnTo>
                  <a:pt x="139364" y="99249"/>
                </a:lnTo>
                <a:lnTo>
                  <a:pt x="135318" y="117202"/>
                </a:lnTo>
                <a:lnTo>
                  <a:pt x="131780" y="132278"/>
                </a:lnTo>
                <a:lnTo>
                  <a:pt x="111647" y="176018"/>
                </a:lnTo>
                <a:lnTo>
                  <a:pt x="87090" y="184461"/>
                </a:lnTo>
                <a:lnTo>
                  <a:pt x="165360" y="184461"/>
                </a:lnTo>
                <a:lnTo>
                  <a:pt x="169674" y="173636"/>
                </a:lnTo>
                <a:lnTo>
                  <a:pt x="174003" y="159770"/>
                </a:lnTo>
                <a:lnTo>
                  <a:pt x="177795" y="144191"/>
                </a:lnTo>
                <a:lnTo>
                  <a:pt x="182145" y="124842"/>
                </a:lnTo>
                <a:lnTo>
                  <a:pt x="186195" y="107877"/>
                </a:lnTo>
                <a:lnTo>
                  <a:pt x="203350" y="65699"/>
                </a:lnTo>
                <a:lnTo>
                  <a:pt x="238850" y="52007"/>
                </a:lnTo>
                <a:lnTo>
                  <a:pt x="308987" y="52007"/>
                </a:lnTo>
                <a:lnTo>
                  <a:pt x="308706" y="51337"/>
                </a:lnTo>
                <a:lnTo>
                  <a:pt x="277971" y="13609"/>
                </a:lnTo>
                <a:lnTo>
                  <a:pt x="241346" y="818"/>
                </a:lnTo>
                <a:lnTo>
                  <a:pt x="2262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graphicFrame>
        <p:nvGraphicFramePr>
          <p:cNvPr id="60" name="object 60"/>
          <p:cNvGraphicFramePr>
            <a:graphicFrameLocks noGrp="1"/>
          </p:cNvGraphicFramePr>
          <p:nvPr/>
        </p:nvGraphicFramePr>
        <p:xfrm>
          <a:off x="1345572" y="1532579"/>
          <a:ext cx="11115486" cy="5854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3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3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3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30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3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70838">
                <a:tc>
                  <a:txBody>
                    <a:bodyPr/>
                    <a:lstStyle/>
                    <a:p>
                      <a:endParaRPr sz="4500"/>
                    </a:p>
                  </a:txBody>
                  <a:tcPr marL="0" marR="0" marT="0" marB="0">
                    <a:lnL w="11288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11288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5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11288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5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11288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5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11288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5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11288">
                      <a:solidFill>
                        <a:srgbClr val="000000"/>
                      </a:solidFill>
                      <a:prstDash val="solid"/>
                    </a:lnR>
                    <a:lnT w="11288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0838">
                <a:tc>
                  <a:txBody>
                    <a:bodyPr/>
                    <a:lstStyle/>
                    <a:p>
                      <a:endParaRPr sz="4500"/>
                    </a:p>
                  </a:txBody>
                  <a:tcPr marL="0" marR="0" marT="0" marB="0">
                    <a:lnL w="11288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5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5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5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5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11288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0838">
                <a:tc>
                  <a:txBody>
                    <a:bodyPr/>
                    <a:lstStyle/>
                    <a:p>
                      <a:endParaRPr sz="4500"/>
                    </a:p>
                  </a:txBody>
                  <a:tcPr marL="0" marR="0" marT="0" marB="0">
                    <a:lnL w="11288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5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5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5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5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11288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0838">
                <a:tc>
                  <a:txBody>
                    <a:bodyPr/>
                    <a:lstStyle/>
                    <a:p>
                      <a:endParaRPr sz="4500"/>
                    </a:p>
                  </a:txBody>
                  <a:tcPr marL="0" marR="0" marT="0" marB="0">
                    <a:lnL w="11288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5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5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5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5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11288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564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0838">
                <a:tc>
                  <a:txBody>
                    <a:bodyPr/>
                    <a:lstStyle/>
                    <a:p>
                      <a:endParaRPr sz="4500"/>
                    </a:p>
                  </a:txBody>
                  <a:tcPr marL="0" marR="0" marT="0" marB="0">
                    <a:lnL w="11288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1128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5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1128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5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1128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5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5644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1128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4500"/>
                    </a:p>
                  </a:txBody>
                  <a:tcPr marL="0" marR="0" marT="0" marB="0">
                    <a:lnL w="5644">
                      <a:solidFill>
                        <a:srgbClr val="000000"/>
                      </a:solidFill>
                      <a:prstDash val="solid"/>
                    </a:lnL>
                    <a:lnR w="11288">
                      <a:solidFill>
                        <a:srgbClr val="000000"/>
                      </a:solidFill>
                      <a:prstDash val="solid"/>
                    </a:lnR>
                    <a:lnT w="5644">
                      <a:solidFill>
                        <a:srgbClr val="000000"/>
                      </a:solidFill>
                      <a:prstDash val="solid"/>
                    </a:lnT>
                    <a:lnB w="11288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3600">
              <a:lnSpc>
                <a:spcPct val="100000"/>
              </a:lnSpc>
            </a:pPr>
            <a:r>
              <a:rPr dirty="0"/>
              <a:t>Outline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5268" y="30572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4900" y="3013455"/>
            <a:ext cx="517588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46680" algn="l"/>
                <a:tab pos="3078480" algn="l"/>
              </a:tabLst>
            </a:pPr>
            <a:r>
              <a:rPr sz="3600" spc="70" dirty="0">
                <a:latin typeface="Arial"/>
                <a:cs typeface="Arial"/>
              </a:rPr>
              <a:t>Backg</a:t>
            </a:r>
            <a:r>
              <a:rPr sz="3600" spc="-25" dirty="0">
                <a:latin typeface="Arial"/>
                <a:cs typeface="Arial"/>
              </a:rPr>
              <a:t>r</a:t>
            </a:r>
            <a:r>
              <a:rPr sz="3600" spc="45" dirty="0">
                <a:latin typeface="Arial"/>
                <a:cs typeface="Arial"/>
              </a:rPr>
              <a:t>ound</a:t>
            </a:r>
            <a:r>
              <a:rPr sz="3600" dirty="0">
                <a:latin typeface="Arial"/>
                <a:cs typeface="Arial"/>
              </a:rPr>
              <a:t>	&amp;	Motivation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5268" y="41367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solidFill>
                  <a:srgbClr val="A6AAA9"/>
                </a:solidFill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4900" y="4092955"/>
            <a:ext cx="269367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35" dirty="0">
                <a:solidFill>
                  <a:srgbClr val="A6AAA9"/>
                </a:solidFill>
                <a:latin typeface="Arial"/>
                <a:cs typeface="Arial"/>
              </a:rPr>
              <a:t>Methodology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5268" y="52162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solidFill>
                  <a:srgbClr val="A6AAA9"/>
                </a:solidFill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4900" y="5172455"/>
            <a:ext cx="932497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93770" algn="l"/>
                <a:tab pos="4001770" algn="l"/>
                <a:tab pos="5500370" algn="l"/>
                <a:tab pos="6212205" algn="l"/>
              </a:tabLst>
            </a:pPr>
            <a:r>
              <a:rPr sz="3600" spc="10" dirty="0">
                <a:solidFill>
                  <a:srgbClr val="A6AAA9"/>
                </a:solidFill>
                <a:latin typeface="Arial"/>
                <a:cs typeface="Arial"/>
              </a:rPr>
              <a:t>Characterization	of	</a:t>
            </a:r>
            <a:r>
              <a:rPr sz="3600" spc="30" dirty="0">
                <a:solidFill>
                  <a:srgbClr val="A6AAA9"/>
                </a:solidFill>
                <a:latin typeface="Arial"/>
                <a:cs typeface="Arial"/>
              </a:rPr>
              <a:t>Mobile	</a:t>
            </a:r>
            <a:r>
              <a:rPr sz="3600" spc="95" dirty="0">
                <a:solidFill>
                  <a:srgbClr val="A6AAA9"/>
                </a:solidFill>
                <a:latin typeface="Arial"/>
                <a:cs typeface="Arial"/>
              </a:rPr>
              <a:t>Ad	</a:t>
            </a:r>
            <a:r>
              <a:rPr sz="3600" spc="-15" dirty="0">
                <a:solidFill>
                  <a:srgbClr val="A6AAA9"/>
                </a:solidFill>
                <a:latin typeface="Arial"/>
                <a:cs typeface="Arial"/>
              </a:rPr>
              <a:t>Personalization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5268" y="62957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solidFill>
                  <a:srgbClr val="A6AAA9"/>
                </a:solidFill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04900" y="6251955"/>
            <a:ext cx="1033272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38300" algn="l"/>
                <a:tab pos="3543935" algn="l"/>
                <a:tab pos="5238750" algn="l"/>
                <a:tab pos="8007984" algn="l"/>
                <a:tab pos="9506585" algn="l"/>
              </a:tabLst>
            </a:pPr>
            <a:r>
              <a:rPr sz="3600" dirty="0">
                <a:solidFill>
                  <a:srgbClr val="A6AAA9"/>
                </a:solidFill>
                <a:latin typeface="Arial"/>
                <a:cs typeface="Arial"/>
              </a:rPr>
              <a:t>Privacy	</a:t>
            </a:r>
            <a:r>
              <a:rPr sz="3600" spc="25" dirty="0">
                <a:solidFill>
                  <a:srgbClr val="A6AAA9"/>
                </a:solidFill>
                <a:latin typeface="Arial"/>
                <a:cs typeface="Arial"/>
              </a:rPr>
              <a:t>Leakage	th</a:t>
            </a:r>
            <a:r>
              <a:rPr sz="3600" spc="-65" dirty="0">
                <a:solidFill>
                  <a:srgbClr val="A6AAA9"/>
                </a:solidFill>
                <a:latin typeface="Arial"/>
                <a:cs typeface="Arial"/>
              </a:rPr>
              <a:t>r</a:t>
            </a:r>
            <a:r>
              <a:rPr sz="3600" spc="45" dirty="0">
                <a:solidFill>
                  <a:srgbClr val="A6AAA9"/>
                </a:solidFill>
                <a:latin typeface="Arial"/>
                <a:cs typeface="Arial"/>
              </a:rPr>
              <a:t>ough</a:t>
            </a:r>
            <a:r>
              <a:rPr sz="3600" dirty="0">
                <a:solidFill>
                  <a:srgbClr val="A6AAA9"/>
                </a:solidFill>
                <a:latin typeface="Arial"/>
                <a:cs typeface="Arial"/>
              </a:rPr>
              <a:t>	</a:t>
            </a:r>
            <a:r>
              <a:rPr sz="3600" spc="-5" dirty="0">
                <a:solidFill>
                  <a:srgbClr val="A6AAA9"/>
                </a:solidFill>
                <a:latin typeface="Arial"/>
                <a:cs typeface="Arial"/>
              </a:rPr>
              <a:t>Personalized</a:t>
            </a:r>
            <a:r>
              <a:rPr sz="3600" dirty="0">
                <a:solidFill>
                  <a:srgbClr val="A6AAA9"/>
                </a:solidFill>
                <a:latin typeface="Arial"/>
                <a:cs typeface="Arial"/>
              </a:rPr>
              <a:t>	</a:t>
            </a:r>
            <a:r>
              <a:rPr sz="3600" spc="30" dirty="0">
                <a:solidFill>
                  <a:srgbClr val="A6AAA9"/>
                </a:solidFill>
                <a:latin typeface="Arial"/>
                <a:cs typeface="Arial"/>
              </a:rPr>
              <a:t>Mobile</a:t>
            </a:r>
            <a:r>
              <a:rPr sz="3600" dirty="0">
                <a:solidFill>
                  <a:srgbClr val="A6AAA9"/>
                </a:solidFill>
                <a:latin typeface="Arial"/>
                <a:cs typeface="Arial"/>
              </a:rPr>
              <a:t>	</a:t>
            </a:r>
            <a:r>
              <a:rPr sz="3600" spc="65" dirty="0">
                <a:solidFill>
                  <a:srgbClr val="A6AAA9"/>
                </a:solidFill>
                <a:latin typeface="Arial"/>
                <a:cs typeface="Arial"/>
              </a:rPr>
              <a:t>Ads</a:t>
            </a:r>
            <a:endParaRPr sz="3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5268" y="73752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solidFill>
                  <a:srgbClr val="A6AAA9"/>
                </a:solidFill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04900" y="7331456"/>
            <a:ext cx="226123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20" dirty="0">
                <a:solidFill>
                  <a:srgbClr val="A6AAA9"/>
                </a:solidFill>
                <a:latin typeface="Arial"/>
                <a:cs typeface="Arial"/>
              </a:rPr>
              <a:t>Discussion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13500" y="9336278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1200" y="475233"/>
            <a:ext cx="11573510" cy="711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737735" algn="l"/>
                <a:tab pos="6910070" algn="l"/>
              </a:tabLst>
            </a:pPr>
            <a:r>
              <a:rPr sz="5400" spc="70" dirty="0"/>
              <a:t>Demographics	</a:t>
            </a:r>
            <a:r>
              <a:rPr sz="5400" spc="55" dirty="0"/>
              <a:t>Based	</a:t>
            </a:r>
            <a:r>
              <a:rPr sz="5400" spc="-25" dirty="0"/>
              <a:t>Personalization</a:t>
            </a:r>
            <a:endParaRPr sz="5400"/>
          </a:p>
        </p:txBody>
      </p:sp>
      <p:sp>
        <p:nvSpPr>
          <p:cNvPr id="3" name="object 3"/>
          <p:cNvSpPr txBox="1"/>
          <p:nvPr/>
        </p:nvSpPr>
        <p:spPr>
          <a:xfrm>
            <a:off x="665268" y="1749680"/>
            <a:ext cx="195580" cy="365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50" spc="405" dirty="0">
                <a:latin typeface="Arial"/>
                <a:cs typeface="Arial"/>
              </a:rPr>
              <a:t>•</a:t>
            </a:r>
            <a:endParaRPr sz="2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4900" y="1696176"/>
            <a:ext cx="10927080" cy="478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50" spc="-250" dirty="0">
                <a:latin typeface="Arial"/>
                <a:cs typeface="Arial"/>
              </a:rPr>
              <a:t>W</a:t>
            </a:r>
            <a:r>
              <a:rPr sz="3550" spc="5" dirty="0">
                <a:latin typeface="Arial"/>
                <a:cs typeface="Arial"/>
              </a:rPr>
              <a:t>e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35" dirty="0">
                <a:latin typeface="Arial"/>
                <a:cs typeface="Arial"/>
              </a:rPr>
              <a:t>cluste</a:t>
            </a:r>
            <a:r>
              <a:rPr sz="3550" spc="-40" dirty="0">
                <a:latin typeface="Arial"/>
                <a:cs typeface="Arial"/>
              </a:rPr>
              <a:t>r</a:t>
            </a:r>
            <a:r>
              <a:rPr sz="3550" spc="105" dirty="0">
                <a:latin typeface="Arial"/>
                <a:cs typeface="Arial"/>
              </a:rPr>
              <a:t>ed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5" dirty="0">
                <a:latin typeface="Arial"/>
                <a:cs typeface="Arial"/>
              </a:rPr>
              <a:t>users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5" dirty="0">
                <a:latin typeface="Arial"/>
                <a:cs typeface="Arial"/>
              </a:rPr>
              <a:t>into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75" dirty="0">
                <a:latin typeface="Arial"/>
                <a:cs typeface="Arial"/>
              </a:rPr>
              <a:t>di</a:t>
            </a:r>
            <a:r>
              <a:rPr sz="3550" spc="-10" dirty="0">
                <a:latin typeface="Arial"/>
                <a:cs typeface="Arial"/>
              </a:rPr>
              <a:t>f</a:t>
            </a:r>
            <a:r>
              <a:rPr sz="3550" spc="5" dirty="0">
                <a:latin typeface="Arial"/>
                <a:cs typeface="Arial"/>
              </a:rPr>
              <a:t>fe</a:t>
            </a:r>
            <a:r>
              <a:rPr sz="3550" spc="-65" dirty="0">
                <a:latin typeface="Arial"/>
                <a:cs typeface="Arial"/>
              </a:rPr>
              <a:t>r</a:t>
            </a:r>
            <a:r>
              <a:rPr sz="3550" spc="5" dirty="0">
                <a:latin typeface="Arial"/>
                <a:cs typeface="Arial"/>
              </a:rPr>
              <a:t>ent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75" dirty="0">
                <a:latin typeface="Arial"/>
                <a:cs typeface="Arial"/>
              </a:rPr>
              <a:t>demographic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130" dirty="0">
                <a:latin typeface="Arial"/>
                <a:cs typeface="Arial"/>
              </a:rPr>
              <a:t>g</a:t>
            </a:r>
            <a:r>
              <a:rPr sz="3550" spc="10" dirty="0">
                <a:latin typeface="Arial"/>
                <a:cs typeface="Arial"/>
              </a:rPr>
              <a:t>r</a:t>
            </a:r>
            <a:r>
              <a:rPr sz="3550" spc="55" dirty="0">
                <a:latin typeface="Arial"/>
                <a:cs typeface="Arial"/>
              </a:rPr>
              <a:t>oups</a:t>
            </a:r>
            <a:endParaRPr sz="3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5268" y="2811146"/>
            <a:ext cx="195580" cy="365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50" spc="405" dirty="0">
                <a:latin typeface="Arial"/>
                <a:cs typeface="Arial"/>
              </a:rPr>
              <a:t>•</a:t>
            </a:r>
            <a:endParaRPr sz="2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4900" y="2762976"/>
            <a:ext cx="9301480" cy="1011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200"/>
              </a:lnSpc>
            </a:pPr>
            <a:r>
              <a:rPr sz="3550" spc="-250" dirty="0">
                <a:latin typeface="Arial"/>
                <a:cs typeface="Arial"/>
              </a:rPr>
              <a:t>W</a:t>
            </a:r>
            <a:r>
              <a:rPr sz="3550" spc="5" dirty="0">
                <a:latin typeface="Arial"/>
                <a:cs typeface="Arial"/>
              </a:rPr>
              <a:t>e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35" dirty="0">
                <a:latin typeface="Arial"/>
                <a:cs typeface="Arial"/>
              </a:rPr>
              <a:t>tested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5" dirty="0">
                <a:latin typeface="Arial"/>
                <a:cs typeface="Arial"/>
              </a:rPr>
              <a:t>the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70" dirty="0">
                <a:latin typeface="Arial"/>
                <a:cs typeface="Arial"/>
              </a:rPr>
              <a:t>independence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5" dirty="0">
                <a:latin typeface="Arial"/>
                <a:cs typeface="Arial"/>
              </a:rPr>
              <a:t>of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70" dirty="0">
                <a:latin typeface="Arial"/>
                <a:cs typeface="Arial"/>
              </a:rPr>
              <a:t>ads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70" dirty="0">
                <a:latin typeface="Arial"/>
                <a:cs typeface="Arial"/>
              </a:rPr>
              <a:t>and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55" dirty="0">
                <a:latin typeface="Arial"/>
                <a:cs typeface="Arial"/>
              </a:rPr>
              <a:t>each</a:t>
            </a:r>
            <a:r>
              <a:rPr sz="3550" spc="25" dirty="0">
                <a:latin typeface="Arial"/>
                <a:cs typeface="Arial"/>
              </a:rPr>
              <a:t> </a:t>
            </a:r>
            <a:r>
              <a:rPr sz="3550" spc="75" dirty="0">
                <a:latin typeface="Arial"/>
                <a:cs typeface="Arial"/>
              </a:rPr>
              <a:t>demographic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65" dirty="0">
                <a:latin typeface="Arial"/>
                <a:cs typeface="Arial"/>
              </a:rPr>
              <a:t>catego</a:t>
            </a:r>
            <a:r>
              <a:rPr sz="3550" spc="100" dirty="0">
                <a:latin typeface="Arial"/>
                <a:cs typeface="Arial"/>
              </a:rPr>
              <a:t>r</a:t>
            </a:r>
            <a:r>
              <a:rPr sz="3550" spc="5" dirty="0">
                <a:latin typeface="Arial"/>
                <a:cs typeface="Arial"/>
              </a:rPr>
              <a:t>y</a:t>
            </a:r>
            <a:endParaRPr sz="3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9768" y="4406012"/>
            <a:ext cx="195580" cy="365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50" spc="405" dirty="0">
                <a:latin typeface="Arial"/>
                <a:cs typeface="Arial"/>
              </a:rPr>
              <a:t>•</a:t>
            </a:r>
            <a:endParaRPr sz="2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49400" y="4350476"/>
            <a:ext cx="8964930" cy="478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50" spc="-25" dirty="0">
                <a:latin typeface="Arial"/>
                <a:cs typeface="Arial"/>
              </a:rPr>
              <a:t>Pearson</a:t>
            </a:r>
            <a:r>
              <a:rPr sz="3550" spc="-265" dirty="0">
                <a:latin typeface="Arial"/>
                <a:cs typeface="Arial"/>
              </a:rPr>
              <a:t>’</a:t>
            </a:r>
            <a:r>
              <a:rPr sz="3550" spc="5" dirty="0">
                <a:latin typeface="Arial"/>
                <a:cs typeface="Arial"/>
              </a:rPr>
              <a:t>s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50" dirty="0">
                <a:latin typeface="Arial"/>
                <a:cs typeface="Arial"/>
              </a:rPr>
              <a:t>chi-squa</a:t>
            </a:r>
            <a:r>
              <a:rPr sz="3550" spc="-30" dirty="0">
                <a:latin typeface="Arial"/>
                <a:cs typeface="Arial"/>
              </a:rPr>
              <a:t>r</a:t>
            </a:r>
            <a:r>
              <a:rPr sz="3550" spc="105" dirty="0">
                <a:latin typeface="Arial"/>
                <a:cs typeface="Arial"/>
              </a:rPr>
              <a:t>ed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5" dirty="0">
                <a:latin typeface="Arial"/>
                <a:cs typeface="Arial"/>
              </a:rPr>
              <a:t>test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5" dirty="0">
                <a:latin typeface="Arial"/>
                <a:cs typeface="Arial"/>
              </a:rPr>
              <a:t>of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70" dirty="0">
                <a:latin typeface="Arial"/>
                <a:cs typeface="Arial"/>
              </a:rPr>
              <a:t>independence</a:t>
            </a:r>
            <a:endParaRPr sz="35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9768" y="5467478"/>
            <a:ext cx="195580" cy="365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50" spc="405" dirty="0">
                <a:latin typeface="Arial"/>
                <a:cs typeface="Arial"/>
              </a:rPr>
              <a:t>•</a:t>
            </a:r>
            <a:endParaRPr sz="2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49400" y="5417276"/>
            <a:ext cx="10766425" cy="1011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200"/>
              </a:lnSpc>
            </a:pPr>
            <a:r>
              <a:rPr sz="3550" spc="5" dirty="0">
                <a:latin typeface="Arial"/>
                <a:cs typeface="Arial"/>
              </a:rPr>
              <a:t>Null </a:t>
            </a:r>
            <a:r>
              <a:rPr sz="3550" spc="20" dirty="0">
                <a:latin typeface="Arial"/>
                <a:cs typeface="Arial"/>
              </a:rPr>
              <a:t>hypothesis: </a:t>
            </a:r>
            <a:r>
              <a:rPr sz="3550" spc="105" dirty="0">
                <a:latin typeface="Arial"/>
                <a:cs typeface="Arial"/>
              </a:rPr>
              <a:t>ad </a:t>
            </a:r>
            <a:r>
              <a:rPr sz="3550" spc="5" dirty="0">
                <a:latin typeface="Arial"/>
                <a:cs typeface="Arial"/>
              </a:rPr>
              <a:t>is </a:t>
            </a:r>
            <a:r>
              <a:rPr sz="3550" spc="60" dirty="0">
                <a:latin typeface="Arial"/>
                <a:cs typeface="Arial"/>
              </a:rPr>
              <a:t>independent </a:t>
            </a:r>
            <a:r>
              <a:rPr sz="3550" spc="5" dirty="0">
                <a:latin typeface="Arial"/>
                <a:cs typeface="Arial"/>
              </a:rPr>
              <a:t>of a </a:t>
            </a:r>
            <a:r>
              <a:rPr sz="3550" spc="75" dirty="0">
                <a:latin typeface="Arial"/>
                <a:cs typeface="Arial"/>
              </a:rPr>
              <a:t>demographic</a:t>
            </a:r>
            <a:r>
              <a:rPr sz="3550" spc="40" dirty="0">
                <a:latin typeface="Arial"/>
                <a:cs typeface="Arial"/>
              </a:rPr>
              <a:t> </a:t>
            </a:r>
            <a:r>
              <a:rPr sz="3550" spc="65" dirty="0">
                <a:latin typeface="Arial"/>
                <a:cs typeface="Arial"/>
              </a:rPr>
              <a:t>catego</a:t>
            </a:r>
            <a:r>
              <a:rPr sz="3550" spc="100" dirty="0">
                <a:latin typeface="Arial"/>
                <a:cs typeface="Arial"/>
              </a:rPr>
              <a:t>r</a:t>
            </a:r>
            <a:r>
              <a:rPr sz="3550" spc="5" dirty="0">
                <a:latin typeface="Arial"/>
                <a:cs typeface="Arial"/>
              </a:rPr>
              <a:t>y</a:t>
            </a:r>
            <a:endParaRPr sz="35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09768" y="7062344"/>
            <a:ext cx="195580" cy="365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50" spc="405" dirty="0">
                <a:latin typeface="Arial"/>
                <a:cs typeface="Arial"/>
              </a:rPr>
              <a:t>•</a:t>
            </a:r>
            <a:endParaRPr sz="2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49400" y="7017476"/>
            <a:ext cx="6892925" cy="478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50" spc="35" dirty="0">
                <a:latin typeface="Arial"/>
                <a:cs typeface="Arial"/>
              </a:rPr>
              <a:t>Significance </a:t>
            </a:r>
            <a:r>
              <a:rPr sz="3550" spc="5" dirty="0">
                <a:latin typeface="Arial"/>
                <a:cs typeface="Arial"/>
              </a:rPr>
              <a:t>level </a:t>
            </a:r>
            <a:r>
              <a:rPr sz="3550" spc="-15" dirty="0">
                <a:latin typeface="Arial"/>
                <a:cs typeface="Arial"/>
              </a:rPr>
              <a:t>(P-value): </a:t>
            </a:r>
            <a:r>
              <a:rPr sz="3550" spc="5" dirty="0">
                <a:latin typeface="Arial"/>
                <a:cs typeface="Arial"/>
              </a:rPr>
              <a:t>0.005</a:t>
            </a:r>
            <a:endParaRPr sz="35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09768" y="8123810"/>
            <a:ext cx="195580" cy="365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50" spc="405" dirty="0">
                <a:latin typeface="Arial"/>
                <a:cs typeface="Arial"/>
              </a:rPr>
              <a:t>•</a:t>
            </a:r>
            <a:endParaRPr sz="2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49400" y="8071576"/>
            <a:ext cx="10414635" cy="1011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200"/>
              </a:lnSpc>
            </a:pPr>
            <a:r>
              <a:rPr sz="3550" spc="5" dirty="0">
                <a:latin typeface="Arial"/>
                <a:cs typeface="Arial"/>
              </a:rPr>
              <a:t>An </a:t>
            </a:r>
            <a:r>
              <a:rPr sz="3550" spc="105" dirty="0">
                <a:latin typeface="Arial"/>
                <a:cs typeface="Arial"/>
              </a:rPr>
              <a:t>ad </a:t>
            </a:r>
            <a:r>
              <a:rPr sz="3550" spc="5" dirty="0">
                <a:latin typeface="Arial"/>
                <a:cs typeface="Arial"/>
              </a:rPr>
              <a:t>is </a:t>
            </a:r>
            <a:r>
              <a:rPr sz="3550" spc="60" dirty="0">
                <a:latin typeface="Arial"/>
                <a:cs typeface="Arial"/>
              </a:rPr>
              <a:t>“personalized” </a:t>
            </a:r>
            <a:r>
              <a:rPr sz="3550" spc="85" dirty="0">
                <a:latin typeface="Arial"/>
                <a:cs typeface="Arial"/>
              </a:rPr>
              <a:t>based </a:t>
            </a:r>
            <a:r>
              <a:rPr sz="3550" spc="5" dirty="0">
                <a:latin typeface="Arial"/>
                <a:cs typeface="Arial"/>
              </a:rPr>
              <a:t>on the </a:t>
            </a:r>
            <a:r>
              <a:rPr sz="3550" spc="75" dirty="0">
                <a:latin typeface="Arial"/>
                <a:cs typeface="Arial"/>
              </a:rPr>
              <a:t>demographic</a:t>
            </a:r>
            <a:r>
              <a:rPr sz="3550" spc="40" dirty="0">
                <a:latin typeface="Arial"/>
                <a:cs typeface="Arial"/>
              </a:rPr>
              <a:t> </a:t>
            </a:r>
            <a:r>
              <a:rPr sz="3550" spc="65" dirty="0">
                <a:latin typeface="Arial"/>
                <a:cs typeface="Arial"/>
              </a:rPr>
              <a:t>catego</a:t>
            </a:r>
            <a:r>
              <a:rPr sz="3550" spc="100" dirty="0">
                <a:latin typeface="Arial"/>
                <a:cs typeface="Arial"/>
              </a:rPr>
              <a:t>r</a:t>
            </a:r>
            <a:r>
              <a:rPr sz="3550" spc="5" dirty="0">
                <a:latin typeface="Arial"/>
                <a:cs typeface="Arial"/>
              </a:rPr>
              <a:t>y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45" dirty="0">
                <a:latin typeface="Arial"/>
                <a:cs typeface="Arial"/>
              </a:rPr>
              <a:t>under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5" dirty="0">
                <a:latin typeface="Arial"/>
                <a:cs typeface="Arial"/>
              </a:rPr>
              <a:t>test</a:t>
            </a:r>
            <a:r>
              <a:rPr sz="3550" dirty="0">
                <a:latin typeface="Arial"/>
                <a:cs typeface="Arial"/>
              </a:rPr>
              <a:t> if </a:t>
            </a:r>
            <a:r>
              <a:rPr sz="3550" spc="5" dirty="0">
                <a:latin typeface="Arial"/>
                <a:cs typeface="Arial"/>
              </a:rPr>
              <a:t>null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25" dirty="0">
                <a:latin typeface="Arial"/>
                <a:cs typeface="Arial"/>
              </a:rPr>
              <a:t>hypothesis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5" dirty="0">
                <a:latin typeface="Arial"/>
                <a:cs typeface="Arial"/>
              </a:rPr>
              <a:t>is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-65" dirty="0">
                <a:latin typeface="Arial"/>
                <a:cs typeface="Arial"/>
              </a:rPr>
              <a:t>r</a:t>
            </a:r>
            <a:r>
              <a:rPr sz="3550" spc="60" dirty="0">
                <a:latin typeface="Arial"/>
                <a:cs typeface="Arial"/>
              </a:rPr>
              <a:t>ejected</a:t>
            </a:r>
            <a:endParaRPr sz="3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41500" y="211581"/>
            <a:ext cx="9333230" cy="1193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51200" marR="5080" indent="-3238500">
              <a:lnSpc>
                <a:spcPts val="5000"/>
              </a:lnSpc>
              <a:tabLst>
                <a:tab pos="3687445" algn="l"/>
                <a:tab pos="5118100" algn="l"/>
                <a:tab pos="5377180" algn="l"/>
                <a:tab pos="9142095" algn="l"/>
              </a:tabLst>
            </a:pPr>
            <a:r>
              <a:rPr sz="4200" spc="55" dirty="0">
                <a:latin typeface="Arial"/>
                <a:cs typeface="Arial"/>
              </a:rPr>
              <a:t>Demographics	</a:t>
            </a:r>
            <a:r>
              <a:rPr sz="4200" spc="45" dirty="0">
                <a:latin typeface="Arial"/>
                <a:cs typeface="Arial"/>
              </a:rPr>
              <a:t>Based	</a:t>
            </a:r>
            <a:r>
              <a:rPr sz="4200" spc="-20" dirty="0">
                <a:latin typeface="Arial"/>
                <a:cs typeface="Arial"/>
              </a:rPr>
              <a:t>Personalization	- </a:t>
            </a:r>
            <a:r>
              <a:rPr sz="4200" spc="35" dirty="0">
                <a:latin typeface="Arial"/>
                <a:cs typeface="Arial"/>
              </a:rPr>
              <a:t>Unique	</a:t>
            </a:r>
            <a:r>
              <a:rPr sz="4200" spc="75" dirty="0">
                <a:latin typeface="Arial"/>
                <a:cs typeface="Arial"/>
              </a:rPr>
              <a:t>Ads</a:t>
            </a:r>
            <a:endParaRPr sz="4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82528" y="5237705"/>
            <a:ext cx="1058545" cy="436880"/>
          </a:xfrm>
          <a:custGeom>
            <a:avLst/>
            <a:gdLst/>
            <a:ahLst/>
            <a:cxnLst/>
            <a:rect l="l" t="t" r="r" b="b"/>
            <a:pathLst>
              <a:path w="1058545" h="436879">
                <a:moveTo>
                  <a:pt x="0" y="436400"/>
                </a:moveTo>
                <a:lnTo>
                  <a:pt x="1058514" y="436400"/>
                </a:lnTo>
                <a:lnTo>
                  <a:pt x="1058514" y="0"/>
                </a:lnTo>
                <a:lnTo>
                  <a:pt x="0" y="0"/>
                </a:lnTo>
                <a:lnTo>
                  <a:pt x="0" y="43640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82528" y="5237705"/>
            <a:ext cx="1058545" cy="436880"/>
          </a:xfrm>
          <a:custGeom>
            <a:avLst/>
            <a:gdLst/>
            <a:ahLst/>
            <a:cxnLst/>
            <a:rect l="l" t="t" r="r" b="b"/>
            <a:pathLst>
              <a:path w="1058545" h="436879">
                <a:moveTo>
                  <a:pt x="0" y="436400"/>
                </a:moveTo>
                <a:lnTo>
                  <a:pt x="1058514" y="436400"/>
                </a:lnTo>
                <a:lnTo>
                  <a:pt x="1058514" y="0"/>
                </a:lnTo>
                <a:lnTo>
                  <a:pt x="0" y="0"/>
                </a:lnTo>
                <a:lnTo>
                  <a:pt x="0" y="436400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05670" y="1921063"/>
            <a:ext cx="1058545" cy="3753485"/>
          </a:xfrm>
          <a:custGeom>
            <a:avLst/>
            <a:gdLst/>
            <a:ahLst/>
            <a:cxnLst/>
            <a:rect l="l" t="t" r="r" b="b"/>
            <a:pathLst>
              <a:path w="1058545" h="3753485">
                <a:moveTo>
                  <a:pt x="0" y="3753041"/>
                </a:moveTo>
                <a:lnTo>
                  <a:pt x="1058515" y="3753041"/>
                </a:lnTo>
                <a:lnTo>
                  <a:pt x="1058515" y="0"/>
                </a:lnTo>
                <a:lnTo>
                  <a:pt x="0" y="0"/>
                </a:lnTo>
                <a:lnTo>
                  <a:pt x="0" y="3753041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05670" y="1921063"/>
            <a:ext cx="1058545" cy="3753485"/>
          </a:xfrm>
          <a:custGeom>
            <a:avLst/>
            <a:gdLst/>
            <a:ahLst/>
            <a:cxnLst/>
            <a:rect l="l" t="t" r="r" b="b"/>
            <a:pathLst>
              <a:path w="1058545" h="3753485">
                <a:moveTo>
                  <a:pt x="0" y="3753041"/>
                </a:moveTo>
                <a:lnTo>
                  <a:pt x="1058515" y="3753041"/>
                </a:lnTo>
                <a:lnTo>
                  <a:pt x="1058515" y="0"/>
                </a:lnTo>
                <a:lnTo>
                  <a:pt x="0" y="0"/>
                </a:lnTo>
                <a:lnTo>
                  <a:pt x="0" y="3753041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28813" y="4233984"/>
            <a:ext cx="1058545" cy="1440180"/>
          </a:xfrm>
          <a:custGeom>
            <a:avLst/>
            <a:gdLst/>
            <a:ahLst/>
            <a:cxnLst/>
            <a:rect l="l" t="t" r="r" b="b"/>
            <a:pathLst>
              <a:path w="1058545" h="1440179">
                <a:moveTo>
                  <a:pt x="0" y="1440121"/>
                </a:moveTo>
                <a:lnTo>
                  <a:pt x="1058513" y="1440121"/>
                </a:lnTo>
                <a:lnTo>
                  <a:pt x="1058513" y="0"/>
                </a:lnTo>
                <a:lnTo>
                  <a:pt x="0" y="0"/>
                </a:lnTo>
                <a:lnTo>
                  <a:pt x="0" y="1440121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28813" y="4233984"/>
            <a:ext cx="1058545" cy="1440180"/>
          </a:xfrm>
          <a:custGeom>
            <a:avLst/>
            <a:gdLst/>
            <a:ahLst/>
            <a:cxnLst/>
            <a:rect l="l" t="t" r="r" b="b"/>
            <a:pathLst>
              <a:path w="1058545" h="1440179">
                <a:moveTo>
                  <a:pt x="0" y="1440121"/>
                </a:moveTo>
                <a:lnTo>
                  <a:pt x="1058513" y="1440121"/>
                </a:lnTo>
                <a:lnTo>
                  <a:pt x="1058513" y="0"/>
                </a:lnTo>
                <a:lnTo>
                  <a:pt x="0" y="0"/>
                </a:lnTo>
                <a:lnTo>
                  <a:pt x="0" y="1440121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51956" y="3142984"/>
            <a:ext cx="1058545" cy="2531110"/>
          </a:xfrm>
          <a:custGeom>
            <a:avLst/>
            <a:gdLst/>
            <a:ahLst/>
            <a:cxnLst/>
            <a:rect l="l" t="t" r="r" b="b"/>
            <a:pathLst>
              <a:path w="1058545" h="2531110">
                <a:moveTo>
                  <a:pt x="0" y="2531121"/>
                </a:moveTo>
                <a:lnTo>
                  <a:pt x="1058512" y="2531121"/>
                </a:lnTo>
                <a:lnTo>
                  <a:pt x="1058512" y="0"/>
                </a:lnTo>
                <a:lnTo>
                  <a:pt x="0" y="0"/>
                </a:lnTo>
                <a:lnTo>
                  <a:pt x="0" y="2531121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51956" y="3142984"/>
            <a:ext cx="1058545" cy="2531110"/>
          </a:xfrm>
          <a:custGeom>
            <a:avLst/>
            <a:gdLst/>
            <a:ahLst/>
            <a:cxnLst/>
            <a:rect l="l" t="t" r="r" b="b"/>
            <a:pathLst>
              <a:path w="1058545" h="2531110">
                <a:moveTo>
                  <a:pt x="0" y="2531121"/>
                </a:moveTo>
                <a:lnTo>
                  <a:pt x="1058512" y="2531121"/>
                </a:lnTo>
                <a:lnTo>
                  <a:pt x="1058512" y="0"/>
                </a:lnTo>
                <a:lnTo>
                  <a:pt x="0" y="0"/>
                </a:lnTo>
                <a:lnTo>
                  <a:pt x="0" y="2531121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375098" y="5019505"/>
            <a:ext cx="1058545" cy="654685"/>
          </a:xfrm>
          <a:custGeom>
            <a:avLst/>
            <a:gdLst/>
            <a:ahLst/>
            <a:cxnLst/>
            <a:rect l="l" t="t" r="r" b="b"/>
            <a:pathLst>
              <a:path w="1058545" h="654685">
                <a:moveTo>
                  <a:pt x="0" y="654600"/>
                </a:moveTo>
                <a:lnTo>
                  <a:pt x="1058512" y="654600"/>
                </a:lnTo>
                <a:lnTo>
                  <a:pt x="1058512" y="0"/>
                </a:lnTo>
                <a:lnTo>
                  <a:pt x="0" y="0"/>
                </a:lnTo>
                <a:lnTo>
                  <a:pt x="0" y="65460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375098" y="5019505"/>
            <a:ext cx="1058545" cy="654685"/>
          </a:xfrm>
          <a:custGeom>
            <a:avLst/>
            <a:gdLst/>
            <a:ahLst/>
            <a:cxnLst/>
            <a:rect l="l" t="t" r="r" b="b"/>
            <a:pathLst>
              <a:path w="1058545" h="654685">
                <a:moveTo>
                  <a:pt x="0" y="654600"/>
                </a:moveTo>
                <a:lnTo>
                  <a:pt x="1058512" y="654600"/>
                </a:lnTo>
                <a:lnTo>
                  <a:pt x="1058512" y="0"/>
                </a:lnTo>
                <a:lnTo>
                  <a:pt x="0" y="0"/>
                </a:lnTo>
                <a:lnTo>
                  <a:pt x="0" y="654600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98240" y="3623024"/>
            <a:ext cx="1058545" cy="2051685"/>
          </a:xfrm>
          <a:custGeom>
            <a:avLst/>
            <a:gdLst/>
            <a:ahLst/>
            <a:cxnLst/>
            <a:rect l="l" t="t" r="r" b="b"/>
            <a:pathLst>
              <a:path w="1058545" h="2051685">
                <a:moveTo>
                  <a:pt x="0" y="2051081"/>
                </a:moveTo>
                <a:lnTo>
                  <a:pt x="1058513" y="2051081"/>
                </a:lnTo>
                <a:lnTo>
                  <a:pt x="1058513" y="0"/>
                </a:lnTo>
                <a:lnTo>
                  <a:pt x="0" y="0"/>
                </a:lnTo>
                <a:lnTo>
                  <a:pt x="0" y="2051081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698240" y="3623024"/>
            <a:ext cx="1058545" cy="2051685"/>
          </a:xfrm>
          <a:custGeom>
            <a:avLst/>
            <a:gdLst/>
            <a:ahLst/>
            <a:cxnLst/>
            <a:rect l="l" t="t" r="r" b="b"/>
            <a:pathLst>
              <a:path w="1058545" h="2051685">
                <a:moveTo>
                  <a:pt x="0" y="2051081"/>
                </a:moveTo>
                <a:lnTo>
                  <a:pt x="1058513" y="2051081"/>
                </a:lnTo>
                <a:lnTo>
                  <a:pt x="1058513" y="0"/>
                </a:lnTo>
                <a:lnTo>
                  <a:pt x="0" y="0"/>
                </a:lnTo>
                <a:lnTo>
                  <a:pt x="0" y="2051081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21382" y="3142984"/>
            <a:ext cx="1058545" cy="2531110"/>
          </a:xfrm>
          <a:custGeom>
            <a:avLst/>
            <a:gdLst/>
            <a:ahLst/>
            <a:cxnLst/>
            <a:rect l="l" t="t" r="r" b="b"/>
            <a:pathLst>
              <a:path w="1058545" h="2531110">
                <a:moveTo>
                  <a:pt x="0" y="2531121"/>
                </a:moveTo>
                <a:lnTo>
                  <a:pt x="1058515" y="2531121"/>
                </a:lnTo>
                <a:lnTo>
                  <a:pt x="1058515" y="0"/>
                </a:lnTo>
                <a:lnTo>
                  <a:pt x="0" y="0"/>
                </a:lnTo>
                <a:lnTo>
                  <a:pt x="0" y="2531121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021382" y="3142984"/>
            <a:ext cx="1058545" cy="2531110"/>
          </a:xfrm>
          <a:custGeom>
            <a:avLst/>
            <a:gdLst/>
            <a:ahLst/>
            <a:cxnLst/>
            <a:rect l="l" t="t" r="r" b="b"/>
            <a:pathLst>
              <a:path w="1058545" h="2531110">
                <a:moveTo>
                  <a:pt x="0" y="2531121"/>
                </a:moveTo>
                <a:lnTo>
                  <a:pt x="1058515" y="2531121"/>
                </a:lnTo>
                <a:lnTo>
                  <a:pt x="1058515" y="0"/>
                </a:lnTo>
                <a:lnTo>
                  <a:pt x="0" y="0"/>
                </a:lnTo>
                <a:lnTo>
                  <a:pt x="0" y="2531121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344525" y="4146704"/>
            <a:ext cx="1058545" cy="1527810"/>
          </a:xfrm>
          <a:custGeom>
            <a:avLst/>
            <a:gdLst/>
            <a:ahLst/>
            <a:cxnLst/>
            <a:rect l="l" t="t" r="r" b="b"/>
            <a:pathLst>
              <a:path w="1058545" h="1527810">
                <a:moveTo>
                  <a:pt x="0" y="1527401"/>
                </a:moveTo>
                <a:lnTo>
                  <a:pt x="1058516" y="1527401"/>
                </a:lnTo>
                <a:lnTo>
                  <a:pt x="1058516" y="0"/>
                </a:lnTo>
                <a:lnTo>
                  <a:pt x="0" y="0"/>
                </a:lnTo>
                <a:lnTo>
                  <a:pt x="0" y="1527401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44525" y="4146704"/>
            <a:ext cx="1058545" cy="1527810"/>
          </a:xfrm>
          <a:custGeom>
            <a:avLst/>
            <a:gdLst/>
            <a:ahLst/>
            <a:cxnLst/>
            <a:rect l="l" t="t" r="r" b="b"/>
            <a:pathLst>
              <a:path w="1058545" h="1527810">
                <a:moveTo>
                  <a:pt x="0" y="1527401"/>
                </a:moveTo>
                <a:lnTo>
                  <a:pt x="1058516" y="1527401"/>
                </a:lnTo>
                <a:lnTo>
                  <a:pt x="1058516" y="0"/>
                </a:lnTo>
                <a:lnTo>
                  <a:pt x="0" y="0"/>
                </a:lnTo>
                <a:lnTo>
                  <a:pt x="0" y="1527401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667665" y="3055704"/>
            <a:ext cx="1058545" cy="2618740"/>
          </a:xfrm>
          <a:custGeom>
            <a:avLst/>
            <a:gdLst/>
            <a:ahLst/>
            <a:cxnLst/>
            <a:rect l="l" t="t" r="r" b="b"/>
            <a:pathLst>
              <a:path w="1058545" h="2618740">
                <a:moveTo>
                  <a:pt x="0" y="2618401"/>
                </a:moveTo>
                <a:lnTo>
                  <a:pt x="1058513" y="2618401"/>
                </a:lnTo>
                <a:lnTo>
                  <a:pt x="1058513" y="0"/>
                </a:lnTo>
                <a:lnTo>
                  <a:pt x="0" y="0"/>
                </a:lnTo>
                <a:lnTo>
                  <a:pt x="0" y="2618401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667665" y="3055704"/>
            <a:ext cx="1058545" cy="2618740"/>
          </a:xfrm>
          <a:custGeom>
            <a:avLst/>
            <a:gdLst/>
            <a:ahLst/>
            <a:cxnLst/>
            <a:rect l="l" t="t" r="r" b="b"/>
            <a:pathLst>
              <a:path w="1058545" h="2618740">
                <a:moveTo>
                  <a:pt x="0" y="2618401"/>
                </a:moveTo>
                <a:lnTo>
                  <a:pt x="1058513" y="2618401"/>
                </a:lnTo>
                <a:lnTo>
                  <a:pt x="1058513" y="0"/>
                </a:lnTo>
                <a:lnTo>
                  <a:pt x="0" y="0"/>
                </a:lnTo>
                <a:lnTo>
                  <a:pt x="0" y="2618401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11785" y="56515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11785" y="562895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11785" y="1769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11785" y="1746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479510" y="6057116"/>
            <a:ext cx="205740" cy="188595"/>
          </a:xfrm>
          <a:custGeom>
            <a:avLst/>
            <a:gdLst/>
            <a:ahLst/>
            <a:cxnLst/>
            <a:rect l="l" t="t" r="r" b="b"/>
            <a:pathLst>
              <a:path w="205739" h="188595">
                <a:moveTo>
                  <a:pt x="205740" y="0"/>
                </a:moveTo>
                <a:lnTo>
                  <a:pt x="0" y="78458"/>
                </a:lnTo>
                <a:lnTo>
                  <a:pt x="0" y="110067"/>
                </a:lnTo>
                <a:lnTo>
                  <a:pt x="205740" y="188525"/>
                </a:lnTo>
                <a:lnTo>
                  <a:pt x="205740" y="159174"/>
                </a:lnTo>
                <a:lnTo>
                  <a:pt x="152965" y="140547"/>
                </a:lnTo>
                <a:lnTo>
                  <a:pt x="152965" y="132079"/>
                </a:lnTo>
                <a:lnTo>
                  <a:pt x="129823" y="132079"/>
                </a:lnTo>
                <a:lnTo>
                  <a:pt x="27376" y="94263"/>
                </a:lnTo>
                <a:lnTo>
                  <a:pt x="129823" y="56445"/>
                </a:lnTo>
                <a:lnTo>
                  <a:pt x="152965" y="56445"/>
                </a:lnTo>
                <a:lnTo>
                  <a:pt x="152965" y="47696"/>
                </a:lnTo>
                <a:lnTo>
                  <a:pt x="205740" y="29069"/>
                </a:lnTo>
                <a:lnTo>
                  <a:pt x="205740" y="0"/>
                </a:lnTo>
                <a:close/>
              </a:path>
              <a:path w="205739" h="188595">
                <a:moveTo>
                  <a:pt x="152965" y="56445"/>
                </a:moveTo>
                <a:lnTo>
                  <a:pt x="129823" y="56445"/>
                </a:lnTo>
                <a:lnTo>
                  <a:pt x="129823" y="132079"/>
                </a:lnTo>
                <a:lnTo>
                  <a:pt x="152965" y="132079"/>
                </a:lnTo>
                <a:lnTo>
                  <a:pt x="152965" y="564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527786" y="5901330"/>
            <a:ext cx="215900" cy="138430"/>
          </a:xfrm>
          <a:custGeom>
            <a:avLst/>
            <a:gdLst/>
            <a:ahLst/>
            <a:cxnLst/>
            <a:rect l="l" t="t" r="r" b="b"/>
            <a:pathLst>
              <a:path w="215900" h="138429">
                <a:moveTo>
                  <a:pt x="138273" y="0"/>
                </a:moveTo>
                <a:lnTo>
                  <a:pt x="3089" y="0"/>
                </a:lnTo>
                <a:lnTo>
                  <a:pt x="3089" y="25400"/>
                </a:lnTo>
                <a:lnTo>
                  <a:pt x="23272" y="27450"/>
                </a:lnTo>
                <a:lnTo>
                  <a:pt x="13410" y="35810"/>
                </a:lnTo>
                <a:lnTo>
                  <a:pt x="31" y="81032"/>
                </a:lnTo>
                <a:lnTo>
                  <a:pt x="0" y="83531"/>
                </a:lnTo>
                <a:lnTo>
                  <a:pt x="2784" y="94591"/>
                </a:lnTo>
                <a:lnTo>
                  <a:pt x="29783" y="126683"/>
                </a:lnTo>
                <a:lnTo>
                  <a:pt x="81271" y="137978"/>
                </a:lnTo>
                <a:lnTo>
                  <a:pt x="94405" y="137038"/>
                </a:lnTo>
                <a:lnTo>
                  <a:pt x="140932" y="116401"/>
                </a:lnTo>
                <a:lnTo>
                  <a:pt x="144690" y="111713"/>
                </a:lnTo>
                <a:lnTo>
                  <a:pt x="75045" y="111713"/>
                </a:lnTo>
                <a:lnTo>
                  <a:pt x="63093" y="110563"/>
                </a:lnTo>
                <a:lnTo>
                  <a:pt x="27785" y="92363"/>
                </a:lnTo>
                <a:lnTo>
                  <a:pt x="20628" y="66746"/>
                </a:lnTo>
                <a:lnTo>
                  <a:pt x="22799" y="54836"/>
                </a:lnTo>
                <a:lnTo>
                  <a:pt x="63759" y="26370"/>
                </a:lnTo>
                <a:lnTo>
                  <a:pt x="78442" y="25400"/>
                </a:lnTo>
                <a:lnTo>
                  <a:pt x="201881" y="25400"/>
                </a:lnTo>
                <a:lnTo>
                  <a:pt x="199817" y="22429"/>
                </a:lnTo>
                <a:lnTo>
                  <a:pt x="189646" y="12173"/>
                </a:lnTo>
                <a:lnTo>
                  <a:pt x="179336" y="6870"/>
                </a:lnTo>
                <a:lnTo>
                  <a:pt x="167338" y="3063"/>
                </a:lnTo>
                <a:lnTo>
                  <a:pt x="153650" y="768"/>
                </a:lnTo>
                <a:lnTo>
                  <a:pt x="138273" y="0"/>
                </a:lnTo>
                <a:close/>
              </a:path>
              <a:path w="215900" h="138429">
                <a:moveTo>
                  <a:pt x="201881" y="25400"/>
                </a:moveTo>
                <a:lnTo>
                  <a:pt x="130371" y="25400"/>
                </a:lnTo>
                <a:lnTo>
                  <a:pt x="147798" y="25522"/>
                </a:lnTo>
                <a:lnTo>
                  <a:pt x="161632" y="27455"/>
                </a:lnTo>
                <a:lnTo>
                  <a:pt x="193615" y="60490"/>
                </a:lnTo>
                <a:lnTo>
                  <a:pt x="195000" y="75070"/>
                </a:lnTo>
                <a:lnTo>
                  <a:pt x="194909" y="83283"/>
                </a:lnTo>
                <a:lnTo>
                  <a:pt x="193871" y="90029"/>
                </a:lnTo>
                <a:lnTo>
                  <a:pt x="189920" y="104703"/>
                </a:lnTo>
                <a:lnTo>
                  <a:pt x="187098" y="112041"/>
                </a:lnTo>
                <a:lnTo>
                  <a:pt x="183147" y="119380"/>
                </a:lnTo>
                <a:lnTo>
                  <a:pt x="207700" y="119380"/>
                </a:lnTo>
                <a:lnTo>
                  <a:pt x="215879" y="69984"/>
                </a:lnTo>
                <a:lnTo>
                  <a:pt x="214938" y="56603"/>
                </a:lnTo>
                <a:lnTo>
                  <a:pt x="212154" y="44387"/>
                </a:lnTo>
                <a:lnTo>
                  <a:pt x="207217" y="33082"/>
                </a:lnTo>
                <a:lnTo>
                  <a:pt x="201881" y="25400"/>
                </a:lnTo>
                <a:close/>
              </a:path>
              <a:path w="215900" h="138429">
                <a:moveTo>
                  <a:pt x="130371" y="25400"/>
                </a:moveTo>
                <a:lnTo>
                  <a:pt x="78442" y="25400"/>
                </a:lnTo>
                <a:lnTo>
                  <a:pt x="86264" y="25655"/>
                </a:lnTo>
                <a:lnTo>
                  <a:pt x="99883" y="27591"/>
                </a:lnTo>
                <a:lnTo>
                  <a:pt x="134620" y="57293"/>
                </a:lnTo>
                <a:lnTo>
                  <a:pt x="136164" y="72252"/>
                </a:lnTo>
                <a:lnTo>
                  <a:pt x="133526" y="83531"/>
                </a:lnTo>
                <a:lnTo>
                  <a:pt x="103995" y="108549"/>
                </a:lnTo>
                <a:lnTo>
                  <a:pt x="75045" y="111713"/>
                </a:lnTo>
                <a:lnTo>
                  <a:pt x="144690" y="111713"/>
                </a:lnTo>
                <a:lnTo>
                  <a:pt x="156946" y="69984"/>
                </a:lnTo>
                <a:lnTo>
                  <a:pt x="156980" y="66746"/>
                </a:lnTo>
                <a:lnTo>
                  <a:pt x="154518" y="55175"/>
                </a:lnTo>
                <a:lnTo>
                  <a:pt x="149027" y="42925"/>
                </a:lnTo>
                <a:lnTo>
                  <a:pt x="141022" y="33335"/>
                </a:lnTo>
                <a:lnTo>
                  <a:pt x="13037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527948" y="5717039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10">
                <a:moveTo>
                  <a:pt x="86181" y="0"/>
                </a:moveTo>
                <a:lnTo>
                  <a:pt x="73764" y="0"/>
                </a:lnTo>
                <a:lnTo>
                  <a:pt x="65092" y="314"/>
                </a:lnTo>
                <a:lnTo>
                  <a:pt x="28392" y="11493"/>
                </a:lnTo>
                <a:lnTo>
                  <a:pt x="2527" y="47667"/>
                </a:lnTo>
                <a:lnTo>
                  <a:pt x="0" y="79466"/>
                </a:lnTo>
                <a:lnTo>
                  <a:pt x="2711" y="92201"/>
                </a:lnTo>
                <a:lnTo>
                  <a:pt x="23448" y="124422"/>
                </a:lnTo>
                <a:lnTo>
                  <a:pt x="69336" y="142321"/>
                </a:lnTo>
                <a:lnTo>
                  <a:pt x="84608" y="143051"/>
                </a:lnTo>
                <a:lnTo>
                  <a:pt x="97985" y="141897"/>
                </a:lnTo>
                <a:lnTo>
                  <a:pt x="142966" y="118185"/>
                </a:lnTo>
                <a:lnTo>
                  <a:pt x="144133" y="116556"/>
                </a:lnTo>
                <a:lnTo>
                  <a:pt x="86181" y="116556"/>
                </a:lnTo>
                <a:lnTo>
                  <a:pt x="86181" y="113526"/>
                </a:lnTo>
                <a:lnTo>
                  <a:pt x="53915" y="113526"/>
                </a:lnTo>
                <a:lnTo>
                  <a:pt x="42167" y="108515"/>
                </a:lnTo>
                <a:lnTo>
                  <a:pt x="32696" y="100878"/>
                </a:lnTo>
                <a:lnTo>
                  <a:pt x="26119" y="91404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5" y="53754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89" h="143510">
                <a:moveTo>
                  <a:pt x="149399" y="5925"/>
                </a:moveTo>
                <a:lnTo>
                  <a:pt x="125433" y="5966"/>
                </a:lnTo>
                <a:lnTo>
                  <a:pt x="130097" y="15378"/>
                </a:lnTo>
                <a:lnTo>
                  <a:pt x="134209" y="26762"/>
                </a:lnTo>
                <a:lnTo>
                  <a:pt x="138151" y="41892"/>
                </a:lnTo>
                <a:lnTo>
                  <a:pt x="139288" y="53754"/>
                </a:lnTo>
                <a:lnTo>
                  <a:pt x="139423" y="69579"/>
                </a:lnTo>
                <a:lnTo>
                  <a:pt x="136857" y="82002"/>
                </a:lnTo>
                <a:lnTo>
                  <a:pt x="100612" y="114513"/>
                </a:lnTo>
                <a:lnTo>
                  <a:pt x="86181" y="116556"/>
                </a:lnTo>
                <a:lnTo>
                  <a:pt x="144133" y="116556"/>
                </a:lnTo>
                <a:lnTo>
                  <a:pt x="160150" y="72468"/>
                </a:lnTo>
                <a:lnTo>
                  <a:pt x="160786" y="56179"/>
                </a:lnTo>
                <a:lnTo>
                  <a:pt x="159643" y="44130"/>
                </a:lnTo>
                <a:lnTo>
                  <a:pt x="157403" y="30068"/>
                </a:lnTo>
                <a:lnTo>
                  <a:pt x="154017" y="17837"/>
                </a:lnTo>
                <a:lnTo>
                  <a:pt x="149399" y="5925"/>
                </a:lnTo>
                <a:close/>
              </a:path>
              <a:path w="161289" h="143510">
                <a:moveTo>
                  <a:pt x="86181" y="25400"/>
                </a:moveTo>
                <a:lnTo>
                  <a:pt x="66426" y="25400"/>
                </a:lnTo>
                <a:lnTo>
                  <a:pt x="53915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934928" y="56515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934928" y="562895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934928" y="1769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34928" y="1746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831248" y="6547794"/>
            <a:ext cx="212725" cy="180340"/>
          </a:xfrm>
          <a:custGeom>
            <a:avLst/>
            <a:gdLst/>
            <a:ahLst/>
            <a:cxnLst/>
            <a:rect l="l" t="t" r="r" b="b"/>
            <a:pathLst>
              <a:path w="212725" h="180340">
                <a:moveTo>
                  <a:pt x="48593" y="5363"/>
                </a:moveTo>
                <a:lnTo>
                  <a:pt x="8608" y="26613"/>
                </a:lnTo>
                <a:lnTo>
                  <a:pt x="58" y="71799"/>
                </a:lnTo>
                <a:lnTo>
                  <a:pt x="0" y="89442"/>
                </a:lnTo>
                <a:lnTo>
                  <a:pt x="1804" y="102292"/>
                </a:lnTo>
                <a:lnTo>
                  <a:pt x="23933" y="147647"/>
                </a:lnTo>
                <a:lnTo>
                  <a:pt x="65890" y="174304"/>
                </a:lnTo>
                <a:lnTo>
                  <a:pt x="108055" y="179766"/>
                </a:lnTo>
                <a:lnTo>
                  <a:pt x="121650" y="179066"/>
                </a:lnTo>
                <a:lnTo>
                  <a:pt x="169330" y="163424"/>
                </a:lnTo>
                <a:lnTo>
                  <a:pt x="186269" y="150189"/>
                </a:lnTo>
                <a:lnTo>
                  <a:pt x="97211" y="150189"/>
                </a:lnTo>
                <a:lnTo>
                  <a:pt x="83792" y="148752"/>
                </a:lnTo>
                <a:lnTo>
                  <a:pt x="38775" y="126785"/>
                </a:lnTo>
                <a:lnTo>
                  <a:pt x="23388" y="80924"/>
                </a:lnTo>
                <a:lnTo>
                  <a:pt x="23034" y="62830"/>
                </a:lnTo>
                <a:lnTo>
                  <a:pt x="25312" y="50352"/>
                </a:lnTo>
                <a:lnTo>
                  <a:pt x="29202" y="38170"/>
                </a:lnTo>
                <a:lnTo>
                  <a:pt x="34365" y="26863"/>
                </a:lnTo>
                <a:lnTo>
                  <a:pt x="40828" y="15927"/>
                </a:lnTo>
                <a:lnTo>
                  <a:pt x="48593" y="5363"/>
                </a:lnTo>
                <a:close/>
              </a:path>
              <a:path w="212725" h="180340">
                <a:moveTo>
                  <a:pt x="204201" y="27658"/>
                </a:moveTo>
                <a:lnTo>
                  <a:pt x="179544" y="27658"/>
                </a:lnTo>
                <a:lnTo>
                  <a:pt x="180103" y="28624"/>
                </a:lnTo>
                <a:lnTo>
                  <a:pt x="184558" y="38646"/>
                </a:lnTo>
                <a:lnTo>
                  <a:pt x="188286" y="52972"/>
                </a:lnTo>
                <a:lnTo>
                  <a:pt x="189544" y="64412"/>
                </a:lnTo>
                <a:lnTo>
                  <a:pt x="189904" y="79487"/>
                </a:lnTo>
                <a:lnTo>
                  <a:pt x="188601" y="92710"/>
                </a:lnTo>
                <a:lnTo>
                  <a:pt x="162436" y="136678"/>
                </a:lnTo>
                <a:lnTo>
                  <a:pt x="114752" y="149746"/>
                </a:lnTo>
                <a:lnTo>
                  <a:pt x="97211" y="150189"/>
                </a:lnTo>
                <a:lnTo>
                  <a:pt x="186269" y="150189"/>
                </a:lnTo>
                <a:lnTo>
                  <a:pt x="207014" y="115034"/>
                </a:lnTo>
                <a:lnTo>
                  <a:pt x="212478" y="71799"/>
                </a:lnTo>
                <a:lnTo>
                  <a:pt x="211533" y="59125"/>
                </a:lnTo>
                <a:lnTo>
                  <a:pt x="209562" y="46715"/>
                </a:lnTo>
                <a:lnTo>
                  <a:pt x="206519" y="34176"/>
                </a:lnTo>
                <a:lnTo>
                  <a:pt x="204201" y="27658"/>
                </a:lnTo>
                <a:close/>
              </a:path>
              <a:path w="212725" h="180340">
                <a:moveTo>
                  <a:pt x="189704" y="0"/>
                </a:moveTo>
                <a:lnTo>
                  <a:pt x="101368" y="0"/>
                </a:lnTo>
                <a:lnTo>
                  <a:pt x="101368" y="73096"/>
                </a:lnTo>
                <a:lnTo>
                  <a:pt x="124228" y="73096"/>
                </a:lnTo>
                <a:lnTo>
                  <a:pt x="124228" y="27658"/>
                </a:lnTo>
                <a:lnTo>
                  <a:pt x="204201" y="27658"/>
                </a:lnTo>
                <a:lnTo>
                  <a:pt x="202220" y="22084"/>
                </a:lnTo>
                <a:lnTo>
                  <a:pt x="196633" y="10692"/>
                </a:lnTo>
                <a:lnTo>
                  <a:pt x="1897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882852" y="6366043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09">
                <a:moveTo>
                  <a:pt x="86171" y="0"/>
                </a:moveTo>
                <a:lnTo>
                  <a:pt x="73753" y="0"/>
                </a:lnTo>
                <a:lnTo>
                  <a:pt x="65080" y="315"/>
                </a:lnTo>
                <a:lnTo>
                  <a:pt x="28381" y="11494"/>
                </a:lnTo>
                <a:lnTo>
                  <a:pt x="2515" y="47669"/>
                </a:lnTo>
                <a:lnTo>
                  <a:pt x="0" y="79522"/>
                </a:lnTo>
                <a:lnTo>
                  <a:pt x="2700" y="92202"/>
                </a:lnTo>
                <a:lnTo>
                  <a:pt x="23437" y="124424"/>
                </a:lnTo>
                <a:lnTo>
                  <a:pt x="69326" y="142322"/>
                </a:lnTo>
                <a:lnTo>
                  <a:pt x="84597" y="143052"/>
                </a:lnTo>
                <a:lnTo>
                  <a:pt x="97975" y="141898"/>
                </a:lnTo>
                <a:lnTo>
                  <a:pt x="142955" y="118186"/>
                </a:lnTo>
                <a:lnTo>
                  <a:pt x="144122" y="116558"/>
                </a:lnTo>
                <a:lnTo>
                  <a:pt x="86171" y="116558"/>
                </a:lnTo>
                <a:lnTo>
                  <a:pt x="86171" y="113527"/>
                </a:lnTo>
                <a:lnTo>
                  <a:pt x="53903" y="113527"/>
                </a:lnTo>
                <a:lnTo>
                  <a:pt x="42156" y="108516"/>
                </a:lnTo>
                <a:lnTo>
                  <a:pt x="32685" y="100878"/>
                </a:lnTo>
                <a:lnTo>
                  <a:pt x="26108" y="91405"/>
                </a:lnTo>
                <a:lnTo>
                  <a:pt x="22081" y="79468"/>
                </a:lnTo>
                <a:lnTo>
                  <a:pt x="20754" y="64690"/>
                </a:lnTo>
                <a:lnTo>
                  <a:pt x="22924" y="53755"/>
                </a:lnTo>
                <a:lnTo>
                  <a:pt x="29154" y="43054"/>
                </a:lnTo>
                <a:lnTo>
                  <a:pt x="40815" y="31618"/>
                </a:lnTo>
                <a:lnTo>
                  <a:pt x="52555" y="27120"/>
                </a:lnTo>
                <a:lnTo>
                  <a:pt x="66415" y="25400"/>
                </a:lnTo>
                <a:lnTo>
                  <a:pt x="86171" y="25400"/>
                </a:lnTo>
                <a:lnTo>
                  <a:pt x="86171" y="0"/>
                </a:lnTo>
                <a:close/>
              </a:path>
              <a:path w="161289" h="143509">
                <a:moveTo>
                  <a:pt x="149389" y="5927"/>
                </a:moveTo>
                <a:lnTo>
                  <a:pt x="125422" y="5966"/>
                </a:lnTo>
                <a:lnTo>
                  <a:pt x="130086" y="15378"/>
                </a:lnTo>
                <a:lnTo>
                  <a:pt x="134198" y="26762"/>
                </a:lnTo>
                <a:lnTo>
                  <a:pt x="138139" y="41893"/>
                </a:lnTo>
                <a:lnTo>
                  <a:pt x="139276" y="53755"/>
                </a:lnTo>
                <a:lnTo>
                  <a:pt x="139411" y="69579"/>
                </a:lnTo>
                <a:lnTo>
                  <a:pt x="136846" y="82003"/>
                </a:lnTo>
                <a:lnTo>
                  <a:pt x="100602" y="114514"/>
                </a:lnTo>
                <a:lnTo>
                  <a:pt x="86171" y="116558"/>
                </a:lnTo>
                <a:lnTo>
                  <a:pt x="144122" y="116558"/>
                </a:lnTo>
                <a:lnTo>
                  <a:pt x="160140" y="72468"/>
                </a:lnTo>
                <a:lnTo>
                  <a:pt x="160776" y="56180"/>
                </a:lnTo>
                <a:lnTo>
                  <a:pt x="159633" y="44131"/>
                </a:lnTo>
                <a:lnTo>
                  <a:pt x="157392" y="30069"/>
                </a:lnTo>
                <a:lnTo>
                  <a:pt x="154006" y="17838"/>
                </a:lnTo>
                <a:lnTo>
                  <a:pt x="149389" y="5927"/>
                </a:lnTo>
                <a:close/>
              </a:path>
              <a:path w="161289" h="143509">
                <a:moveTo>
                  <a:pt x="86171" y="25400"/>
                </a:moveTo>
                <a:lnTo>
                  <a:pt x="66415" y="25400"/>
                </a:lnTo>
                <a:lnTo>
                  <a:pt x="53903" y="113527"/>
                </a:lnTo>
                <a:lnTo>
                  <a:pt x="86171" y="113527"/>
                </a:lnTo>
                <a:lnTo>
                  <a:pt x="8617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82558" y="6196146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39">
                <a:moveTo>
                  <a:pt x="157585" y="0"/>
                </a:moveTo>
                <a:lnTo>
                  <a:pt x="64452" y="0"/>
                </a:lnTo>
                <a:lnTo>
                  <a:pt x="55519" y="326"/>
                </a:lnTo>
                <a:lnTo>
                  <a:pt x="9019" y="21464"/>
                </a:lnTo>
                <a:lnTo>
                  <a:pt x="0" y="61469"/>
                </a:lnTo>
                <a:lnTo>
                  <a:pt x="2843" y="73340"/>
                </a:lnTo>
                <a:lnTo>
                  <a:pt x="8734" y="86025"/>
                </a:lnTo>
                <a:lnTo>
                  <a:pt x="16753" y="95625"/>
                </a:lnTo>
                <a:lnTo>
                  <a:pt x="27198" y="103856"/>
                </a:lnTo>
                <a:lnTo>
                  <a:pt x="3209" y="103856"/>
                </a:lnTo>
                <a:lnTo>
                  <a:pt x="3209" y="129256"/>
                </a:lnTo>
                <a:lnTo>
                  <a:pt x="157585" y="129256"/>
                </a:lnTo>
                <a:lnTo>
                  <a:pt x="157585" y="103856"/>
                </a:lnTo>
                <a:lnTo>
                  <a:pt x="67285" y="103797"/>
                </a:lnTo>
                <a:lnTo>
                  <a:pt x="54523" y="101996"/>
                </a:lnTo>
                <a:lnTo>
                  <a:pt x="23010" y="68273"/>
                </a:lnTo>
                <a:lnTo>
                  <a:pt x="22333" y="51575"/>
                </a:lnTo>
                <a:lnTo>
                  <a:pt x="27349" y="40783"/>
                </a:lnTo>
                <a:lnTo>
                  <a:pt x="38719" y="30394"/>
                </a:lnTo>
                <a:lnTo>
                  <a:pt x="50433" y="26678"/>
                </a:lnTo>
                <a:lnTo>
                  <a:pt x="65298" y="25400"/>
                </a:lnTo>
                <a:lnTo>
                  <a:pt x="157585" y="25400"/>
                </a:lnTo>
                <a:lnTo>
                  <a:pt x="1575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825654" y="6018629"/>
            <a:ext cx="217804" cy="138430"/>
          </a:xfrm>
          <a:custGeom>
            <a:avLst/>
            <a:gdLst/>
            <a:ahLst/>
            <a:cxnLst/>
            <a:rect l="l" t="t" r="r" b="b"/>
            <a:pathLst>
              <a:path w="217805" h="138429">
                <a:moveTo>
                  <a:pt x="191347" y="25400"/>
                </a:moveTo>
                <a:lnTo>
                  <a:pt x="83538" y="25400"/>
                </a:lnTo>
                <a:lnTo>
                  <a:pt x="77179" y="29739"/>
                </a:lnTo>
                <a:lnTo>
                  <a:pt x="68696" y="38263"/>
                </a:lnTo>
                <a:lnTo>
                  <a:pt x="60900" y="50520"/>
                </a:lnTo>
                <a:lnTo>
                  <a:pt x="57561" y="62185"/>
                </a:lnTo>
                <a:lnTo>
                  <a:pt x="56460" y="76289"/>
                </a:lnTo>
                <a:lnTo>
                  <a:pt x="58125" y="89165"/>
                </a:lnTo>
                <a:lnTo>
                  <a:pt x="79918" y="121422"/>
                </a:lnTo>
                <a:lnTo>
                  <a:pt x="125937" y="137330"/>
                </a:lnTo>
                <a:lnTo>
                  <a:pt x="141531" y="137950"/>
                </a:lnTo>
                <a:lnTo>
                  <a:pt x="154559" y="136912"/>
                </a:lnTo>
                <a:lnTo>
                  <a:pt x="201096" y="116094"/>
                </a:lnTo>
                <a:lnTo>
                  <a:pt x="204632" y="111760"/>
                </a:lnTo>
                <a:lnTo>
                  <a:pt x="136163" y="111754"/>
                </a:lnTo>
                <a:lnTo>
                  <a:pt x="123296" y="110874"/>
                </a:lnTo>
                <a:lnTo>
                  <a:pt x="88035" y="95557"/>
                </a:lnTo>
                <a:lnTo>
                  <a:pt x="79341" y="56590"/>
                </a:lnTo>
                <a:lnTo>
                  <a:pt x="85181" y="45526"/>
                </a:lnTo>
                <a:lnTo>
                  <a:pt x="128899" y="26195"/>
                </a:lnTo>
                <a:lnTo>
                  <a:pt x="146247" y="25714"/>
                </a:lnTo>
                <a:lnTo>
                  <a:pt x="191777" y="25714"/>
                </a:lnTo>
                <a:lnTo>
                  <a:pt x="191347" y="25400"/>
                </a:lnTo>
                <a:close/>
              </a:path>
              <a:path w="217805" h="138429">
                <a:moveTo>
                  <a:pt x="191777" y="25714"/>
                </a:moveTo>
                <a:lnTo>
                  <a:pt x="146247" y="25714"/>
                </a:lnTo>
                <a:lnTo>
                  <a:pt x="159833" y="27693"/>
                </a:lnTo>
                <a:lnTo>
                  <a:pt x="171575" y="31459"/>
                </a:lnTo>
                <a:lnTo>
                  <a:pt x="181477" y="36977"/>
                </a:lnTo>
                <a:lnTo>
                  <a:pt x="190332" y="45847"/>
                </a:lnTo>
                <a:lnTo>
                  <a:pt x="195532" y="57146"/>
                </a:lnTo>
                <a:lnTo>
                  <a:pt x="197182" y="71608"/>
                </a:lnTo>
                <a:lnTo>
                  <a:pt x="194684" y="83105"/>
                </a:lnTo>
                <a:lnTo>
                  <a:pt x="164968" y="108273"/>
                </a:lnTo>
                <a:lnTo>
                  <a:pt x="137441" y="111760"/>
                </a:lnTo>
                <a:lnTo>
                  <a:pt x="204632" y="111760"/>
                </a:lnTo>
                <a:lnTo>
                  <a:pt x="208547" y="106961"/>
                </a:lnTo>
                <a:lnTo>
                  <a:pt x="213828" y="96105"/>
                </a:lnTo>
                <a:lnTo>
                  <a:pt x="216918" y="83051"/>
                </a:lnTo>
                <a:lnTo>
                  <a:pt x="217793" y="67319"/>
                </a:lnTo>
                <a:lnTo>
                  <a:pt x="215308" y="55209"/>
                </a:lnTo>
                <a:lnTo>
                  <a:pt x="210089" y="42925"/>
                </a:lnTo>
                <a:lnTo>
                  <a:pt x="202206" y="33335"/>
                </a:lnTo>
                <a:lnTo>
                  <a:pt x="191777" y="25714"/>
                </a:lnTo>
                <a:close/>
              </a:path>
              <a:path w="217805" h="138429">
                <a:moveTo>
                  <a:pt x="214489" y="0"/>
                </a:moveTo>
                <a:lnTo>
                  <a:pt x="0" y="0"/>
                </a:lnTo>
                <a:lnTo>
                  <a:pt x="0" y="25400"/>
                </a:lnTo>
                <a:lnTo>
                  <a:pt x="214489" y="25400"/>
                </a:lnTo>
                <a:lnTo>
                  <a:pt x="2144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882840" y="5834338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10">
                <a:moveTo>
                  <a:pt x="86182" y="0"/>
                </a:moveTo>
                <a:lnTo>
                  <a:pt x="73764" y="0"/>
                </a:lnTo>
                <a:lnTo>
                  <a:pt x="65092" y="315"/>
                </a:lnTo>
                <a:lnTo>
                  <a:pt x="28393" y="11493"/>
                </a:lnTo>
                <a:lnTo>
                  <a:pt x="2527" y="47667"/>
                </a:lnTo>
                <a:lnTo>
                  <a:pt x="0" y="79467"/>
                </a:lnTo>
                <a:lnTo>
                  <a:pt x="2712" y="92201"/>
                </a:lnTo>
                <a:lnTo>
                  <a:pt x="23448" y="124422"/>
                </a:lnTo>
                <a:lnTo>
                  <a:pt x="69337" y="142321"/>
                </a:lnTo>
                <a:lnTo>
                  <a:pt x="84608" y="143051"/>
                </a:lnTo>
                <a:lnTo>
                  <a:pt x="97986" y="141897"/>
                </a:lnTo>
                <a:lnTo>
                  <a:pt x="142967" y="118185"/>
                </a:lnTo>
                <a:lnTo>
                  <a:pt x="144133" y="116556"/>
                </a:lnTo>
                <a:lnTo>
                  <a:pt x="86182" y="116556"/>
                </a:lnTo>
                <a:lnTo>
                  <a:pt x="86182" y="113526"/>
                </a:lnTo>
                <a:lnTo>
                  <a:pt x="53915" y="113526"/>
                </a:lnTo>
                <a:lnTo>
                  <a:pt x="42168" y="108515"/>
                </a:lnTo>
                <a:lnTo>
                  <a:pt x="32697" y="100877"/>
                </a:lnTo>
                <a:lnTo>
                  <a:pt x="26120" y="91405"/>
                </a:lnTo>
                <a:lnTo>
                  <a:pt x="22098" y="79522"/>
                </a:lnTo>
                <a:lnTo>
                  <a:pt x="20766" y="64690"/>
                </a:lnTo>
                <a:lnTo>
                  <a:pt x="22936" y="53754"/>
                </a:lnTo>
                <a:lnTo>
                  <a:pt x="29166" y="43054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2" y="25400"/>
                </a:lnTo>
                <a:lnTo>
                  <a:pt x="86182" y="0"/>
                </a:lnTo>
                <a:close/>
              </a:path>
              <a:path w="161289" h="143510">
                <a:moveTo>
                  <a:pt x="149400" y="5925"/>
                </a:moveTo>
                <a:lnTo>
                  <a:pt x="125434" y="5965"/>
                </a:lnTo>
                <a:lnTo>
                  <a:pt x="130098" y="15378"/>
                </a:lnTo>
                <a:lnTo>
                  <a:pt x="134209" y="26762"/>
                </a:lnTo>
                <a:lnTo>
                  <a:pt x="138151" y="41892"/>
                </a:lnTo>
                <a:lnTo>
                  <a:pt x="139288" y="53754"/>
                </a:lnTo>
                <a:lnTo>
                  <a:pt x="139423" y="69578"/>
                </a:lnTo>
                <a:lnTo>
                  <a:pt x="136857" y="82002"/>
                </a:lnTo>
                <a:lnTo>
                  <a:pt x="100613" y="114514"/>
                </a:lnTo>
                <a:lnTo>
                  <a:pt x="86182" y="116556"/>
                </a:lnTo>
                <a:lnTo>
                  <a:pt x="144133" y="116556"/>
                </a:lnTo>
                <a:lnTo>
                  <a:pt x="160151" y="72468"/>
                </a:lnTo>
                <a:lnTo>
                  <a:pt x="160787" y="56179"/>
                </a:lnTo>
                <a:lnTo>
                  <a:pt x="159645" y="44130"/>
                </a:lnTo>
                <a:lnTo>
                  <a:pt x="157403" y="30068"/>
                </a:lnTo>
                <a:lnTo>
                  <a:pt x="154018" y="17837"/>
                </a:lnTo>
                <a:lnTo>
                  <a:pt x="149400" y="5925"/>
                </a:lnTo>
                <a:close/>
              </a:path>
              <a:path w="161289" h="143510">
                <a:moveTo>
                  <a:pt x="86182" y="25400"/>
                </a:moveTo>
                <a:lnTo>
                  <a:pt x="66426" y="25400"/>
                </a:lnTo>
                <a:lnTo>
                  <a:pt x="53915" y="113526"/>
                </a:lnTo>
                <a:lnTo>
                  <a:pt x="86182" y="113526"/>
                </a:lnTo>
                <a:lnTo>
                  <a:pt x="86182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882098" y="5703387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4" h="90804">
                <a:moveTo>
                  <a:pt x="27376" y="0"/>
                </a:moveTo>
                <a:lnTo>
                  <a:pt x="1412" y="0"/>
                </a:lnTo>
                <a:lnTo>
                  <a:pt x="847" y="2821"/>
                </a:lnTo>
                <a:lnTo>
                  <a:pt x="283" y="7054"/>
                </a:lnTo>
                <a:lnTo>
                  <a:pt x="283" y="9312"/>
                </a:lnTo>
                <a:lnTo>
                  <a:pt x="0" y="11287"/>
                </a:lnTo>
                <a:lnTo>
                  <a:pt x="16855" y="57248"/>
                </a:lnTo>
                <a:lnTo>
                  <a:pt x="27658" y="64910"/>
                </a:lnTo>
                <a:lnTo>
                  <a:pt x="3669" y="64910"/>
                </a:lnTo>
                <a:lnTo>
                  <a:pt x="3669" y="90310"/>
                </a:lnTo>
                <a:lnTo>
                  <a:pt x="158045" y="90310"/>
                </a:lnTo>
                <a:lnTo>
                  <a:pt x="158045" y="64910"/>
                </a:lnTo>
                <a:lnTo>
                  <a:pt x="76740" y="64910"/>
                </a:lnTo>
                <a:lnTo>
                  <a:pt x="64305" y="64093"/>
                </a:lnTo>
                <a:lnTo>
                  <a:pt x="29679" y="45779"/>
                </a:lnTo>
                <a:lnTo>
                  <a:pt x="22578" y="20320"/>
                </a:lnTo>
                <a:lnTo>
                  <a:pt x="22578" y="16367"/>
                </a:lnTo>
                <a:lnTo>
                  <a:pt x="23143" y="12700"/>
                </a:lnTo>
                <a:lnTo>
                  <a:pt x="23707" y="9312"/>
                </a:lnTo>
                <a:lnTo>
                  <a:pt x="24554" y="5925"/>
                </a:lnTo>
                <a:lnTo>
                  <a:pt x="25683" y="2821"/>
                </a:lnTo>
                <a:lnTo>
                  <a:pt x="27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258069" y="56515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258069" y="562895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258069" y="1769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258069" y="1746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157545" y="7030719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169258" y="6915150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600"/>
                </a:lnTo>
              </a:path>
            </a:pathLst>
          </a:custGeom>
          <a:ln w="234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253642" y="6919341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7930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351573" y="691256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703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148796" y="6740976"/>
            <a:ext cx="217804" cy="138430"/>
          </a:xfrm>
          <a:custGeom>
            <a:avLst/>
            <a:gdLst/>
            <a:ahLst/>
            <a:cxnLst/>
            <a:rect l="l" t="t" r="r" b="b"/>
            <a:pathLst>
              <a:path w="217804" h="138429">
                <a:moveTo>
                  <a:pt x="191347" y="25400"/>
                </a:moveTo>
                <a:lnTo>
                  <a:pt x="83538" y="25400"/>
                </a:lnTo>
                <a:lnTo>
                  <a:pt x="77180" y="29738"/>
                </a:lnTo>
                <a:lnTo>
                  <a:pt x="68698" y="38263"/>
                </a:lnTo>
                <a:lnTo>
                  <a:pt x="60902" y="50518"/>
                </a:lnTo>
                <a:lnTo>
                  <a:pt x="57562" y="62184"/>
                </a:lnTo>
                <a:lnTo>
                  <a:pt x="56461" y="76287"/>
                </a:lnTo>
                <a:lnTo>
                  <a:pt x="58126" y="89164"/>
                </a:lnTo>
                <a:lnTo>
                  <a:pt x="79918" y="121421"/>
                </a:lnTo>
                <a:lnTo>
                  <a:pt x="125937" y="137330"/>
                </a:lnTo>
                <a:lnTo>
                  <a:pt x="141530" y="137950"/>
                </a:lnTo>
                <a:lnTo>
                  <a:pt x="154559" y="136912"/>
                </a:lnTo>
                <a:lnTo>
                  <a:pt x="201096" y="116095"/>
                </a:lnTo>
                <a:lnTo>
                  <a:pt x="204632" y="111760"/>
                </a:lnTo>
                <a:lnTo>
                  <a:pt x="136164" y="111754"/>
                </a:lnTo>
                <a:lnTo>
                  <a:pt x="123297" y="110874"/>
                </a:lnTo>
                <a:lnTo>
                  <a:pt x="88036" y="95558"/>
                </a:lnTo>
                <a:lnTo>
                  <a:pt x="79342" y="56591"/>
                </a:lnTo>
                <a:lnTo>
                  <a:pt x="85182" y="45526"/>
                </a:lnTo>
                <a:lnTo>
                  <a:pt x="128899" y="26195"/>
                </a:lnTo>
                <a:lnTo>
                  <a:pt x="146247" y="25714"/>
                </a:lnTo>
                <a:lnTo>
                  <a:pt x="191777" y="25714"/>
                </a:lnTo>
                <a:lnTo>
                  <a:pt x="191347" y="25400"/>
                </a:lnTo>
                <a:close/>
              </a:path>
              <a:path w="217804" h="138429">
                <a:moveTo>
                  <a:pt x="191777" y="25714"/>
                </a:moveTo>
                <a:lnTo>
                  <a:pt x="146247" y="25714"/>
                </a:lnTo>
                <a:lnTo>
                  <a:pt x="159833" y="27693"/>
                </a:lnTo>
                <a:lnTo>
                  <a:pt x="171576" y="31459"/>
                </a:lnTo>
                <a:lnTo>
                  <a:pt x="181477" y="36977"/>
                </a:lnTo>
                <a:lnTo>
                  <a:pt x="190333" y="45847"/>
                </a:lnTo>
                <a:lnTo>
                  <a:pt x="195534" y="57146"/>
                </a:lnTo>
                <a:lnTo>
                  <a:pt x="197184" y="71608"/>
                </a:lnTo>
                <a:lnTo>
                  <a:pt x="194685" y="83105"/>
                </a:lnTo>
                <a:lnTo>
                  <a:pt x="164969" y="108273"/>
                </a:lnTo>
                <a:lnTo>
                  <a:pt x="137443" y="111760"/>
                </a:lnTo>
                <a:lnTo>
                  <a:pt x="204632" y="111760"/>
                </a:lnTo>
                <a:lnTo>
                  <a:pt x="208546" y="106961"/>
                </a:lnTo>
                <a:lnTo>
                  <a:pt x="213828" y="96106"/>
                </a:lnTo>
                <a:lnTo>
                  <a:pt x="216918" y="83051"/>
                </a:lnTo>
                <a:lnTo>
                  <a:pt x="217793" y="67319"/>
                </a:lnTo>
                <a:lnTo>
                  <a:pt x="215308" y="55209"/>
                </a:lnTo>
                <a:lnTo>
                  <a:pt x="210089" y="42925"/>
                </a:lnTo>
                <a:lnTo>
                  <a:pt x="202206" y="33335"/>
                </a:lnTo>
                <a:lnTo>
                  <a:pt x="191777" y="25714"/>
                </a:lnTo>
                <a:close/>
              </a:path>
              <a:path w="217804" h="138429">
                <a:moveTo>
                  <a:pt x="214489" y="0"/>
                </a:moveTo>
                <a:lnTo>
                  <a:pt x="0" y="0"/>
                </a:lnTo>
                <a:lnTo>
                  <a:pt x="0" y="25400"/>
                </a:lnTo>
                <a:lnTo>
                  <a:pt x="214489" y="25400"/>
                </a:lnTo>
                <a:lnTo>
                  <a:pt x="2144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208910" y="6562048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40">
                <a:moveTo>
                  <a:pt x="154374" y="0"/>
                </a:moveTo>
                <a:lnTo>
                  <a:pt x="0" y="0"/>
                </a:lnTo>
                <a:lnTo>
                  <a:pt x="0" y="25400"/>
                </a:lnTo>
                <a:lnTo>
                  <a:pt x="91006" y="25473"/>
                </a:lnTo>
                <a:lnTo>
                  <a:pt x="103781" y="27323"/>
                </a:lnTo>
                <a:lnTo>
                  <a:pt x="134915" y="61261"/>
                </a:lnTo>
                <a:lnTo>
                  <a:pt x="135510" y="77955"/>
                </a:lnTo>
                <a:lnTo>
                  <a:pt x="130490" y="88775"/>
                </a:lnTo>
                <a:lnTo>
                  <a:pt x="119191" y="99079"/>
                </a:lnTo>
                <a:lnTo>
                  <a:pt x="107462" y="102662"/>
                </a:lnTo>
                <a:lnTo>
                  <a:pt x="92569" y="103856"/>
                </a:lnTo>
                <a:lnTo>
                  <a:pt x="0" y="103856"/>
                </a:lnTo>
                <a:lnTo>
                  <a:pt x="0" y="129256"/>
                </a:lnTo>
                <a:lnTo>
                  <a:pt x="93414" y="129256"/>
                </a:lnTo>
                <a:lnTo>
                  <a:pt x="102321" y="128955"/>
                </a:lnTo>
                <a:lnTo>
                  <a:pt x="148728" y="107902"/>
                </a:lnTo>
                <a:lnTo>
                  <a:pt x="157665" y="67879"/>
                </a:lnTo>
                <a:lnTo>
                  <a:pt x="155038" y="56009"/>
                </a:lnTo>
                <a:lnTo>
                  <a:pt x="149342" y="43297"/>
                </a:lnTo>
                <a:lnTo>
                  <a:pt x="141400" y="33868"/>
                </a:lnTo>
                <a:lnTo>
                  <a:pt x="130669" y="25400"/>
                </a:lnTo>
                <a:lnTo>
                  <a:pt x="154374" y="25400"/>
                </a:lnTo>
                <a:lnTo>
                  <a:pt x="1543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205264" y="6398640"/>
            <a:ext cx="161925" cy="122555"/>
          </a:xfrm>
          <a:custGeom>
            <a:avLst/>
            <a:gdLst/>
            <a:ahLst/>
            <a:cxnLst/>
            <a:rect l="l" t="t" r="r" b="b"/>
            <a:pathLst>
              <a:path w="161925" h="122554">
                <a:moveTo>
                  <a:pt x="33279" y="0"/>
                </a:moveTo>
                <a:lnTo>
                  <a:pt x="9572" y="0"/>
                </a:lnTo>
                <a:lnTo>
                  <a:pt x="6468" y="7056"/>
                </a:lnTo>
                <a:lnTo>
                  <a:pt x="4210" y="14392"/>
                </a:lnTo>
                <a:lnTo>
                  <a:pt x="824" y="29069"/>
                </a:lnTo>
                <a:lnTo>
                  <a:pt x="89" y="35685"/>
                </a:lnTo>
                <a:lnTo>
                  <a:pt x="0" y="46895"/>
                </a:lnTo>
                <a:lnTo>
                  <a:pt x="1137" y="60234"/>
                </a:lnTo>
                <a:lnTo>
                  <a:pt x="25530" y="104999"/>
                </a:lnTo>
                <a:lnTo>
                  <a:pt x="71552" y="121416"/>
                </a:lnTo>
                <a:lnTo>
                  <a:pt x="87973" y="122009"/>
                </a:lnTo>
                <a:lnTo>
                  <a:pt x="100536" y="120509"/>
                </a:lnTo>
                <a:lnTo>
                  <a:pt x="145873" y="95377"/>
                </a:lnTo>
                <a:lnTo>
                  <a:pt x="146325" y="94709"/>
                </a:lnTo>
                <a:lnTo>
                  <a:pt x="69223" y="94709"/>
                </a:lnTo>
                <a:lnTo>
                  <a:pt x="56636" y="92013"/>
                </a:lnTo>
                <a:lnTo>
                  <a:pt x="22924" y="57519"/>
                </a:lnTo>
                <a:lnTo>
                  <a:pt x="21426" y="43461"/>
                </a:lnTo>
                <a:lnTo>
                  <a:pt x="21496" y="35685"/>
                </a:lnTo>
                <a:lnTo>
                  <a:pt x="22555" y="29069"/>
                </a:lnTo>
                <a:lnTo>
                  <a:pt x="26506" y="14392"/>
                </a:lnTo>
                <a:lnTo>
                  <a:pt x="29328" y="7338"/>
                </a:lnTo>
                <a:lnTo>
                  <a:pt x="33279" y="0"/>
                </a:lnTo>
                <a:close/>
              </a:path>
              <a:path w="161925" h="122554">
                <a:moveTo>
                  <a:pt x="152095" y="0"/>
                </a:moveTo>
                <a:lnTo>
                  <a:pt x="129306" y="1193"/>
                </a:lnTo>
                <a:lnTo>
                  <a:pt x="134289" y="11929"/>
                </a:lnTo>
                <a:lnTo>
                  <a:pt x="138503" y="24994"/>
                </a:lnTo>
                <a:lnTo>
                  <a:pt x="139958" y="35685"/>
                </a:lnTo>
                <a:lnTo>
                  <a:pt x="140084" y="51358"/>
                </a:lnTo>
                <a:lnTo>
                  <a:pt x="137153" y="63483"/>
                </a:lnTo>
                <a:lnTo>
                  <a:pt x="101482" y="92634"/>
                </a:lnTo>
                <a:lnTo>
                  <a:pt x="69223" y="94709"/>
                </a:lnTo>
                <a:lnTo>
                  <a:pt x="146325" y="94709"/>
                </a:lnTo>
                <a:lnTo>
                  <a:pt x="152843" y="85075"/>
                </a:lnTo>
                <a:lnTo>
                  <a:pt x="157780" y="73437"/>
                </a:lnTo>
                <a:lnTo>
                  <a:pt x="160718" y="60496"/>
                </a:lnTo>
                <a:lnTo>
                  <a:pt x="161648" y="46895"/>
                </a:lnTo>
                <a:lnTo>
                  <a:pt x="161573" y="36689"/>
                </a:lnTo>
                <a:lnTo>
                  <a:pt x="160844" y="29632"/>
                </a:lnTo>
                <a:lnTo>
                  <a:pt x="159432" y="22012"/>
                </a:lnTo>
                <a:lnTo>
                  <a:pt x="158021" y="14676"/>
                </a:lnTo>
                <a:lnTo>
                  <a:pt x="155481" y="7338"/>
                </a:lnTo>
                <a:lnTo>
                  <a:pt x="152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205276" y="6233822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89" h="130175">
                <a:moveTo>
                  <a:pt x="80397" y="25400"/>
                </a:moveTo>
                <a:lnTo>
                  <a:pt x="60643" y="25400"/>
                </a:lnTo>
                <a:lnTo>
                  <a:pt x="61148" y="69193"/>
                </a:lnTo>
                <a:lnTo>
                  <a:pt x="72908" y="109044"/>
                </a:lnTo>
                <a:lnTo>
                  <a:pt x="120957" y="129899"/>
                </a:lnTo>
                <a:lnTo>
                  <a:pt x="132098" y="126858"/>
                </a:lnTo>
                <a:lnTo>
                  <a:pt x="142997" y="120176"/>
                </a:lnTo>
                <a:lnTo>
                  <a:pt x="154343" y="108883"/>
                </a:lnTo>
                <a:lnTo>
                  <a:pt x="155993" y="104745"/>
                </a:lnTo>
                <a:lnTo>
                  <a:pt x="106888" y="104745"/>
                </a:lnTo>
                <a:lnTo>
                  <a:pt x="95104" y="100568"/>
                </a:lnTo>
                <a:lnTo>
                  <a:pt x="85939" y="90077"/>
                </a:lnTo>
                <a:lnTo>
                  <a:pt x="82917" y="80185"/>
                </a:lnTo>
                <a:lnTo>
                  <a:pt x="81042" y="67013"/>
                </a:lnTo>
                <a:lnTo>
                  <a:pt x="80508" y="53344"/>
                </a:lnTo>
                <a:lnTo>
                  <a:pt x="80397" y="25400"/>
                </a:lnTo>
                <a:close/>
              </a:path>
              <a:path w="161289" h="130175">
                <a:moveTo>
                  <a:pt x="158008" y="0"/>
                </a:moveTo>
                <a:lnTo>
                  <a:pt x="69955" y="0"/>
                </a:lnTo>
                <a:lnTo>
                  <a:pt x="60915" y="305"/>
                </a:lnTo>
                <a:lnTo>
                  <a:pt x="24495" y="11624"/>
                </a:lnTo>
                <a:lnTo>
                  <a:pt x="912" y="53344"/>
                </a:lnTo>
                <a:lnTo>
                  <a:pt x="0" y="69193"/>
                </a:lnTo>
                <a:lnTo>
                  <a:pt x="980" y="81046"/>
                </a:lnTo>
                <a:lnTo>
                  <a:pt x="3306" y="94796"/>
                </a:lnTo>
                <a:lnTo>
                  <a:pt x="6475" y="106814"/>
                </a:lnTo>
                <a:lnTo>
                  <a:pt x="10688" y="119098"/>
                </a:lnTo>
                <a:lnTo>
                  <a:pt x="33817" y="118522"/>
                </a:lnTo>
                <a:lnTo>
                  <a:pt x="28694" y="107078"/>
                </a:lnTo>
                <a:lnTo>
                  <a:pt x="24695" y="94689"/>
                </a:lnTo>
                <a:lnTo>
                  <a:pt x="22961" y="86095"/>
                </a:lnTo>
                <a:lnTo>
                  <a:pt x="22895" y="85476"/>
                </a:lnTo>
                <a:lnTo>
                  <a:pt x="22113" y="74174"/>
                </a:lnTo>
                <a:lnTo>
                  <a:pt x="22514" y="56795"/>
                </a:lnTo>
                <a:lnTo>
                  <a:pt x="26474" y="45005"/>
                </a:lnTo>
                <a:lnTo>
                  <a:pt x="33838" y="34029"/>
                </a:lnTo>
                <a:lnTo>
                  <a:pt x="44554" y="27579"/>
                </a:lnTo>
                <a:lnTo>
                  <a:pt x="58103" y="25400"/>
                </a:lnTo>
                <a:lnTo>
                  <a:pt x="158008" y="25400"/>
                </a:lnTo>
                <a:lnTo>
                  <a:pt x="158008" y="0"/>
                </a:lnTo>
                <a:close/>
              </a:path>
              <a:path w="161289" h="130175">
                <a:moveTo>
                  <a:pt x="134584" y="25400"/>
                </a:moveTo>
                <a:lnTo>
                  <a:pt x="80397" y="25400"/>
                </a:lnTo>
                <a:lnTo>
                  <a:pt x="91059" y="25534"/>
                </a:lnTo>
                <a:lnTo>
                  <a:pt x="104506" y="27480"/>
                </a:lnTo>
                <a:lnTo>
                  <a:pt x="139224" y="59618"/>
                </a:lnTo>
                <a:lnTo>
                  <a:pt x="140747" y="73779"/>
                </a:lnTo>
                <a:lnTo>
                  <a:pt x="140713" y="74174"/>
                </a:lnTo>
                <a:lnTo>
                  <a:pt x="138409" y="86668"/>
                </a:lnTo>
                <a:lnTo>
                  <a:pt x="131679" y="97548"/>
                </a:lnTo>
                <a:lnTo>
                  <a:pt x="122100" y="103117"/>
                </a:lnTo>
                <a:lnTo>
                  <a:pt x="106888" y="104745"/>
                </a:lnTo>
                <a:lnTo>
                  <a:pt x="155993" y="104745"/>
                </a:lnTo>
                <a:lnTo>
                  <a:pt x="158357" y="98819"/>
                </a:lnTo>
                <a:lnTo>
                  <a:pt x="160591" y="85476"/>
                </a:lnTo>
                <a:lnTo>
                  <a:pt x="161007" y="67848"/>
                </a:lnTo>
                <a:lnTo>
                  <a:pt x="158302" y="55747"/>
                </a:lnTo>
                <a:lnTo>
                  <a:pt x="153083" y="43355"/>
                </a:lnTo>
                <a:lnTo>
                  <a:pt x="145292" y="33681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165165" y="6104282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4" y="0"/>
                </a:lnTo>
                <a:lnTo>
                  <a:pt x="176954" y="36689"/>
                </a:lnTo>
                <a:lnTo>
                  <a:pt x="175260" y="43745"/>
                </a:lnTo>
                <a:lnTo>
                  <a:pt x="171590" y="47130"/>
                </a:lnTo>
                <a:lnTo>
                  <a:pt x="168205" y="50518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5" y="77610"/>
                </a:lnTo>
                <a:lnTo>
                  <a:pt x="43745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1" y="77416"/>
                </a:lnTo>
                <a:lnTo>
                  <a:pt x="194114" y="54939"/>
                </a:lnTo>
                <a:lnTo>
                  <a:pt x="198120" y="25965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5" y="0"/>
                </a:lnTo>
                <a:lnTo>
                  <a:pt x="43745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208910" y="6058280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>
                <a:moveTo>
                  <a:pt x="0" y="0"/>
                </a:moveTo>
                <a:lnTo>
                  <a:pt x="1543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148796" y="6058280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>
                <a:moveTo>
                  <a:pt x="0" y="0"/>
                </a:moveTo>
                <a:lnTo>
                  <a:pt x="321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205249" y="5861918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4" y="0"/>
                </a:moveTo>
                <a:lnTo>
                  <a:pt x="39092" y="8267"/>
                </a:lnTo>
                <a:lnTo>
                  <a:pt x="4439" y="43833"/>
                </a:lnTo>
                <a:lnTo>
                  <a:pt x="0" y="72017"/>
                </a:lnTo>
                <a:lnTo>
                  <a:pt x="1079" y="84537"/>
                </a:lnTo>
                <a:lnTo>
                  <a:pt x="29032" y="128599"/>
                </a:lnTo>
                <a:lnTo>
                  <a:pt x="76778" y="140696"/>
                </a:lnTo>
                <a:lnTo>
                  <a:pt x="94929" y="140929"/>
                </a:lnTo>
                <a:lnTo>
                  <a:pt x="108369" y="138702"/>
                </a:lnTo>
                <a:lnTo>
                  <a:pt x="120477" y="134905"/>
                </a:lnTo>
                <a:lnTo>
                  <a:pt x="131280" y="129514"/>
                </a:lnTo>
                <a:lnTo>
                  <a:pt x="140805" y="122505"/>
                </a:lnTo>
                <a:lnTo>
                  <a:pt x="148062" y="114724"/>
                </a:lnTo>
                <a:lnTo>
                  <a:pt x="76752" y="114724"/>
                </a:lnTo>
                <a:lnTo>
                  <a:pt x="64885" y="113444"/>
                </a:lnTo>
                <a:lnTo>
                  <a:pt x="29462" y="95249"/>
                </a:lnTo>
                <a:lnTo>
                  <a:pt x="21441" y="70773"/>
                </a:lnTo>
                <a:lnTo>
                  <a:pt x="21452" y="69692"/>
                </a:lnTo>
                <a:lnTo>
                  <a:pt x="40500" y="36579"/>
                </a:lnTo>
                <a:lnTo>
                  <a:pt x="91917" y="27257"/>
                </a:lnTo>
                <a:lnTo>
                  <a:pt x="147875" y="27257"/>
                </a:lnTo>
                <a:lnTo>
                  <a:pt x="147732" y="27034"/>
                </a:lnTo>
                <a:lnTo>
                  <a:pt x="106670" y="2773"/>
                </a:lnTo>
                <a:lnTo>
                  <a:pt x="92680" y="679"/>
                </a:lnTo>
                <a:lnTo>
                  <a:pt x="76684" y="0"/>
                </a:lnTo>
                <a:close/>
              </a:path>
              <a:path w="161925" h="140970">
                <a:moveTo>
                  <a:pt x="147875" y="27257"/>
                </a:moveTo>
                <a:lnTo>
                  <a:pt x="91917" y="27257"/>
                </a:lnTo>
                <a:lnTo>
                  <a:pt x="104724" y="29541"/>
                </a:lnTo>
                <a:lnTo>
                  <a:pt x="116291" y="33833"/>
                </a:lnTo>
                <a:lnTo>
                  <a:pt x="126929" y="40325"/>
                </a:lnTo>
                <a:lnTo>
                  <a:pt x="134540" y="49153"/>
                </a:lnTo>
                <a:lnTo>
                  <a:pt x="138958" y="60819"/>
                </a:lnTo>
                <a:lnTo>
                  <a:pt x="140229" y="76307"/>
                </a:lnTo>
                <a:lnTo>
                  <a:pt x="137133" y="87105"/>
                </a:lnTo>
                <a:lnTo>
                  <a:pt x="105966" y="111802"/>
                </a:lnTo>
                <a:lnTo>
                  <a:pt x="76752" y="114724"/>
                </a:lnTo>
                <a:lnTo>
                  <a:pt x="148062" y="114724"/>
                </a:lnTo>
                <a:lnTo>
                  <a:pt x="161346" y="62471"/>
                </a:lnTo>
                <a:lnTo>
                  <a:pt x="159068" y="49515"/>
                </a:lnTo>
                <a:lnTo>
                  <a:pt x="154573" y="37740"/>
                </a:lnTo>
                <a:lnTo>
                  <a:pt x="147875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205701" y="5691392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39">
                <a:moveTo>
                  <a:pt x="157584" y="0"/>
                </a:moveTo>
                <a:lnTo>
                  <a:pt x="64451" y="0"/>
                </a:lnTo>
                <a:lnTo>
                  <a:pt x="55517" y="326"/>
                </a:lnTo>
                <a:lnTo>
                  <a:pt x="9018" y="21465"/>
                </a:lnTo>
                <a:lnTo>
                  <a:pt x="0" y="61471"/>
                </a:lnTo>
                <a:lnTo>
                  <a:pt x="2843" y="73342"/>
                </a:lnTo>
                <a:lnTo>
                  <a:pt x="8733" y="86027"/>
                </a:lnTo>
                <a:lnTo>
                  <a:pt x="16753" y="95626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4" y="129258"/>
                </a:lnTo>
                <a:lnTo>
                  <a:pt x="157584" y="103858"/>
                </a:lnTo>
                <a:lnTo>
                  <a:pt x="67283" y="103799"/>
                </a:lnTo>
                <a:lnTo>
                  <a:pt x="54522" y="101997"/>
                </a:lnTo>
                <a:lnTo>
                  <a:pt x="23009" y="68273"/>
                </a:lnTo>
                <a:lnTo>
                  <a:pt x="22332" y="51575"/>
                </a:lnTo>
                <a:lnTo>
                  <a:pt x="27348" y="40783"/>
                </a:lnTo>
                <a:lnTo>
                  <a:pt x="38719" y="30395"/>
                </a:lnTo>
                <a:lnTo>
                  <a:pt x="50433" y="26678"/>
                </a:lnTo>
                <a:lnTo>
                  <a:pt x="65298" y="25400"/>
                </a:lnTo>
                <a:lnTo>
                  <a:pt x="157584" y="25400"/>
                </a:lnTo>
                <a:lnTo>
                  <a:pt x="1575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581213" y="56515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581213" y="562895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581213" y="1769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581213" y="1746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476279" y="667352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524434" y="6476958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40">
                <a:moveTo>
                  <a:pt x="157585" y="0"/>
                </a:moveTo>
                <a:lnTo>
                  <a:pt x="64451" y="0"/>
                </a:lnTo>
                <a:lnTo>
                  <a:pt x="55519" y="325"/>
                </a:lnTo>
                <a:lnTo>
                  <a:pt x="9019" y="21464"/>
                </a:lnTo>
                <a:lnTo>
                  <a:pt x="0" y="61470"/>
                </a:lnTo>
                <a:lnTo>
                  <a:pt x="2843" y="73341"/>
                </a:lnTo>
                <a:lnTo>
                  <a:pt x="8733" y="86025"/>
                </a:lnTo>
                <a:lnTo>
                  <a:pt x="16753" y="95624"/>
                </a:lnTo>
                <a:lnTo>
                  <a:pt x="27198" y="103856"/>
                </a:lnTo>
                <a:lnTo>
                  <a:pt x="3209" y="103856"/>
                </a:lnTo>
                <a:lnTo>
                  <a:pt x="3209" y="129256"/>
                </a:lnTo>
                <a:lnTo>
                  <a:pt x="157585" y="129256"/>
                </a:lnTo>
                <a:lnTo>
                  <a:pt x="157585" y="103856"/>
                </a:lnTo>
                <a:lnTo>
                  <a:pt x="67284" y="103797"/>
                </a:lnTo>
                <a:lnTo>
                  <a:pt x="54523" y="101996"/>
                </a:lnTo>
                <a:lnTo>
                  <a:pt x="23009" y="68273"/>
                </a:lnTo>
                <a:lnTo>
                  <a:pt x="22332" y="51575"/>
                </a:lnTo>
                <a:lnTo>
                  <a:pt x="27348" y="40783"/>
                </a:lnTo>
                <a:lnTo>
                  <a:pt x="38719" y="30394"/>
                </a:lnTo>
                <a:lnTo>
                  <a:pt x="50433" y="26678"/>
                </a:lnTo>
                <a:lnTo>
                  <a:pt x="65298" y="25400"/>
                </a:lnTo>
                <a:lnTo>
                  <a:pt x="157585" y="25400"/>
                </a:lnTo>
                <a:lnTo>
                  <a:pt x="1575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523996" y="6315243"/>
            <a:ext cx="161925" cy="122555"/>
          </a:xfrm>
          <a:custGeom>
            <a:avLst/>
            <a:gdLst/>
            <a:ahLst/>
            <a:cxnLst/>
            <a:rect l="l" t="t" r="r" b="b"/>
            <a:pathLst>
              <a:path w="161925" h="122554">
                <a:moveTo>
                  <a:pt x="33279" y="0"/>
                </a:moveTo>
                <a:lnTo>
                  <a:pt x="9573" y="0"/>
                </a:lnTo>
                <a:lnTo>
                  <a:pt x="6468" y="7056"/>
                </a:lnTo>
                <a:lnTo>
                  <a:pt x="4210" y="14394"/>
                </a:lnTo>
                <a:lnTo>
                  <a:pt x="824" y="29069"/>
                </a:lnTo>
                <a:lnTo>
                  <a:pt x="89" y="35685"/>
                </a:lnTo>
                <a:lnTo>
                  <a:pt x="0" y="46896"/>
                </a:lnTo>
                <a:lnTo>
                  <a:pt x="1137" y="60235"/>
                </a:lnTo>
                <a:lnTo>
                  <a:pt x="25531" y="104999"/>
                </a:lnTo>
                <a:lnTo>
                  <a:pt x="71552" y="121417"/>
                </a:lnTo>
                <a:lnTo>
                  <a:pt x="87973" y="122011"/>
                </a:lnTo>
                <a:lnTo>
                  <a:pt x="100535" y="120510"/>
                </a:lnTo>
                <a:lnTo>
                  <a:pt x="145872" y="95378"/>
                </a:lnTo>
                <a:lnTo>
                  <a:pt x="146325" y="94709"/>
                </a:lnTo>
                <a:lnTo>
                  <a:pt x="69223" y="94709"/>
                </a:lnTo>
                <a:lnTo>
                  <a:pt x="56636" y="92013"/>
                </a:lnTo>
                <a:lnTo>
                  <a:pt x="22924" y="57520"/>
                </a:lnTo>
                <a:lnTo>
                  <a:pt x="21426" y="43463"/>
                </a:lnTo>
                <a:lnTo>
                  <a:pt x="21496" y="35685"/>
                </a:lnTo>
                <a:lnTo>
                  <a:pt x="22555" y="29069"/>
                </a:lnTo>
                <a:lnTo>
                  <a:pt x="26506" y="14394"/>
                </a:lnTo>
                <a:lnTo>
                  <a:pt x="29328" y="7338"/>
                </a:lnTo>
                <a:lnTo>
                  <a:pt x="33279" y="0"/>
                </a:lnTo>
                <a:close/>
              </a:path>
              <a:path w="161925" h="122554">
                <a:moveTo>
                  <a:pt x="152095" y="0"/>
                </a:moveTo>
                <a:lnTo>
                  <a:pt x="129307" y="1194"/>
                </a:lnTo>
                <a:lnTo>
                  <a:pt x="134290" y="11930"/>
                </a:lnTo>
                <a:lnTo>
                  <a:pt x="138504" y="24994"/>
                </a:lnTo>
                <a:lnTo>
                  <a:pt x="139958" y="35685"/>
                </a:lnTo>
                <a:lnTo>
                  <a:pt x="140084" y="51358"/>
                </a:lnTo>
                <a:lnTo>
                  <a:pt x="137153" y="63483"/>
                </a:lnTo>
                <a:lnTo>
                  <a:pt x="101482" y="92634"/>
                </a:lnTo>
                <a:lnTo>
                  <a:pt x="69223" y="94709"/>
                </a:lnTo>
                <a:lnTo>
                  <a:pt x="146325" y="94709"/>
                </a:lnTo>
                <a:lnTo>
                  <a:pt x="152842" y="85077"/>
                </a:lnTo>
                <a:lnTo>
                  <a:pt x="157780" y="73438"/>
                </a:lnTo>
                <a:lnTo>
                  <a:pt x="160718" y="60497"/>
                </a:lnTo>
                <a:lnTo>
                  <a:pt x="161648" y="46896"/>
                </a:lnTo>
                <a:lnTo>
                  <a:pt x="161573" y="36689"/>
                </a:lnTo>
                <a:lnTo>
                  <a:pt x="160844" y="29634"/>
                </a:lnTo>
                <a:lnTo>
                  <a:pt x="159433" y="22014"/>
                </a:lnTo>
                <a:lnTo>
                  <a:pt x="158022" y="14676"/>
                </a:lnTo>
                <a:lnTo>
                  <a:pt x="155482" y="7338"/>
                </a:lnTo>
                <a:lnTo>
                  <a:pt x="152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523981" y="6140613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4" y="0"/>
                </a:moveTo>
                <a:lnTo>
                  <a:pt x="39092" y="8267"/>
                </a:lnTo>
                <a:lnTo>
                  <a:pt x="4439" y="43833"/>
                </a:lnTo>
                <a:lnTo>
                  <a:pt x="0" y="72016"/>
                </a:lnTo>
                <a:lnTo>
                  <a:pt x="1078" y="84537"/>
                </a:lnTo>
                <a:lnTo>
                  <a:pt x="29032" y="128598"/>
                </a:lnTo>
                <a:lnTo>
                  <a:pt x="76779" y="140695"/>
                </a:lnTo>
                <a:lnTo>
                  <a:pt x="94930" y="140927"/>
                </a:lnTo>
                <a:lnTo>
                  <a:pt x="108370" y="138700"/>
                </a:lnTo>
                <a:lnTo>
                  <a:pt x="120478" y="134904"/>
                </a:lnTo>
                <a:lnTo>
                  <a:pt x="131281" y="129513"/>
                </a:lnTo>
                <a:lnTo>
                  <a:pt x="140806" y="122505"/>
                </a:lnTo>
                <a:lnTo>
                  <a:pt x="148064" y="114723"/>
                </a:lnTo>
                <a:lnTo>
                  <a:pt x="76752" y="114723"/>
                </a:lnTo>
                <a:lnTo>
                  <a:pt x="64886" y="113443"/>
                </a:lnTo>
                <a:lnTo>
                  <a:pt x="29462" y="95248"/>
                </a:lnTo>
                <a:lnTo>
                  <a:pt x="21441" y="70773"/>
                </a:lnTo>
                <a:lnTo>
                  <a:pt x="21452" y="69691"/>
                </a:lnTo>
                <a:lnTo>
                  <a:pt x="40500" y="36578"/>
                </a:lnTo>
                <a:lnTo>
                  <a:pt x="91917" y="27257"/>
                </a:lnTo>
                <a:lnTo>
                  <a:pt x="147875" y="27257"/>
                </a:lnTo>
                <a:lnTo>
                  <a:pt x="147732" y="27033"/>
                </a:lnTo>
                <a:lnTo>
                  <a:pt x="106669" y="2773"/>
                </a:lnTo>
                <a:lnTo>
                  <a:pt x="92680" y="679"/>
                </a:lnTo>
                <a:lnTo>
                  <a:pt x="76684" y="0"/>
                </a:lnTo>
                <a:close/>
              </a:path>
              <a:path w="161925" h="140970">
                <a:moveTo>
                  <a:pt x="147875" y="27257"/>
                </a:moveTo>
                <a:lnTo>
                  <a:pt x="91917" y="27257"/>
                </a:lnTo>
                <a:lnTo>
                  <a:pt x="104724" y="29541"/>
                </a:lnTo>
                <a:lnTo>
                  <a:pt x="116291" y="33832"/>
                </a:lnTo>
                <a:lnTo>
                  <a:pt x="126929" y="40323"/>
                </a:lnTo>
                <a:lnTo>
                  <a:pt x="134540" y="49152"/>
                </a:lnTo>
                <a:lnTo>
                  <a:pt x="138958" y="60818"/>
                </a:lnTo>
                <a:lnTo>
                  <a:pt x="140230" y="76306"/>
                </a:lnTo>
                <a:lnTo>
                  <a:pt x="137133" y="87104"/>
                </a:lnTo>
                <a:lnTo>
                  <a:pt x="105967" y="111801"/>
                </a:lnTo>
                <a:lnTo>
                  <a:pt x="76752" y="114723"/>
                </a:lnTo>
                <a:lnTo>
                  <a:pt x="148064" y="114723"/>
                </a:lnTo>
                <a:lnTo>
                  <a:pt x="161346" y="62470"/>
                </a:lnTo>
                <a:lnTo>
                  <a:pt x="159068" y="49514"/>
                </a:lnTo>
                <a:lnTo>
                  <a:pt x="154573" y="37740"/>
                </a:lnTo>
                <a:lnTo>
                  <a:pt x="147875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523989" y="5874130"/>
            <a:ext cx="158115" cy="225425"/>
          </a:xfrm>
          <a:custGeom>
            <a:avLst/>
            <a:gdLst/>
            <a:ahLst/>
            <a:cxnLst/>
            <a:rect l="l" t="t" r="r" b="b"/>
            <a:pathLst>
              <a:path w="158114" h="225425">
                <a:moveTo>
                  <a:pt x="158030" y="0"/>
                </a:moveTo>
                <a:lnTo>
                  <a:pt x="61910" y="32"/>
                </a:lnTo>
                <a:lnTo>
                  <a:pt x="24439" y="8879"/>
                </a:lnTo>
                <a:lnTo>
                  <a:pt x="0" y="51745"/>
                </a:lnTo>
                <a:lnTo>
                  <a:pt x="1295" y="63017"/>
                </a:lnTo>
                <a:lnTo>
                  <a:pt x="5291" y="74643"/>
                </a:lnTo>
                <a:lnTo>
                  <a:pt x="12844" y="87856"/>
                </a:lnTo>
                <a:lnTo>
                  <a:pt x="21838" y="96551"/>
                </a:lnTo>
                <a:lnTo>
                  <a:pt x="33286" y="104140"/>
                </a:lnTo>
                <a:lnTo>
                  <a:pt x="32457" y="104450"/>
                </a:lnTo>
                <a:lnTo>
                  <a:pt x="3903" y="129956"/>
                </a:lnTo>
                <a:lnTo>
                  <a:pt x="397" y="157968"/>
                </a:lnTo>
                <a:lnTo>
                  <a:pt x="3066" y="169962"/>
                </a:lnTo>
                <a:lnTo>
                  <a:pt x="8803" y="182299"/>
                </a:lnTo>
                <a:lnTo>
                  <a:pt x="16903" y="191771"/>
                </a:lnTo>
                <a:lnTo>
                  <a:pt x="27643" y="199812"/>
                </a:lnTo>
                <a:lnTo>
                  <a:pt x="3653" y="199812"/>
                </a:lnTo>
                <a:lnTo>
                  <a:pt x="3653" y="225212"/>
                </a:lnTo>
                <a:lnTo>
                  <a:pt x="158030" y="225212"/>
                </a:lnTo>
                <a:lnTo>
                  <a:pt x="158030" y="199812"/>
                </a:lnTo>
                <a:lnTo>
                  <a:pt x="69859" y="199807"/>
                </a:lnTo>
                <a:lnTo>
                  <a:pt x="56290" y="198419"/>
                </a:lnTo>
                <a:lnTo>
                  <a:pt x="23528" y="166888"/>
                </a:lnTo>
                <a:lnTo>
                  <a:pt x="22579" y="150811"/>
                </a:lnTo>
                <a:lnTo>
                  <a:pt x="27421" y="140015"/>
                </a:lnTo>
                <a:lnTo>
                  <a:pt x="38966" y="129809"/>
                </a:lnTo>
                <a:lnTo>
                  <a:pt x="50814" y="126462"/>
                </a:lnTo>
                <a:lnTo>
                  <a:pt x="65743" y="125307"/>
                </a:lnTo>
                <a:lnTo>
                  <a:pt x="158030" y="125307"/>
                </a:lnTo>
                <a:lnTo>
                  <a:pt x="158030" y="99907"/>
                </a:lnTo>
                <a:lnTo>
                  <a:pt x="69807" y="99901"/>
                </a:lnTo>
                <a:lnTo>
                  <a:pt x="27352" y="78712"/>
                </a:lnTo>
                <a:lnTo>
                  <a:pt x="22547" y="50825"/>
                </a:lnTo>
                <a:lnTo>
                  <a:pt x="27363" y="40088"/>
                </a:lnTo>
                <a:lnTo>
                  <a:pt x="38966" y="29901"/>
                </a:lnTo>
                <a:lnTo>
                  <a:pt x="50814" y="26554"/>
                </a:lnTo>
                <a:lnTo>
                  <a:pt x="65743" y="25400"/>
                </a:lnTo>
                <a:lnTo>
                  <a:pt x="158030" y="25400"/>
                </a:lnTo>
                <a:lnTo>
                  <a:pt x="1580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524716" y="5691532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10">
                <a:moveTo>
                  <a:pt x="86182" y="0"/>
                </a:moveTo>
                <a:lnTo>
                  <a:pt x="73764" y="0"/>
                </a:lnTo>
                <a:lnTo>
                  <a:pt x="65091" y="315"/>
                </a:lnTo>
                <a:lnTo>
                  <a:pt x="28392" y="11494"/>
                </a:lnTo>
                <a:lnTo>
                  <a:pt x="2526" y="47669"/>
                </a:lnTo>
                <a:lnTo>
                  <a:pt x="0" y="79468"/>
                </a:lnTo>
                <a:lnTo>
                  <a:pt x="2712" y="92202"/>
                </a:lnTo>
                <a:lnTo>
                  <a:pt x="23448" y="124424"/>
                </a:lnTo>
                <a:lnTo>
                  <a:pt x="69337" y="142322"/>
                </a:lnTo>
                <a:lnTo>
                  <a:pt x="84608" y="143052"/>
                </a:lnTo>
                <a:lnTo>
                  <a:pt x="97986" y="141898"/>
                </a:lnTo>
                <a:lnTo>
                  <a:pt x="142967" y="118186"/>
                </a:lnTo>
                <a:lnTo>
                  <a:pt x="144133" y="116558"/>
                </a:lnTo>
                <a:lnTo>
                  <a:pt x="86182" y="116558"/>
                </a:lnTo>
                <a:lnTo>
                  <a:pt x="86182" y="113527"/>
                </a:lnTo>
                <a:lnTo>
                  <a:pt x="53915" y="113527"/>
                </a:lnTo>
                <a:lnTo>
                  <a:pt x="42167" y="108515"/>
                </a:lnTo>
                <a:lnTo>
                  <a:pt x="32696" y="100878"/>
                </a:lnTo>
                <a:lnTo>
                  <a:pt x="26119" y="91405"/>
                </a:lnTo>
                <a:lnTo>
                  <a:pt x="22092" y="79468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5" y="31617"/>
                </a:lnTo>
                <a:lnTo>
                  <a:pt x="52567" y="27120"/>
                </a:lnTo>
                <a:lnTo>
                  <a:pt x="66426" y="25400"/>
                </a:lnTo>
                <a:lnTo>
                  <a:pt x="86182" y="25400"/>
                </a:lnTo>
                <a:lnTo>
                  <a:pt x="86182" y="0"/>
                </a:lnTo>
                <a:close/>
              </a:path>
              <a:path w="161289" h="143510">
                <a:moveTo>
                  <a:pt x="149399" y="5927"/>
                </a:moveTo>
                <a:lnTo>
                  <a:pt x="125433" y="5967"/>
                </a:lnTo>
                <a:lnTo>
                  <a:pt x="130097" y="15379"/>
                </a:lnTo>
                <a:lnTo>
                  <a:pt x="134208" y="26762"/>
                </a:lnTo>
                <a:lnTo>
                  <a:pt x="138151" y="41893"/>
                </a:lnTo>
                <a:lnTo>
                  <a:pt x="139288" y="53755"/>
                </a:lnTo>
                <a:lnTo>
                  <a:pt x="139422" y="69579"/>
                </a:lnTo>
                <a:lnTo>
                  <a:pt x="136857" y="82003"/>
                </a:lnTo>
                <a:lnTo>
                  <a:pt x="100613" y="114514"/>
                </a:lnTo>
                <a:lnTo>
                  <a:pt x="86182" y="116558"/>
                </a:lnTo>
                <a:lnTo>
                  <a:pt x="144133" y="116558"/>
                </a:lnTo>
                <a:lnTo>
                  <a:pt x="160150" y="72468"/>
                </a:lnTo>
                <a:lnTo>
                  <a:pt x="160786" y="56180"/>
                </a:lnTo>
                <a:lnTo>
                  <a:pt x="159644" y="44130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89" h="143510">
                <a:moveTo>
                  <a:pt x="86182" y="25400"/>
                </a:moveTo>
                <a:lnTo>
                  <a:pt x="66426" y="25400"/>
                </a:lnTo>
                <a:lnTo>
                  <a:pt x="53915" y="113527"/>
                </a:lnTo>
                <a:lnTo>
                  <a:pt x="86182" y="113527"/>
                </a:lnTo>
                <a:lnTo>
                  <a:pt x="86182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904354" y="56515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904354" y="562895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904354" y="1769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904354" y="1746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776490" y="6878319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788202" y="6761480"/>
            <a:ext cx="0" cy="102870"/>
          </a:xfrm>
          <a:custGeom>
            <a:avLst/>
            <a:gdLst/>
            <a:ahLst/>
            <a:cxnLst/>
            <a:rect l="l" t="t" r="r" b="b"/>
            <a:pathLst>
              <a:path h="102870">
                <a:moveTo>
                  <a:pt x="0" y="0"/>
                </a:moveTo>
                <a:lnTo>
                  <a:pt x="0" y="102870"/>
                </a:lnTo>
              </a:path>
            </a:pathLst>
          </a:custGeom>
          <a:ln w="234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872587" y="6766059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7930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970517" y="6759285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705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784109" y="6637365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19" y="0"/>
                </a:moveTo>
                <a:lnTo>
                  <a:pt x="176954" y="0"/>
                </a:lnTo>
                <a:lnTo>
                  <a:pt x="176954" y="36689"/>
                </a:lnTo>
                <a:lnTo>
                  <a:pt x="175259" y="43745"/>
                </a:lnTo>
                <a:lnTo>
                  <a:pt x="171592" y="47130"/>
                </a:lnTo>
                <a:lnTo>
                  <a:pt x="168205" y="50518"/>
                </a:lnTo>
                <a:lnTo>
                  <a:pt x="160019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5" y="77610"/>
                </a:lnTo>
                <a:lnTo>
                  <a:pt x="43745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2" y="77416"/>
                </a:lnTo>
                <a:lnTo>
                  <a:pt x="194114" y="54939"/>
                </a:lnTo>
                <a:lnTo>
                  <a:pt x="198119" y="25965"/>
                </a:lnTo>
                <a:lnTo>
                  <a:pt x="198119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5" y="0"/>
                </a:lnTo>
                <a:lnTo>
                  <a:pt x="43745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767742" y="6475652"/>
            <a:ext cx="214629" cy="129539"/>
          </a:xfrm>
          <a:custGeom>
            <a:avLst/>
            <a:gdLst/>
            <a:ahLst/>
            <a:cxnLst/>
            <a:rect l="l" t="t" r="r" b="b"/>
            <a:pathLst>
              <a:path w="214629" h="129540">
                <a:moveTo>
                  <a:pt x="214487" y="0"/>
                </a:moveTo>
                <a:lnTo>
                  <a:pt x="121354" y="0"/>
                </a:lnTo>
                <a:lnTo>
                  <a:pt x="112421" y="326"/>
                </a:lnTo>
                <a:lnTo>
                  <a:pt x="65922" y="21465"/>
                </a:lnTo>
                <a:lnTo>
                  <a:pt x="56903" y="61470"/>
                </a:lnTo>
                <a:lnTo>
                  <a:pt x="59746" y="73341"/>
                </a:lnTo>
                <a:lnTo>
                  <a:pt x="65637" y="86026"/>
                </a:lnTo>
                <a:lnTo>
                  <a:pt x="73657" y="95625"/>
                </a:lnTo>
                <a:lnTo>
                  <a:pt x="84101" y="103858"/>
                </a:lnTo>
                <a:lnTo>
                  <a:pt x="0" y="103858"/>
                </a:lnTo>
                <a:lnTo>
                  <a:pt x="0" y="129258"/>
                </a:lnTo>
                <a:lnTo>
                  <a:pt x="214487" y="129258"/>
                </a:lnTo>
                <a:lnTo>
                  <a:pt x="214487" y="103858"/>
                </a:lnTo>
                <a:lnTo>
                  <a:pt x="124187" y="103799"/>
                </a:lnTo>
                <a:lnTo>
                  <a:pt x="111426" y="101997"/>
                </a:lnTo>
                <a:lnTo>
                  <a:pt x="79913" y="68273"/>
                </a:lnTo>
                <a:lnTo>
                  <a:pt x="79236" y="51575"/>
                </a:lnTo>
                <a:lnTo>
                  <a:pt x="84252" y="40783"/>
                </a:lnTo>
                <a:lnTo>
                  <a:pt x="95623" y="30394"/>
                </a:lnTo>
                <a:lnTo>
                  <a:pt x="107336" y="26678"/>
                </a:lnTo>
                <a:lnTo>
                  <a:pt x="122201" y="25400"/>
                </a:lnTo>
                <a:lnTo>
                  <a:pt x="214487" y="25400"/>
                </a:lnTo>
                <a:lnTo>
                  <a:pt x="2144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824646" y="6296723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7583" y="0"/>
                </a:moveTo>
                <a:lnTo>
                  <a:pt x="64451" y="0"/>
                </a:lnTo>
                <a:lnTo>
                  <a:pt x="55517" y="326"/>
                </a:lnTo>
                <a:lnTo>
                  <a:pt x="9018" y="21465"/>
                </a:lnTo>
                <a:lnTo>
                  <a:pt x="0" y="61470"/>
                </a:lnTo>
                <a:lnTo>
                  <a:pt x="2843" y="73341"/>
                </a:lnTo>
                <a:lnTo>
                  <a:pt x="8733" y="86026"/>
                </a:lnTo>
                <a:lnTo>
                  <a:pt x="16753" y="95625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3" y="129258"/>
                </a:lnTo>
                <a:lnTo>
                  <a:pt x="157583" y="103858"/>
                </a:lnTo>
                <a:lnTo>
                  <a:pt x="67283" y="103799"/>
                </a:lnTo>
                <a:lnTo>
                  <a:pt x="54522" y="101997"/>
                </a:lnTo>
                <a:lnTo>
                  <a:pt x="23009" y="68273"/>
                </a:lnTo>
                <a:lnTo>
                  <a:pt x="22332" y="51575"/>
                </a:lnTo>
                <a:lnTo>
                  <a:pt x="27348" y="40783"/>
                </a:lnTo>
                <a:lnTo>
                  <a:pt x="38719" y="30394"/>
                </a:lnTo>
                <a:lnTo>
                  <a:pt x="50432" y="26678"/>
                </a:lnTo>
                <a:lnTo>
                  <a:pt x="65298" y="25400"/>
                </a:lnTo>
                <a:lnTo>
                  <a:pt x="157583" y="25400"/>
                </a:lnTo>
                <a:lnTo>
                  <a:pt x="157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827855" y="6233505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767742" y="6233505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824209" y="6056552"/>
            <a:ext cx="161925" cy="122555"/>
          </a:xfrm>
          <a:custGeom>
            <a:avLst/>
            <a:gdLst/>
            <a:ahLst/>
            <a:cxnLst/>
            <a:rect l="l" t="t" r="r" b="b"/>
            <a:pathLst>
              <a:path w="161925" h="122554">
                <a:moveTo>
                  <a:pt x="33279" y="0"/>
                </a:moveTo>
                <a:lnTo>
                  <a:pt x="9573" y="0"/>
                </a:lnTo>
                <a:lnTo>
                  <a:pt x="6468" y="7054"/>
                </a:lnTo>
                <a:lnTo>
                  <a:pt x="4210" y="14392"/>
                </a:lnTo>
                <a:lnTo>
                  <a:pt x="824" y="29069"/>
                </a:lnTo>
                <a:lnTo>
                  <a:pt x="89" y="35685"/>
                </a:lnTo>
                <a:lnTo>
                  <a:pt x="0" y="46895"/>
                </a:lnTo>
                <a:lnTo>
                  <a:pt x="1137" y="60234"/>
                </a:lnTo>
                <a:lnTo>
                  <a:pt x="25530" y="104999"/>
                </a:lnTo>
                <a:lnTo>
                  <a:pt x="71552" y="121416"/>
                </a:lnTo>
                <a:lnTo>
                  <a:pt x="87973" y="122009"/>
                </a:lnTo>
                <a:lnTo>
                  <a:pt x="100536" y="120509"/>
                </a:lnTo>
                <a:lnTo>
                  <a:pt x="145873" y="95377"/>
                </a:lnTo>
                <a:lnTo>
                  <a:pt x="146325" y="94709"/>
                </a:lnTo>
                <a:lnTo>
                  <a:pt x="69223" y="94709"/>
                </a:lnTo>
                <a:lnTo>
                  <a:pt x="56636" y="92013"/>
                </a:lnTo>
                <a:lnTo>
                  <a:pt x="22924" y="57519"/>
                </a:lnTo>
                <a:lnTo>
                  <a:pt x="21426" y="43461"/>
                </a:lnTo>
                <a:lnTo>
                  <a:pt x="21496" y="35685"/>
                </a:lnTo>
                <a:lnTo>
                  <a:pt x="22555" y="29069"/>
                </a:lnTo>
                <a:lnTo>
                  <a:pt x="26506" y="14392"/>
                </a:lnTo>
                <a:lnTo>
                  <a:pt x="29328" y="7338"/>
                </a:lnTo>
                <a:lnTo>
                  <a:pt x="33279" y="0"/>
                </a:lnTo>
                <a:close/>
              </a:path>
              <a:path w="161925" h="122554">
                <a:moveTo>
                  <a:pt x="152095" y="0"/>
                </a:moveTo>
                <a:lnTo>
                  <a:pt x="129306" y="1193"/>
                </a:lnTo>
                <a:lnTo>
                  <a:pt x="134289" y="11929"/>
                </a:lnTo>
                <a:lnTo>
                  <a:pt x="138503" y="24994"/>
                </a:lnTo>
                <a:lnTo>
                  <a:pt x="139958" y="35685"/>
                </a:lnTo>
                <a:lnTo>
                  <a:pt x="140084" y="51357"/>
                </a:lnTo>
                <a:lnTo>
                  <a:pt x="137153" y="63483"/>
                </a:lnTo>
                <a:lnTo>
                  <a:pt x="101482" y="92634"/>
                </a:lnTo>
                <a:lnTo>
                  <a:pt x="69223" y="94709"/>
                </a:lnTo>
                <a:lnTo>
                  <a:pt x="146325" y="94709"/>
                </a:lnTo>
                <a:lnTo>
                  <a:pt x="152843" y="85075"/>
                </a:lnTo>
                <a:lnTo>
                  <a:pt x="157780" y="73437"/>
                </a:lnTo>
                <a:lnTo>
                  <a:pt x="160718" y="60496"/>
                </a:lnTo>
                <a:lnTo>
                  <a:pt x="161648" y="46895"/>
                </a:lnTo>
                <a:lnTo>
                  <a:pt x="161573" y="36689"/>
                </a:lnTo>
                <a:lnTo>
                  <a:pt x="160844" y="29632"/>
                </a:lnTo>
                <a:lnTo>
                  <a:pt x="159433" y="22012"/>
                </a:lnTo>
                <a:lnTo>
                  <a:pt x="158021" y="14674"/>
                </a:lnTo>
                <a:lnTo>
                  <a:pt x="155481" y="7338"/>
                </a:lnTo>
                <a:lnTo>
                  <a:pt x="152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827855" y="5999825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767742" y="5999825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784109" y="5856739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19" y="0"/>
                </a:moveTo>
                <a:lnTo>
                  <a:pt x="176954" y="0"/>
                </a:lnTo>
                <a:lnTo>
                  <a:pt x="176954" y="36687"/>
                </a:lnTo>
                <a:lnTo>
                  <a:pt x="175259" y="43743"/>
                </a:lnTo>
                <a:lnTo>
                  <a:pt x="171592" y="47130"/>
                </a:lnTo>
                <a:lnTo>
                  <a:pt x="168205" y="50516"/>
                </a:lnTo>
                <a:lnTo>
                  <a:pt x="160019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5" y="77610"/>
                </a:lnTo>
                <a:lnTo>
                  <a:pt x="43745" y="96236"/>
                </a:lnTo>
                <a:lnTo>
                  <a:pt x="63500" y="96236"/>
                </a:lnTo>
                <a:lnTo>
                  <a:pt x="63500" y="77610"/>
                </a:lnTo>
                <a:lnTo>
                  <a:pt x="154562" y="77416"/>
                </a:lnTo>
                <a:lnTo>
                  <a:pt x="194114" y="54938"/>
                </a:lnTo>
                <a:lnTo>
                  <a:pt x="198119" y="25963"/>
                </a:lnTo>
                <a:lnTo>
                  <a:pt x="198119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5" y="0"/>
                </a:lnTo>
                <a:lnTo>
                  <a:pt x="43745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827855" y="5691356"/>
            <a:ext cx="213360" cy="150495"/>
          </a:xfrm>
          <a:custGeom>
            <a:avLst/>
            <a:gdLst/>
            <a:ahLst/>
            <a:cxnLst/>
            <a:rect l="l" t="t" r="r" b="b"/>
            <a:pathLst>
              <a:path w="213359" h="150495">
                <a:moveTo>
                  <a:pt x="0" y="0"/>
                </a:moveTo>
                <a:lnTo>
                  <a:pt x="0" y="26810"/>
                </a:lnTo>
                <a:lnTo>
                  <a:pt x="120790" y="75070"/>
                </a:lnTo>
                <a:lnTo>
                  <a:pt x="0" y="123330"/>
                </a:lnTo>
                <a:lnTo>
                  <a:pt x="0" y="150143"/>
                </a:lnTo>
                <a:lnTo>
                  <a:pt x="151834" y="87770"/>
                </a:lnTo>
                <a:lnTo>
                  <a:pt x="203126" y="87770"/>
                </a:lnTo>
                <a:lnTo>
                  <a:pt x="202755" y="87173"/>
                </a:lnTo>
                <a:lnTo>
                  <a:pt x="194803" y="80851"/>
                </a:lnTo>
                <a:lnTo>
                  <a:pt x="183348" y="74371"/>
                </a:lnTo>
                <a:lnTo>
                  <a:pt x="168487" y="67734"/>
                </a:lnTo>
                <a:lnTo>
                  <a:pt x="0" y="0"/>
                </a:lnTo>
                <a:close/>
              </a:path>
              <a:path w="213359" h="150495">
                <a:moveTo>
                  <a:pt x="203126" y="87770"/>
                </a:moveTo>
                <a:lnTo>
                  <a:pt x="151834" y="87770"/>
                </a:lnTo>
                <a:lnTo>
                  <a:pt x="165007" y="93025"/>
                </a:lnTo>
                <a:lnTo>
                  <a:pt x="178814" y="99427"/>
                </a:lnTo>
                <a:lnTo>
                  <a:pt x="186549" y="105269"/>
                </a:lnTo>
                <a:lnTo>
                  <a:pt x="189934" y="109219"/>
                </a:lnTo>
                <a:lnTo>
                  <a:pt x="191629" y="114583"/>
                </a:lnTo>
                <a:lnTo>
                  <a:pt x="191629" y="136314"/>
                </a:lnTo>
                <a:lnTo>
                  <a:pt x="212794" y="136314"/>
                </a:lnTo>
                <a:lnTo>
                  <a:pt x="212549" y="110495"/>
                </a:lnTo>
                <a:lnTo>
                  <a:pt x="209595" y="98185"/>
                </a:lnTo>
                <a:lnTo>
                  <a:pt x="203126" y="877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227497" y="56515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227497" y="562895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227497" y="1769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227497" y="1746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126973" y="8041358"/>
            <a:ext cx="205740" cy="133350"/>
          </a:xfrm>
          <a:custGeom>
            <a:avLst/>
            <a:gdLst/>
            <a:ahLst/>
            <a:cxnLst/>
            <a:rect l="l" t="t" r="r" b="b"/>
            <a:pathLst>
              <a:path w="205740" h="133350">
                <a:moveTo>
                  <a:pt x="60216" y="0"/>
                </a:moveTo>
                <a:lnTo>
                  <a:pt x="23427" y="11227"/>
                </a:lnTo>
                <a:lnTo>
                  <a:pt x="868" y="54891"/>
                </a:lnTo>
                <a:lnTo>
                  <a:pt x="0" y="132918"/>
                </a:lnTo>
                <a:lnTo>
                  <a:pt x="205739" y="132918"/>
                </a:lnTo>
                <a:lnTo>
                  <a:pt x="205739" y="104978"/>
                </a:lnTo>
                <a:lnTo>
                  <a:pt x="22859" y="104978"/>
                </a:lnTo>
                <a:lnTo>
                  <a:pt x="23421" y="61430"/>
                </a:lnTo>
                <a:lnTo>
                  <a:pt x="53966" y="30749"/>
                </a:lnTo>
                <a:lnTo>
                  <a:pt x="71644" y="30356"/>
                </a:lnTo>
                <a:lnTo>
                  <a:pt x="114086" y="30356"/>
                </a:lnTo>
                <a:lnTo>
                  <a:pt x="108672" y="21447"/>
                </a:lnTo>
                <a:lnTo>
                  <a:pt x="99036" y="10095"/>
                </a:lnTo>
                <a:lnTo>
                  <a:pt x="88291" y="4483"/>
                </a:lnTo>
                <a:lnTo>
                  <a:pt x="75374" y="1117"/>
                </a:lnTo>
                <a:lnTo>
                  <a:pt x="60216" y="0"/>
                </a:lnTo>
                <a:close/>
              </a:path>
              <a:path w="205740" h="133350">
                <a:moveTo>
                  <a:pt x="114086" y="30356"/>
                </a:moveTo>
                <a:lnTo>
                  <a:pt x="71644" y="30356"/>
                </a:lnTo>
                <a:lnTo>
                  <a:pt x="82950" y="35015"/>
                </a:lnTo>
                <a:lnTo>
                  <a:pt x="93838" y="44488"/>
                </a:lnTo>
                <a:lnTo>
                  <a:pt x="98638" y="55777"/>
                </a:lnTo>
                <a:lnTo>
                  <a:pt x="100070" y="68899"/>
                </a:lnTo>
                <a:lnTo>
                  <a:pt x="100189" y="104978"/>
                </a:lnTo>
                <a:lnTo>
                  <a:pt x="123049" y="104978"/>
                </a:lnTo>
                <a:lnTo>
                  <a:pt x="123045" y="68899"/>
                </a:lnTo>
                <a:lnTo>
                  <a:pt x="122275" y="56053"/>
                </a:lnTo>
                <a:lnTo>
                  <a:pt x="119890" y="44088"/>
                </a:lnTo>
                <a:lnTo>
                  <a:pt x="115490" y="32666"/>
                </a:lnTo>
                <a:lnTo>
                  <a:pt x="114086" y="303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174676" y="7874621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4" y="0"/>
                </a:moveTo>
                <a:lnTo>
                  <a:pt x="39092" y="8267"/>
                </a:lnTo>
                <a:lnTo>
                  <a:pt x="4439" y="43833"/>
                </a:lnTo>
                <a:lnTo>
                  <a:pt x="0" y="72017"/>
                </a:lnTo>
                <a:lnTo>
                  <a:pt x="1079" y="84537"/>
                </a:lnTo>
                <a:lnTo>
                  <a:pt x="29032" y="128599"/>
                </a:lnTo>
                <a:lnTo>
                  <a:pt x="76779" y="140695"/>
                </a:lnTo>
                <a:lnTo>
                  <a:pt x="94930" y="140927"/>
                </a:lnTo>
                <a:lnTo>
                  <a:pt x="108371" y="138701"/>
                </a:lnTo>
                <a:lnTo>
                  <a:pt x="120479" y="134904"/>
                </a:lnTo>
                <a:lnTo>
                  <a:pt x="131281" y="129513"/>
                </a:lnTo>
                <a:lnTo>
                  <a:pt x="140807" y="122504"/>
                </a:lnTo>
                <a:lnTo>
                  <a:pt x="148064" y="114723"/>
                </a:lnTo>
                <a:lnTo>
                  <a:pt x="76753" y="114723"/>
                </a:lnTo>
                <a:lnTo>
                  <a:pt x="64886" y="113443"/>
                </a:lnTo>
                <a:lnTo>
                  <a:pt x="29462" y="95248"/>
                </a:lnTo>
                <a:lnTo>
                  <a:pt x="21441" y="70773"/>
                </a:lnTo>
                <a:lnTo>
                  <a:pt x="21452" y="69691"/>
                </a:lnTo>
                <a:lnTo>
                  <a:pt x="40501" y="36578"/>
                </a:lnTo>
                <a:lnTo>
                  <a:pt x="91918" y="27257"/>
                </a:lnTo>
                <a:lnTo>
                  <a:pt x="147875" y="27257"/>
                </a:lnTo>
                <a:lnTo>
                  <a:pt x="147732" y="27033"/>
                </a:lnTo>
                <a:lnTo>
                  <a:pt x="106670" y="2773"/>
                </a:lnTo>
                <a:lnTo>
                  <a:pt x="92680" y="679"/>
                </a:lnTo>
                <a:lnTo>
                  <a:pt x="76684" y="0"/>
                </a:lnTo>
                <a:close/>
              </a:path>
              <a:path w="161925" h="140970">
                <a:moveTo>
                  <a:pt x="147875" y="27257"/>
                </a:moveTo>
                <a:lnTo>
                  <a:pt x="91918" y="27257"/>
                </a:lnTo>
                <a:lnTo>
                  <a:pt x="104724" y="29541"/>
                </a:lnTo>
                <a:lnTo>
                  <a:pt x="116292" y="33832"/>
                </a:lnTo>
                <a:lnTo>
                  <a:pt x="126929" y="40324"/>
                </a:lnTo>
                <a:lnTo>
                  <a:pt x="134540" y="49153"/>
                </a:lnTo>
                <a:lnTo>
                  <a:pt x="138959" y="60818"/>
                </a:lnTo>
                <a:lnTo>
                  <a:pt x="140230" y="76306"/>
                </a:lnTo>
                <a:lnTo>
                  <a:pt x="137133" y="87104"/>
                </a:lnTo>
                <a:lnTo>
                  <a:pt x="105967" y="111801"/>
                </a:lnTo>
                <a:lnTo>
                  <a:pt x="76753" y="114723"/>
                </a:lnTo>
                <a:lnTo>
                  <a:pt x="148064" y="114723"/>
                </a:lnTo>
                <a:lnTo>
                  <a:pt x="161347" y="62469"/>
                </a:lnTo>
                <a:lnTo>
                  <a:pt x="159068" y="49513"/>
                </a:lnTo>
                <a:lnTo>
                  <a:pt x="154574" y="37740"/>
                </a:lnTo>
                <a:lnTo>
                  <a:pt x="147875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118224" y="7819806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178338" y="7741348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118224" y="7741348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134594" y="7598261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60" y="43745"/>
                </a:lnTo>
                <a:lnTo>
                  <a:pt x="171590" y="47130"/>
                </a:lnTo>
                <a:lnTo>
                  <a:pt x="168203" y="50518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3" y="77610"/>
                </a:lnTo>
                <a:lnTo>
                  <a:pt x="43743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0" y="77417"/>
                </a:lnTo>
                <a:lnTo>
                  <a:pt x="194114" y="54939"/>
                </a:lnTo>
                <a:lnTo>
                  <a:pt x="198120" y="25965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3" y="0"/>
                </a:lnTo>
                <a:lnTo>
                  <a:pt x="43743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178338" y="7552259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118224" y="7552259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174690" y="7375306"/>
            <a:ext cx="161925" cy="122555"/>
          </a:xfrm>
          <a:custGeom>
            <a:avLst/>
            <a:gdLst/>
            <a:ahLst/>
            <a:cxnLst/>
            <a:rect l="l" t="t" r="r" b="b"/>
            <a:pathLst>
              <a:path w="161925" h="122554">
                <a:moveTo>
                  <a:pt x="33279" y="0"/>
                </a:moveTo>
                <a:lnTo>
                  <a:pt x="9573" y="0"/>
                </a:lnTo>
                <a:lnTo>
                  <a:pt x="6468" y="7054"/>
                </a:lnTo>
                <a:lnTo>
                  <a:pt x="4211" y="14392"/>
                </a:lnTo>
                <a:lnTo>
                  <a:pt x="824" y="29069"/>
                </a:lnTo>
                <a:lnTo>
                  <a:pt x="89" y="35685"/>
                </a:lnTo>
                <a:lnTo>
                  <a:pt x="0" y="46896"/>
                </a:lnTo>
                <a:lnTo>
                  <a:pt x="1137" y="60235"/>
                </a:lnTo>
                <a:lnTo>
                  <a:pt x="25531" y="104999"/>
                </a:lnTo>
                <a:lnTo>
                  <a:pt x="71552" y="121416"/>
                </a:lnTo>
                <a:lnTo>
                  <a:pt x="87974" y="122009"/>
                </a:lnTo>
                <a:lnTo>
                  <a:pt x="100537" y="120509"/>
                </a:lnTo>
                <a:lnTo>
                  <a:pt x="145873" y="95377"/>
                </a:lnTo>
                <a:lnTo>
                  <a:pt x="146325" y="94709"/>
                </a:lnTo>
                <a:lnTo>
                  <a:pt x="69223" y="94709"/>
                </a:lnTo>
                <a:lnTo>
                  <a:pt x="56637" y="92013"/>
                </a:lnTo>
                <a:lnTo>
                  <a:pt x="22924" y="57519"/>
                </a:lnTo>
                <a:lnTo>
                  <a:pt x="21426" y="43461"/>
                </a:lnTo>
                <a:lnTo>
                  <a:pt x="21496" y="35685"/>
                </a:lnTo>
                <a:lnTo>
                  <a:pt x="22555" y="29069"/>
                </a:lnTo>
                <a:lnTo>
                  <a:pt x="26506" y="14392"/>
                </a:lnTo>
                <a:lnTo>
                  <a:pt x="29328" y="7338"/>
                </a:lnTo>
                <a:lnTo>
                  <a:pt x="33279" y="0"/>
                </a:lnTo>
                <a:close/>
              </a:path>
              <a:path w="161925" h="122554">
                <a:moveTo>
                  <a:pt x="152095" y="0"/>
                </a:moveTo>
                <a:lnTo>
                  <a:pt x="129307" y="1193"/>
                </a:lnTo>
                <a:lnTo>
                  <a:pt x="134290" y="11929"/>
                </a:lnTo>
                <a:lnTo>
                  <a:pt x="138504" y="24994"/>
                </a:lnTo>
                <a:lnTo>
                  <a:pt x="139958" y="35685"/>
                </a:lnTo>
                <a:lnTo>
                  <a:pt x="140084" y="51358"/>
                </a:lnTo>
                <a:lnTo>
                  <a:pt x="137153" y="63483"/>
                </a:lnTo>
                <a:lnTo>
                  <a:pt x="101482" y="92634"/>
                </a:lnTo>
                <a:lnTo>
                  <a:pt x="69223" y="94709"/>
                </a:lnTo>
                <a:lnTo>
                  <a:pt x="146325" y="94709"/>
                </a:lnTo>
                <a:lnTo>
                  <a:pt x="152843" y="85075"/>
                </a:lnTo>
                <a:lnTo>
                  <a:pt x="157781" y="73436"/>
                </a:lnTo>
                <a:lnTo>
                  <a:pt x="160719" y="60495"/>
                </a:lnTo>
                <a:lnTo>
                  <a:pt x="161649" y="46896"/>
                </a:lnTo>
                <a:lnTo>
                  <a:pt x="161574" y="36689"/>
                </a:lnTo>
                <a:lnTo>
                  <a:pt x="160844" y="29632"/>
                </a:lnTo>
                <a:lnTo>
                  <a:pt x="159433" y="22012"/>
                </a:lnTo>
                <a:lnTo>
                  <a:pt x="158022" y="14674"/>
                </a:lnTo>
                <a:lnTo>
                  <a:pt x="155482" y="7338"/>
                </a:lnTo>
                <a:lnTo>
                  <a:pt x="152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174704" y="7210488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90" h="130175">
                <a:moveTo>
                  <a:pt x="80399" y="25400"/>
                </a:moveTo>
                <a:lnTo>
                  <a:pt x="60642" y="25400"/>
                </a:lnTo>
                <a:lnTo>
                  <a:pt x="61148" y="69194"/>
                </a:lnTo>
                <a:lnTo>
                  <a:pt x="72910" y="109044"/>
                </a:lnTo>
                <a:lnTo>
                  <a:pt x="120958" y="129899"/>
                </a:lnTo>
                <a:lnTo>
                  <a:pt x="132099" y="126857"/>
                </a:lnTo>
                <a:lnTo>
                  <a:pt x="142997" y="120176"/>
                </a:lnTo>
                <a:lnTo>
                  <a:pt x="154343" y="108881"/>
                </a:lnTo>
                <a:lnTo>
                  <a:pt x="155993" y="104745"/>
                </a:lnTo>
                <a:lnTo>
                  <a:pt x="106889" y="104745"/>
                </a:lnTo>
                <a:lnTo>
                  <a:pt x="95104" y="100568"/>
                </a:lnTo>
                <a:lnTo>
                  <a:pt x="85939" y="90077"/>
                </a:lnTo>
                <a:lnTo>
                  <a:pt x="82919" y="80185"/>
                </a:lnTo>
                <a:lnTo>
                  <a:pt x="81043" y="67013"/>
                </a:lnTo>
                <a:lnTo>
                  <a:pt x="80509" y="53344"/>
                </a:lnTo>
                <a:lnTo>
                  <a:pt x="80399" y="25400"/>
                </a:lnTo>
                <a:close/>
              </a:path>
              <a:path w="161290" h="130175">
                <a:moveTo>
                  <a:pt x="158010" y="0"/>
                </a:moveTo>
                <a:lnTo>
                  <a:pt x="69955" y="0"/>
                </a:lnTo>
                <a:lnTo>
                  <a:pt x="60914" y="305"/>
                </a:lnTo>
                <a:lnTo>
                  <a:pt x="24495" y="11624"/>
                </a:lnTo>
                <a:lnTo>
                  <a:pt x="912" y="53344"/>
                </a:lnTo>
                <a:lnTo>
                  <a:pt x="0" y="69194"/>
                </a:lnTo>
                <a:lnTo>
                  <a:pt x="980" y="81047"/>
                </a:lnTo>
                <a:lnTo>
                  <a:pt x="3306" y="94796"/>
                </a:lnTo>
                <a:lnTo>
                  <a:pt x="6476" y="106814"/>
                </a:lnTo>
                <a:lnTo>
                  <a:pt x="10690" y="119098"/>
                </a:lnTo>
                <a:lnTo>
                  <a:pt x="33817" y="118523"/>
                </a:lnTo>
                <a:lnTo>
                  <a:pt x="28694" y="107078"/>
                </a:lnTo>
                <a:lnTo>
                  <a:pt x="24696" y="94689"/>
                </a:lnTo>
                <a:lnTo>
                  <a:pt x="22962" y="86096"/>
                </a:lnTo>
                <a:lnTo>
                  <a:pt x="22895" y="85475"/>
                </a:lnTo>
                <a:lnTo>
                  <a:pt x="22113" y="74174"/>
                </a:lnTo>
                <a:lnTo>
                  <a:pt x="22514" y="56796"/>
                </a:lnTo>
                <a:lnTo>
                  <a:pt x="26475" y="45006"/>
                </a:lnTo>
                <a:lnTo>
                  <a:pt x="33838" y="34030"/>
                </a:lnTo>
                <a:lnTo>
                  <a:pt x="44554" y="27580"/>
                </a:lnTo>
                <a:lnTo>
                  <a:pt x="58102" y="25400"/>
                </a:lnTo>
                <a:lnTo>
                  <a:pt x="158010" y="25400"/>
                </a:lnTo>
                <a:lnTo>
                  <a:pt x="158010" y="0"/>
                </a:lnTo>
                <a:close/>
              </a:path>
              <a:path w="161290" h="130175">
                <a:moveTo>
                  <a:pt x="134584" y="25400"/>
                </a:moveTo>
                <a:lnTo>
                  <a:pt x="80399" y="25400"/>
                </a:lnTo>
                <a:lnTo>
                  <a:pt x="91058" y="25534"/>
                </a:lnTo>
                <a:lnTo>
                  <a:pt x="104506" y="27480"/>
                </a:lnTo>
                <a:lnTo>
                  <a:pt x="139224" y="59618"/>
                </a:lnTo>
                <a:lnTo>
                  <a:pt x="140747" y="73779"/>
                </a:lnTo>
                <a:lnTo>
                  <a:pt x="140713" y="74174"/>
                </a:lnTo>
                <a:lnTo>
                  <a:pt x="138409" y="86668"/>
                </a:lnTo>
                <a:lnTo>
                  <a:pt x="131679" y="97548"/>
                </a:lnTo>
                <a:lnTo>
                  <a:pt x="122100" y="103117"/>
                </a:lnTo>
                <a:lnTo>
                  <a:pt x="106889" y="104745"/>
                </a:lnTo>
                <a:lnTo>
                  <a:pt x="155993" y="104745"/>
                </a:lnTo>
                <a:lnTo>
                  <a:pt x="158358" y="98817"/>
                </a:lnTo>
                <a:lnTo>
                  <a:pt x="160592" y="85475"/>
                </a:lnTo>
                <a:lnTo>
                  <a:pt x="161008" y="67847"/>
                </a:lnTo>
                <a:lnTo>
                  <a:pt x="158302" y="55746"/>
                </a:lnTo>
                <a:lnTo>
                  <a:pt x="153083" y="43355"/>
                </a:lnTo>
                <a:lnTo>
                  <a:pt x="145292" y="33680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118224" y="7145577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126973" y="6825819"/>
            <a:ext cx="205740" cy="188595"/>
          </a:xfrm>
          <a:custGeom>
            <a:avLst/>
            <a:gdLst/>
            <a:ahLst/>
            <a:cxnLst/>
            <a:rect l="l" t="t" r="r" b="b"/>
            <a:pathLst>
              <a:path w="205740" h="188595">
                <a:moveTo>
                  <a:pt x="205739" y="0"/>
                </a:moveTo>
                <a:lnTo>
                  <a:pt x="0" y="78458"/>
                </a:lnTo>
                <a:lnTo>
                  <a:pt x="0" y="110067"/>
                </a:lnTo>
                <a:lnTo>
                  <a:pt x="205739" y="188525"/>
                </a:lnTo>
                <a:lnTo>
                  <a:pt x="205739" y="159172"/>
                </a:lnTo>
                <a:lnTo>
                  <a:pt x="152963" y="140547"/>
                </a:lnTo>
                <a:lnTo>
                  <a:pt x="152963" y="132080"/>
                </a:lnTo>
                <a:lnTo>
                  <a:pt x="129821" y="132080"/>
                </a:lnTo>
                <a:lnTo>
                  <a:pt x="27374" y="94261"/>
                </a:lnTo>
                <a:lnTo>
                  <a:pt x="129821" y="56445"/>
                </a:lnTo>
                <a:lnTo>
                  <a:pt x="152963" y="56445"/>
                </a:lnTo>
                <a:lnTo>
                  <a:pt x="152963" y="47696"/>
                </a:lnTo>
                <a:lnTo>
                  <a:pt x="205739" y="29069"/>
                </a:lnTo>
                <a:lnTo>
                  <a:pt x="205739" y="0"/>
                </a:lnTo>
                <a:close/>
              </a:path>
              <a:path w="205740" h="188595">
                <a:moveTo>
                  <a:pt x="152963" y="56445"/>
                </a:moveTo>
                <a:lnTo>
                  <a:pt x="129821" y="56445"/>
                </a:lnTo>
                <a:lnTo>
                  <a:pt x="129821" y="132080"/>
                </a:lnTo>
                <a:lnTo>
                  <a:pt x="152963" y="132080"/>
                </a:lnTo>
                <a:lnTo>
                  <a:pt x="152963" y="564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118224" y="6718857"/>
            <a:ext cx="214629" cy="98425"/>
          </a:xfrm>
          <a:custGeom>
            <a:avLst/>
            <a:gdLst/>
            <a:ahLst/>
            <a:cxnLst/>
            <a:rect l="l" t="t" r="r" b="b"/>
            <a:pathLst>
              <a:path w="214629" h="98425">
                <a:moveTo>
                  <a:pt x="79869" y="73941"/>
                </a:moveTo>
                <a:lnTo>
                  <a:pt x="60112" y="73941"/>
                </a:lnTo>
                <a:lnTo>
                  <a:pt x="60112" y="98212"/>
                </a:lnTo>
                <a:lnTo>
                  <a:pt x="79869" y="98212"/>
                </a:lnTo>
                <a:lnTo>
                  <a:pt x="79869" y="73941"/>
                </a:lnTo>
                <a:close/>
              </a:path>
              <a:path w="214629" h="98425">
                <a:moveTo>
                  <a:pt x="21165" y="0"/>
                </a:moveTo>
                <a:lnTo>
                  <a:pt x="0" y="0"/>
                </a:lnTo>
                <a:lnTo>
                  <a:pt x="53" y="27457"/>
                </a:lnTo>
                <a:lnTo>
                  <a:pt x="22048" y="69006"/>
                </a:lnTo>
                <a:lnTo>
                  <a:pt x="49389" y="73941"/>
                </a:lnTo>
                <a:lnTo>
                  <a:pt x="214489" y="73941"/>
                </a:lnTo>
                <a:lnTo>
                  <a:pt x="214489" y="48541"/>
                </a:lnTo>
                <a:lnTo>
                  <a:pt x="36970" y="48541"/>
                </a:lnTo>
                <a:lnTo>
                  <a:pt x="30479" y="46849"/>
                </a:lnTo>
                <a:lnTo>
                  <a:pt x="26810" y="43180"/>
                </a:lnTo>
                <a:lnTo>
                  <a:pt x="23141" y="39792"/>
                </a:lnTo>
                <a:lnTo>
                  <a:pt x="21165" y="33301"/>
                </a:lnTo>
                <a:lnTo>
                  <a:pt x="21165" y="0"/>
                </a:lnTo>
                <a:close/>
              </a:path>
              <a:path w="214629" h="98425">
                <a:moveTo>
                  <a:pt x="79869" y="6772"/>
                </a:moveTo>
                <a:lnTo>
                  <a:pt x="60112" y="6772"/>
                </a:lnTo>
                <a:lnTo>
                  <a:pt x="60112" y="48541"/>
                </a:lnTo>
                <a:lnTo>
                  <a:pt x="79869" y="48541"/>
                </a:lnTo>
                <a:lnTo>
                  <a:pt x="79869" y="67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118224" y="6619515"/>
            <a:ext cx="214629" cy="98425"/>
          </a:xfrm>
          <a:custGeom>
            <a:avLst/>
            <a:gdLst/>
            <a:ahLst/>
            <a:cxnLst/>
            <a:rect l="l" t="t" r="r" b="b"/>
            <a:pathLst>
              <a:path w="214629" h="98425">
                <a:moveTo>
                  <a:pt x="79869" y="73941"/>
                </a:moveTo>
                <a:lnTo>
                  <a:pt x="60112" y="73941"/>
                </a:lnTo>
                <a:lnTo>
                  <a:pt x="60112" y="98212"/>
                </a:lnTo>
                <a:lnTo>
                  <a:pt x="79869" y="98212"/>
                </a:lnTo>
                <a:lnTo>
                  <a:pt x="79869" y="73941"/>
                </a:lnTo>
                <a:close/>
              </a:path>
              <a:path w="214629" h="98425">
                <a:moveTo>
                  <a:pt x="21165" y="0"/>
                </a:moveTo>
                <a:lnTo>
                  <a:pt x="0" y="0"/>
                </a:lnTo>
                <a:lnTo>
                  <a:pt x="53" y="27457"/>
                </a:lnTo>
                <a:lnTo>
                  <a:pt x="22048" y="69006"/>
                </a:lnTo>
                <a:lnTo>
                  <a:pt x="49389" y="73941"/>
                </a:lnTo>
                <a:lnTo>
                  <a:pt x="214489" y="73941"/>
                </a:lnTo>
                <a:lnTo>
                  <a:pt x="214489" y="48541"/>
                </a:lnTo>
                <a:lnTo>
                  <a:pt x="36970" y="48541"/>
                </a:lnTo>
                <a:lnTo>
                  <a:pt x="30479" y="46849"/>
                </a:lnTo>
                <a:lnTo>
                  <a:pt x="26810" y="43179"/>
                </a:lnTo>
                <a:lnTo>
                  <a:pt x="23141" y="39792"/>
                </a:lnTo>
                <a:lnTo>
                  <a:pt x="21165" y="33301"/>
                </a:lnTo>
                <a:lnTo>
                  <a:pt x="21165" y="0"/>
                </a:lnTo>
                <a:close/>
              </a:path>
              <a:path w="214629" h="98425">
                <a:moveTo>
                  <a:pt x="79869" y="6772"/>
                </a:moveTo>
                <a:lnTo>
                  <a:pt x="60112" y="6772"/>
                </a:lnTo>
                <a:lnTo>
                  <a:pt x="60112" y="48541"/>
                </a:lnTo>
                <a:lnTo>
                  <a:pt x="79869" y="48541"/>
                </a:lnTo>
                <a:lnTo>
                  <a:pt x="79869" y="67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178338" y="6585648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118224" y="6585648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118224" y="650719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89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178338" y="6428732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118224" y="6428732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174703" y="6242184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90" h="130175">
                <a:moveTo>
                  <a:pt x="80399" y="25400"/>
                </a:moveTo>
                <a:lnTo>
                  <a:pt x="60643" y="25400"/>
                </a:lnTo>
                <a:lnTo>
                  <a:pt x="61148" y="69193"/>
                </a:lnTo>
                <a:lnTo>
                  <a:pt x="72909" y="109043"/>
                </a:lnTo>
                <a:lnTo>
                  <a:pt x="120957" y="129898"/>
                </a:lnTo>
                <a:lnTo>
                  <a:pt x="132099" y="126857"/>
                </a:lnTo>
                <a:lnTo>
                  <a:pt x="142997" y="120176"/>
                </a:lnTo>
                <a:lnTo>
                  <a:pt x="154343" y="108881"/>
                </a:lnTo>
                <a:lnTo>
                  <a:pt x="155994" y="104744"/>
                </a:lnTo>
                <a:lnTo>
                  <a:pt x="106889" y="104744"/>
                </a:lnTo>
                <a:lnTo>
                  <a:pt x="95104" y="100567"/>
                </a:lnTo>
                <a:lnTo>
                  <a:pt x="85939" y="90076"/>
                </a:lnTo>
                <a:lnTo>
                  <a:pt x="82918" y="80185"/>
                </a:lnTo>
                <a:lnTo>
                  <a:pt x="81043" y="67012"/>
                </a:lnTo>
                <a:lnTo>
                  <a:pt x="80509" y="53343"/>
                </a:lnTo>
                <a:lnTo>
                  <a:pt x="80399" y="25400"/>
                </a:lnTo>
                <a:close/>
              </a:path>
              <a:path w="161290" h="130175">
                <a:moveTo>
                  <a:pt x="158010" y="0"/>
                </a:moveTo>
                <a:lnTo>
                  <a:pt x="69955" y="0"/>
                </a:lnTo>
                <a:lnTo>
                  <a:pt x="60915" y="305"/>
                </a:lnTo>
                <a:lnTo>
                  <a:pt x="24495" y="11623"/>
                </a:lnTo>
                <a:lnTo>
                  <a:pt x="912" y="53343"/>
                </a:lnTo>
                <a:lnTo>
                  <a:pt x="0" y="69193"/>
                </a:lnTo>
                <a:lnTo>
                  <a:pt x="980" y="81045"/>
                </a:lnTo>
                <a:lnTo>
                  <a:pt x="3306" y="94795"/>
                </a:lnTo>
                <a:lnTo>
                  <a:pt x="6476" y="106813"/>
                </a:lnTo>
                <a:lnTo>
                  <a:pt x="10690" y="119096"/>
                </a:lnTo>
                <a:lnTo>
                  <a:pt x="33818" y="118522"/>
                </a:lnTo>
                <a:lnTo>
                  <a:pt x="28695" y="107077"/>
                </a:lnTo>
                <a:lnTo>
                  <a:pt x="24696" y="94688"/>
                </a:lnTo>
                <a:lnTo>
                  <a:pt x="22961" y="86095"/>
                </a:lnTo>
                <a:lnTo>
                  <a:pt x="22895" y="85475"/>
                </a:lnTo>
                <a:lnTo>
                  <a:pt x="22113" y="74174"/>
                </a:lnTo>
                <a:lnTo>
                  <a:pt x="22514" y="56795"/>
                </a:lnTo>
                <a:lnTo>
                  <a:pt x="26475" y="45006"/>
                </a:lnTo>
                <a:lnTo>
                  <a:pt x="33838" y="34030"/>
                </a:lnTo>
                <a:lnTo>
                  <a:pt x="44554" y="27580"/>
                </a:lnTo>
                <a:lnTo>
                  <a:pt x="58103" y="25400"/>
                </a:lnTo>
                <a:lnTo>
                  <a:pt x="158010" y="25400"/>
                </a:lnTo>
                <a:lnTo>
                  <a:pt x="158010" y="0"/>
                </a:lnTo>
                <a:close/>
              </a:path>
              <a:path w="161290" h="130175">
                <a:moveTo>
                  <a:pt x="134584" y="25400"/>
                </a:moveTo>
                <a:lnTo>
                  <a:pt x="80399" y="25400"/>
                </a:lnTo>
                <a:lnTo>
                  <a:pt x="91057" y="25533"/>
                </a:lnTo>
                <a:lnTo>
                  <a:pt x="104505" y="27479"/>
                </a:lnTo>
                <a:lnTo>
                  <a:pt x="139224" y="59617"/>
                </a:lnTo>
                <a:lnTo>
                  <a:pt x="140747" y="73778"/>
                </a:lnTo>
                <a:lnTo>
                  <a:pt x="140713" y="74174"/>
                </a:lnTo>
                <a:lnTo>
                  <a:pt x="138409" y="86667"/>
                </a:lnTo>
                <a:lnTo>
                  <a:pt x="131679" y="97547"/>
                </a:lnTo>
                <a:lnTo>
                  <a:pt x="122100" y="103116"/>
                </a:lnTo>
                <a:lnTo>
                  <a:pt x="106889" y="104744"/>
                </a:lnTo>
                <a:lnTo>
                  <a:pt x="155994" y="104744"/>
                </a:lnTo>
                <a:lnTo>
                  <a:pt x="158358" y="98817"/>
                </a:lnTo>
                <a:lnTo>
                  <a:pt x="160592" y="85475"/>
                </a:lnTo>
                <a:lnTo>
                  <a:pt x="161008" y="67847"/>
                </a:lnTo>
                <a:lnTo>
                  <a:pt x="158303" y="55746"/>
                </a:lnTo>
                <a:lnTo>
                  <a:pt x="153083" y="43354"/>
                </a:lnTo>
                <a:lnTo>
                  <a:pt x="145292" y="33680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134594" y="6112644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2" y="0"/>
                </a:lnTo>
                <a:lnTo>
                  <a:pt x="176952" y="36687"/>
                </a:lnTo>
                <a:lnTo>
                  <a:pt x="175260" y="43743"/>
                </a:lnTo>
                <a:lnTo>
                  <a:pt x="171590" y="47130"/>
                </a:lnTo>
                <a:lnTo>
                  <a:pt x="168203" y="50516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3" y="77610"/>
                </a:lnTo>
                <a:lnTo>
                  <a:pt x="43743" y="96236"/>
                </a:lnTo>
                <a:lnTo>
                  <a:pt x="63500" y="96236"/>
                </a:lnTo>
                <a:lnTo>
                  <a:pt x="63500" y="77610"/>
                </a:lnTo>
                <a:lnTo>
                  <a:pt x="154561" y="77417"/>
                </a:lnTo>
                <a:lnTo>
                  <a:pt x="194114" y="54938"/>
                </a:lnTo>
                <a:lnTo>
                  <a:pt x="198120" y="25963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3" y="0"/>
                </a:lnTo>
                <a:lnTo>
                  <a:pt x="43743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178338" y="6066641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118224" y="6066641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174676" y="5870280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5" y="0"/>
                </a:moveTo>
                <a:lnTo>
                  <a:pt x="39092" y="8266"/>
                </a:lnTo>
                <a:lnTo>
                  <a:pt x="4439" y="43832"/>
                </a:lnTo>
                <a:lnTo>
                  <a:pt x="0" y="72016"/>
                </a:lnTo>
                <a:lnTo>
                  <a:pt x="1079" y="84537"/>
                </a:lnTo>
                <a:lnTo>
                  <a:pt x="29032" y="128598"/>
                </a:lnTo>
                <a:lnTo>
                  <a:pt x="76779" y="140695"/>
                </a:lnTo>
                <a:lnTo>
                  <a:pt x="94930" y="140927"/>
                </a:lnTo>
                <a:lnTo>
                  <a:pt x="108370" y="138700"/>
                </a:lnTo>
                <a:lnTo>
                  <a:pt x="120478" y="134904"/>
                </a:lnTo>
                <a:lnTo>
                  <a:pt x="131281" y="129513"/>
                </a:lnTo>
                <a:lnTo>
                  <a:pt x="140806" y="122505"/>
                </a:lnTo>
                <a:lnTo>
                  <a:pt x="148064" y="114723"/>
                </a:lnTo>
                <a:lnTo>
                  <a:pt x="76752" y="114723"/>
                </a:lnTo>
                <a:lnTo>
                  <a:pt x="64886" y="113443"/>
                </a:lnTo>
                <a:lnTo>
                  <a:pt x="29461" y="95248"/>
                </a:lnTo>
                <a:lnTo>
                  <a:pt x="21441" y="70772"/>
                </a:lnTo>
                <a:lnTo>
                  <a:pt x="21452" y="69691"/>
                </a:lnTo>
                <a:lnTo>
                  <a:pt x="40501" y="36578"/>
                </a:lnTo>
                <a:lnTo>
                  <a:pt x="91918" y="27257"/>
                </a:lnTo>
                <a:lnTo>
                  <a:pt x="147875" y="27257"/>
                </a:lnTo>
                <a:lnTo>
                  <a:pt x="147732" y="27034"/>
                </a:lnTo>
                <a:lnTo>
                  <a:pt x="106670" y="2773"/>
                </a:lnTo>
                <a:lnTo>
                  <a:pt x="92681" y="679"/>
                </a:lnTo>
                <a:lnTo>
                  <a:pt x="76685" y="0"/>
                </a:lnTo>
                <a:close/>
              </a:path>
              <a:path w="161925" h="140970">
                <a:moveTo>
                  <a:pt x="147875" y="27257"/>
                </a:moveTo>
                <a:lnTo>
                  <a:pt x="91918" y="27257"/>
                </a:lnTo>
                <a:lnTo>
                  <a:pt x="104724" y="29541"/>
                </a:lnTo>
                <a:lnTo>
                  <a:pt x="116291" y="33832"/>
                </a:lnTo>
                <a:lnTo>
                  <a:pt x="126929" y="40323"/>
                </a:lnTo>
                <a:lnTo>
                  <a:pt x="134540" y="49153"/>
                </a:lnTo>
                <a:lnTo>
                  <a:pt x="138958" y="60818"/>
                </a:lnTo>
                <a:lnTo>
                  <a:pt x="140229" y="76306"/>
                </a:lnTo>
                <a:lnTo>
                  <a:pt x="137133" y="87104"/>
                </a:lnTo>
                <a:lnTo>
                  <a:pt x="105967" y="111801"/>
                </a:lnTo>
                <a:lnTo>
                  <a:pt x="76752" y="114723"/>
                </a:lnTo>
                <a:lnTo>
                  <a:pt x="148064" y="114723"/>
                </a:lnTo>
                <a:lnTo>
                  <a:pt x="161347" y="62470"/>
                </a:lnTo>
                <a:lnTo>
                  <a:pt x="159069" y="49514"/>
                </a:lnTo>
                <a:lnTo>
                  <a:pt x="154574" y="37740"/>
                </a:lnTo>
                <a:lnTo>
                  <a:pt x="147875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175128" y="5699752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7585" y="0"/>
                </a:moveTo>
                <a:lnTo>
                  <a:pt x="64451" y="0"/>
                </a:lnTo>
                <a:lnTo>
                  <a:pt x="55518" y="326"/>
                </a:lnTo>
                <a:lnTo>
                  <a:pt x="9019" y="21465"/>
                </a:lnTo>
                <a:lnTo>
                  <a:pt x="0" y="61470"/>
                </a:lnTo>
                <a:lnTo>
                  <a:pt x="2843" y="73342"/>
                </a:lnTo>
                <a:lnTo>
                  <a:pt x="8733" y="86026"/>
                </a:lnTo>
                <a:lnTo>
                  <a:pt x="16753" y="95626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5" y="129258"/>
                </a:lnTo>
                <a:lnTo>
                  <a:pt x="157585" y="103858"/>
                </a:lnTo>
                <a:lnTo>
                  <a:pt x="67284" y="103799"/>
                </a:lnTo>
                <a:lnTo>
                  <a:pt x="54523" y="101997"/>
                </a:lnTo>
                <a:lnTo>
                  <a:pt x="23010" y="68274"/>
                </a:lnTo>
                <a:lnTo>
                  <a:pt x="22333" y="51576"/>
                </a:lnTo>
                <a:lnTo>
                  <a:pt x="27348" y="40784"/>
                </a:lnTo>
                <a:lnTo>
                  <a:pt x="38719" y="30395"/>
                </a:lnTo>
                <a:lnTo>
                  <a:pt x="50433" y="26678"/>
                </a:lnTo>
                <a:lnTo>
                  <a:pt x="65298" y="25400"/>
                </a:lnTo>
                <a:lnTo>
                  <a:pt x="157585" y="25400"/>
                </a:lnTo>
                <a:lnTo>
                  <a:pt x="1575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9550640" y="56515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9550640" y="562895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9550640" y="1769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9550640" y="1746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9422775" y="6602864"/>
            <a:ext cx="205740" cy="160655"/>
          </a:xfrm>
          <a:custGeom>
            <a:avLst/>
            <a:gdLst/>
            <a:ahLst/>
            <a:cxnLst/>
            <a:rect l="l" t="t" r="r" b="b"/>
            <a:pathLst>
              <a:path w="205740" h="160654">
                <a:moveTo>
                  <a:pt x="63885" y="28476"/>
                </a:moveTo>
                <a:lnTo>
                  <a:pt x="22276" y="38255"/>
                </a:lnTo>
                <a:lnTo>
                  <a:pt x="820" y="81957"/>
                </a:lnTo>
                <a:lnTo>
                  <a:pt x="0" y="160301"/>
                </a:lnTo>
                <a:lnTo>
                  <a:pt x="205740" y="160301"/>
                </a:lnTo>
                <a:lnTo>
                  <a:pt x="205740" y="132361"/>
                </a:lnTo>
                <a:lnTo>
                  <a:pt x="22860" y="132361"/>
                </a:lnTo>
                <a:lnTo>
                  <a:pt x="22870" y="96086"/>
                </a:lnTo>
                <a:lnTo>
                  <a:pt x="39371" y="61619"/>
                </a:lnTo>
                <a:lnTo>
                  <a:pt x="67984" y="57500"/>
                </a:lnTo>
                <a:lnTo>
                  <a:pt x="107190" y="57500"/>
                </a:lnTo>
                <a:lnTo>
                  <a:pt x="105248" y="52569"/>
                </a:lnTo>
                <a:lnTo>
                  <a:pt x="97965" y="42754"/>
                </a:lnTo>
                <a:lnTo>
                  <a:pt x="86382" y="33271"/>
                </a:lnTo>
                <a:lnTo>
                  <a:pt x="77004" y="30124"/>
                </a:lnTo>
                <a:lnTo>
                  <a:pt x="63885" y="28476"/>
                </a:lnTo>
                <a:close/>
              </a:path>
              <a:path w="205740" h="160654">
                <a:moveTo>
                  <a:pt x="107190" y="57500"/>
                </a:moveTo>
                <a:lnTo>
                  <a:pt x="67984" y="57500"/>
                </a:lnTo>
                <a:lnTo>
                  <a:pt x="79320" y="61995"/>
                </a:lnTo>
                <a:lnTo>
                  <a:pt x="89939" y="71544"/>
                </a:lnTo>
                <a:lnTo>
                  <a:pt x="94451" y="82896"/>
                </a:lnTo>
                <a:lnTo>
                  <a:pt x="95956" y="97365"/>
                </a:lnTo>
                <a:lnTo>
                  <a:pt x="95956" y="132361"/>
                </a:lnTo>
                <a:lnTo>
                  <a:pt x="118816" y="132361"/>
                </a:lnTo>
                <a:lnTo>
                  <a:pt x="122340" y="83370"/>
                </a:lnTo>
                <a:lnTo>
                  <a:pt x="141488" y="62652"/>
                </a:lnTo>
                <a:lnTo>
                  <a:pt x="109220" y="62652"/>
                </a:lnTo>
                <a:lnTo>
                  <a:pt x="107190" y="57500"/>
                </a:lnTo>
                <a:close/>
              </a:path>
              <a:path w="205740" h="160654">
                <a:moveTo>
                  <a:pt x="205740" y="0"/>
                </a:moveTo>
                <a:lnTo>
                  <a:pt x="142593" y="31792"/>
                </a:lnTo>
                <a:lnTo>
                  <a:pt x="111478" y="56725"/>
                </a:lnTo>
                <a:lnTo>
                  <a:pt x="109220" y="62652"/>
                </a:lnTo>
                <a:lnTo>
                  <a:pt x="141488" y="62652"/>
                </a:lnTo>
                <a:lnTo>
                  <a:pt x="152965" y="56161"/>
                </a:lnTo>
                <a:lnTo>
                  <a:pt x="205740" y="29914"/>
                </a:lnTo>
                <a:lnTo>
                  <a:pt x="2057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9471224" y="6436070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09">
                <a:moveTo>
                  <a:pt x="86170" y="0"/>
                </a:moveTo>
                <a:lnTo>
                  <a:pt x="73753" y="0"/>
                </a:lnTo>
                <a:lnTo>
                  <a:pt x="65079" y="315"/>
                </a:lnTo>
                <a:lnTo>
                  <a:pt x="28380" y="11494"/>
                </a:lnTo>
                <a:lnTo>
                  <a:pt x="2515" y="47669"/>
                </a:lnTo>
                <a:lnTo>
                  <a:pt x="0" y="79522"/>
                </a:lnTo>
                <a:lnTo>
                  <a:pt x="2700" y="92203"/>
                </a:lnTo>
                <a:lnTo>
                  <a:pt x="23436" y="124424"/>
                </a:lnTo>
                <a:lnTo>
                  <a:pt x="69325" y="142322"/>
                </a:lnTo>
                <a:lnTo>
                  <a:pt x="84597" y="143052"/>
                </a:lnTo>
                <a:lnTo>
                  <a:pt x="97974" y="141898"/>
                </a:lnTo>
                <a:lnTo>
                  <a:pt x="142955" y="118186"/>
                </a:lnTo>
                <a:lnTo>
                  <a:pt x="144122" y="116558"/>
                </a:lnTo>
                <a:lnTo>
                  <a:pt x="86170" y="116558"/>
                </a:lnTo>
                <a:lnTo>
                  <a:pt x="86170" y="113526"/>
                </a:lnTo>
                <a:lnTo>
                  <a:pt x="53902" y="113526"/>
                </a:lnTo>
                <a:lnTo>
                  <a:pt x="42155" y="108515"/>
                </a:lnTo>
                <a:lnTo>
                  <a:pt x="32684" y="100879"/>
                </a:lnTo>
                <a:lnTo>
                  <a:pt x="26107" y="91405"/>
                </a:lnTo>
                <a:lnTo>
                  <a:pt x="22081" y="79469"/>
                </a:lnTo>
                <a:lnTo>
                  <a:pt x="20754" y="64690"/>
                </a:lnTo>
                <a:lnTo>
                  <a:pt x="22923" y="53756"/>
                </a:lnTo>
                <a:lnTo>
                  <a:pt x="29153" y="43054"/>
                </a:lnTo>
                <a:lnTo>
                  <a:pt x="40814" y="31617"/>
                </a:lnTo>
                <a:lnTo>
                  <a:pt x="52555" y="27120"/>
                </a:lnTo>
                <a:lnTo>
                  <a:pt x="66415" y="25400"/>
                </a:lnTo>
                <a:lnTo>
                  <a:pt x="86170" y="25400"/>
                </a:lnTo>
                <a:lnTo>
                  <a:pt x="86170" y="0"/>
                </a:lnTo>
                <a:close/>
              </a:path>
              <a:path w="161290" h="143509">
                <a:moveTo>
                  <a:pt x="149388" y="5927"/>
                </a:moveTo>
                <a:lnTo>
                  <a:pt x="125421" y="5967"/>
                </a:lnTo>
                <a:lnTo>
                  <a:pt x="130085" y="15379"/>
                </a:lnTo>
                <a:lnTo>
                  <a:pt x="134197" y="26763"/>
                </a:lnTo>
                <a:lnTo>
                  <a:pt x="138139" y="41894"/>
                </a:lnTo>
                <a:lnTo>
                  <a:pt x="139276" y="53756"/>
                </a:lnTo>
                <a:lnTo>
                  <a:pt x="139411" y="69580"/>
                </a:lnTo>
                <a:lnTo>
                  <a:pt x="136845" y="82003"/>
                </a:lnTo>
                <a:lnTo>
                  <a:pt x="100600" y="114514"/>
                </a:lnTo>
                <a:lnTo>
                  <a:pt x="86170" y="116558"/>
                </a:lnTo>
                <a:lnTo>
                  <a:pt x="144122" y="116558"/>
                </a:lnTo>
                <a:lnTo>
                  <a:pt x="160139" y="72468"/>
                </a:lnTo>
                <a:lnTo>
                  <a:pt x="160774" y="56180"/>
                </a:lnTo>
                <a:lnTo>
                  <a:pt x="159632" y="44130"/>
                </a:lnTo>
                <a:lnTo>
                  <a:pt x="157391" y="30069"/>
                </a:lnTo>
                <a:lnTo>
                  <a:pt x="154005" y="17838"/>
                </a:lnTo>
                <a:lnTo>
                  <a:pt x="149388" y="5927"/>
                </a:lnTo>
                <a:close/>
              </a:path>
              <a:path w="161290" h="143509">
                <a:moveTo>
                  <a:pt x="86170" y="25400"/>
                </a:moveTo>
                <a:lnTo>
                  <a:pt x="66415" y="25400"/>
                </a:lnTo>
                <a:lnTo>
                  <a:pt x="53902" y="113526"/>
                </a:lnTo>
                <a:lnTo>
                  <a:pt x="86170" y="113526"/>
                </a:lnTo>
                <a:lnTo>
                  <a:pt x="8617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9414026" y="638188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9474140" y="6303426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9414026" y="6303426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9471051" y="6110668"/>
            <a:ext cx="215900" cy="138430"/>
          </a:xfrm>
          <a:custGeom>
            <a:avLst/>
            <a:gdLst/>
            <a:ahLst/>
            <a:cxnLst/>
            <a:rect l="l" t="t" r="r" b="b"/>
            <a:pathLst>
              <a:path w="215900" h="138429">
                <a:moveTo>
                  <a:pt x="138273" y="0"/>
                </a:moveTo>
                <a:lnTo>
                  <a:pt x="3089" y="0"/>
                </a:lnTo>
                <a:lnTo>
                  <a:pt x="3089" y="25400"/>
                </a:lnTo>
                <a:lnTo>
                  <a:pt x="23272" y="27450"/>
                </a:lnTo>
                <a:lnTo>
                  <a:pt x="13410" y="35810"/>
                </a:lnTo>
                <a:lnTo>
                  <a:pt x="31" y="81032"/>
                </a:lnTo>
                <a:lnTo>
                  <a:pt x="0" y="83532"/>
                </a:lnTo>
                <a:lnTo>
                  <a:pt x="2784" y="94592"/>
                </a:lnTo>
                <a:lnTo>
                  <a:pt x="29783" y="126683"/>
                </a:lnTo>
                <a:lnTo>
                  <a:pt x="81271" y="137980"/>
                </a:lnTo>
                <a:lnTo>
                  <a:pt x="94405" y="137039"/>
                </a:lnTo>
                <a:lnTo>
                  <a:pt x="140932" y="116401"/>
                </a:lnTo>
                <a:lnTo>
                  <a:pt x="144689" y="111713"/>
                </a:lnTo>
                <a:lnTo>
                  <a:pt x="75044" y="111713"/>
                </a:lnTo>
                <a:lnTo>
                  <a:pt x="63093" y="110563"/>
                </a:lnTo>
                <a:lnTo>
                  <a:pt x="27785" y="92363"/>
                </a:lnTo>
                <a:lnTo>
                  <a:pt x="20628" y="66747"/>
                </a:lnTo>
                <a:lnTo>
                  <a:pt x="22799" y="54836"/>
                </a:lnTo>
                <a:lnTo>
                  <a:pt x="63759" y="26370"/>
                </a:lnTo>
                <a:lnTo>
                  <a:pt x="78442" y="25400"/>
                </a:lnTo>
                <a:lnTo>
                  <a:pt x="201880" y="25400"/>
                </a:lnTo>
                <a:lnTo>
                  <a:pt x="199817" y="22430"/>
                </a:lnTo>
                <a:lnTo>
                  <a:pt x="189646" y="12174"/>
                </a:lnTo>
                <a:lnTo>
                  <a:pt x="179336" y="6871"/>
                </a:lnTo>
                <a:lnTo>
                  <a:pt x="167337" y="3064"/>
                </a:lnTo>
                <a:lnTo>
                  <a:pt x="153650" y="768"/>
                </a:lnTo>
                <a:lnTo>
                  <a:pt x="138273" y="0"/>
                </a:lnTo>
                <a:close/>
              </a:path>
              <a:path w="215900" h="138429">
                <a:moveTo>
                  <a:pt x="201880" y="25400"/>
                </a:moveTo>
                <a:lnTo>
                  <a:pt x="130371" y="25400"/>
                </a:lnTo>
                <a:lnTo>
                  <a:pt x="147798" y="25522"/>
                </a:lnTo>
                <a:lnTo>
                  <a:pt x="161632" y="27455"/>
                </a:lnTo>
                <a:lnTo>
                  <a:pt x="193614" y="60490"/>
                </a:lnTo>
                <a:lnTo>
                  <a:pt x="195000" y="75070"/>
                </a:lnTo>
                <a:lnTo>
                  <a:pt x="194908" y="83283"/>
                </a:lnTo>
                <a:lnTo>
                  <a:pt x="193871" y="90029"/>
                </a:lnTo>
                <a:lnTo>
                  <a:pt x="189920" y="104703"/>
                </a:lnTo>
                <a:lnTo>
                  <a:pt x="187098" y="112041"/>
                </a:lnTo>
                <a:lnTo>
                  <a:pt x="183147" y="119380"/>
                </a:lnTo>
                <a:lnTo>
                  <a:pt x="207700" y="119380"/>
                </a:lnTo>
                <a:lnTo>
                  <a:pt x="215879" y="69985"/>
                </a:lnTo>
                <a:lnTo>
                  <a:pt x="214938" y="56603"/>
                </a:lnTo>
                <a:lnTo>
                  <a:pt x="212154" y="44388"/>
                </a:lnTo>
                <a:lnTo>
                  <a:pt x="207217" y="33082"/>
                </a:lnTo>
                <a:lnTo>
                  <a:pt x="201880" y="25400"/>
                </a:lnTo>
                <a:close/>
              </a:path>
              <a:path w="215900" h="138429">
                <a:moveTo>
                  <a:pt x="130371" y="25400"/>
                </a:moveTo>
                <a:lnTo>
                  <a:pt x="78442" y="25400"/>
                </a:lnTo>
                <a:lnTo>
                  <a:pt x="86265" y="25655"/>
                </a:lnTo>
                <a:lnTo>
                  <a:pt x="99883" y="27591"/>
                </a:lnTo>
                <a:lnTo>
                  <a:pt x="134619" y="57293"/>
                </a:lnTo>
                <a:lnTo>
                  <a:pt x="136164" y="72252"/>
                </a:lnTo>
                <a:lnTo>
                  <a:pt x="133526" y="83532"/>
                </a:lnTo>
                <a:lnTo>
                  <a:pt x="103995" y="108549"/>
                </a:lnTo>
                <a:lnTo>
                  <a:pt x="75044" y="111713"/>
                </a:lnTo>
                <a:lnTo>
                  <a:pt x="144689" y="111713"/>
                </a:lnTo>
                <a:lnTo>
                  <a:pt x="156946" y="69985"/>
                </a:lnTo>
                <a:lnTo>
                  <a:pt x="156980" y="66747"/>
                </a:lnTo>
                <a:lnTo>
                  <a:pt x="154518" y="55175"/>
                </a:lnTo>
                <a:lnTo>
                  <a:pt x="149026" y="42926"/>
                </a:lnTo>
                <a:lnTo>
                  <a:pt x="141021" y="33336"/>
                </a:lnTo>
                <a:lnTo>
                  <a:pt x="13037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9474140" y="6045757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9414026" y="6045757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9470479" y="5849394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4" y="0"/>
                </a:moveTo>
                <a:lnTo>
                  <a:pt x="39092" y="8267"/>
                </a:lnTo>
                <a:lnTo>
                  <a:pt x="4439" y="43833"/>
                </a:lnTo>
                <a:lnTo>
                  <a:pt x="0" y="72017"/>
                </a:lnTo>
                <a:lnTo>
                  <a:pt x="1079" y="84537"/>
                </a:lnTo>
                <a:lnTo>
                  <a:pt x="29032" y="128599"/>
                </a:lnTo>
                <a:lnTo>
                  <a:pt x="76778" y="140696"/>
                </a:lnTo>
                <a:lnTo>
                  <a:pt x="94929" y="140929"/>
                </a:lnTo>
                <a:lnTo>
                  <a:pt x="108369" y="138702"/>
                </a:lnTo>
                <a:lnTo>
                  <a:pt x="120477" y="134905"/>
                </a:lnTo>
                <a:lnTo>
                  <a:pt x="131280" y="129514"/>
                </a:lnTo>
                <a:lnTo>
                  <a:pt x="140805" y="122505"/>
                </a:lnTo>
                <a:lnTo>
                  <a:pt x="148062" y="114724"/>
                </a:lnTo>
                <a:lnTo>
                  <a:pt x="76752" y="114724"/>
                </a:lnTo>
                <a:lnTo>
                  <a:pt x="64885" y="113444"/>
                </a:lnTo>
                <a:lnTo>
                  <a:pt x="29462" y="95249"/>
                </a:lnTo>
                <a:lnTo>
                  <a:pt x="21441" y="70773"/>
                </a:lnTo>
                <a:lnTo>
                  <a:pt x="21452" y="69692"/>
                </a:lnTo>
                <a:lnTo>
                  <a:pt x="40500" y="36579"/>
                </a:lnTo>
                <a:lnTo>
                  <a:pt x="91917" y="27257"/>
                </a:lnTo>
                <a:lnTo>
                  <a:pt x="147874" y="27257"/>
                </a:lnTo>
                <a:lnTo>
                  <a:pt x="147732" y="27034"/>
                </a:lnTo>
                <a:lnTo>
                  <a:pt x="106670" y="2773"/>
                </a:lnTo>
                <a:lnTo>
                  <a:pt x="92680" y="679"/>
                </a:lnTo>
                <a:lnTo>
                  <a:pt x="76684" y="0"/>
                </a:lnTo>
                <a:close/>
              </a:path>
              <a:path w="161925" h="140970">
                <a:moveTo>
                  <a:pt x="147874" y="27257"/>
                </a:moveTo>
                <a:lnTo>
                  <a:pt x="91917" y="27257"/>
                </a:lnTo>
                <a:lnTo>
                  <a:pt x="104724" y="29541"/>
                </a:lnTo>
                <a:lnTo>
                  <a:pt x="116291" y="33832"/>
                </a:lnTo>
                <a:lnTo>
                  <a:pt x="126929" y="40325"/>
                </a:lnTo>
                <a:lnTo>
                  <a:pt x="134540" y="49153"/>
                </a:lnTo>
                <a:lnTo>
                  <a:pt x="138958" y="60819"/>
                </a:lnTo>
                <a:lnTo>
                  <a:pt x="140229" y="76307"/>
                </a:lnTo>
                <a:lnTo>
                  <a:pt x="137133" y="87105"/>
                </a:lnTo>
                <a:lnTo>
                  <a:pt x="105966" y="111802"/>
                </a:lnTo>
                <a:lnTo>
                  <a:pt x="76752" y="114724"/>
                </a:lnTo>
                <a:lnTo>
                  <a:pt x="148062" y="114724"/>
                </a:lnTo>
                <a:lnTo>
                  <a:pt x="161346" y="62471"/>
                </a:lnTo>
                <a:lnTo>
                  <a:pt x="159068" y="49515"/>
                </a:lnTo>
                <a:lnTo>
                  <a:pt x="154573" y="37740"/>
                </a:lnTo>
                <a:lnTo>
                  <a:pt x="147874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9470931" y="5678868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7583" y="0"/>
                </a:moveTo>
                <a:lnTo>
                  <a:pt x="64451" y="0"/>
                </a:lnTo>
                <a:lnTo>
                  <a:pt x="55517" y="326"/>
                </a:lnTo>
                <a:lnTo>
                  <a:pt x="9018" y="21465"/>
                </a:lnTo>
                <a:lnTo>
                  <a:pt x="0" y="61471"/>
                </a:lnTo>
                <a:lnTo>
                  <a:pt x="2843" y="73342"/>
                </a:lnTo>
                <a:lnTo>
                  <a:pt x="8733" y="86027"/>
                </a:lnTo>
                <a:lnTo>
                  <a:pt x="16753" y="95626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3" y="129258"/>
                </a:lnTo>
                <a:lnTo>
                  <a:pt x="157583" y="103858"/>
                </a:lnTo>
                <a:lnTo>
                  <a:pt x="67283" y="103799"/>
                </a:lnTo>
                <a:lnTo>
                  <a:pt x="54522" y="101997"/>
                </a:lnTo>
                <a:lnTo>
                  <a:pt x="23009" y="68273"/>
                </a:lnTo>
                <a:lnTo>
                  <a:pt x="22332" y="51575"/>
                </a:lnTo>
                <a:lnTo>
                  <a:pt x="27348" y="40783"/>
                </a:lnTo>
                <a:lnTo>
                  <a:pt x="38719" y="30394"/>
                </a:lnTo>
                <a:lnTo>
                  <a:pt x="50432" y="26678"/>
                </a:lnTo>
                <a:lnTo>
                  <a:pt x="65298" y="25400"/>
                </a:lnTo>
                <a:lnTo>
                  <a:pt x="157583" y="25400"/>
                </a:lnTo>
                <a:lnTo>
                  <a:pt x="157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0873782" y="56515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0873782" y="562895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0873782" y="1769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0873782" y="1746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0773258" y="7452106"/>
            <a:ext cx="205740" cy="188595"/>
          </a:xfrm>
          <a:custGeom>
            <a:avLst/>
            <a:gdLst/>
            <a:ahLst/>
            <a:cxnLst/>
            <a:rect l="l" t="t" r="r" b="b"/>
            <a:pathLst>
              <a:path w="205740" h="188595">
                <a:moveTo>
                  <a:pt x="205740" y="0"/>
                </a:moveTo>
                <a:lnTo>
                  <a:pt x="0" y="0"/>
                </a:lnTo>
                <a:lnTo>
                  <a:pt x="0" y="41487"/>
                </a:lnTo>
                <a:lnTo>
                  <a:pt x="139981" y="94261"/>
                </a:lnTo>
                <a:lnTo>
                  <a:pt x="0" y="146756"/>
                </a:lnTo>
                <a:lnTo>
                  <a:pt x="0" y="188241"/>
                </a:lnTo>
                <a:lnTo>
                  <a:pt x="205740" y="188241"/>
                </a:lnTo>
                <a:lnTo>
                  <a:pt x="205740" y="161149"/>
                </a:lnTo>
                <a:lnTo>
                  <a:pt x="25116" y="161149"/>
                </a:lnTo>
                <a:lnTo>
                  <a:pt x="166227" y="108090"/>
                </a:lnTo>
                <a:lnTo>
                  <a:pt x="166227" y="80150"/>
                </a:lnTo>
                <a:lnTo>
                  <a:pt x="25116" y="27092"/>
                </a:lnTo>
                <a:lnTo>
                  <a:pt x="205740" y="27092"/>
                </a:lnTo>
                <a:lnTo>
                  <a:pt x="2057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0820989" y="7277127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90" h="130175">
                <a:moveTo>
                  <a:pt x="80397" y="25399"/>
                </a:moveTo>
                <a:lnTo>
                  <a:pt x="60643" y="25399"/>
                </a:lnTo>
                <a:lnTo>
                  <a:pt x="61148" y="69194"/>
                </a:lnTo>
                <a:lnTo>
                  <a:pt x="72909" y="109044"/>
                </a:lnTo>
                <a:lnTo>
                  <a:pt x="120957" y="129899"/>
                </a:lnTo>
                <a:lnTo>
                  <a:pt x="132098" y="126858"/>
                </a:lnTo>
                <a:lnTo>
                  <a:pt x="142997" y="120176"/>
                </a:lnTo>
                <a:lnTo>
                  <a:pt x="154343" y="108883"/>
                </a:lnTo>
                <a:lnTo>
                  <a:pt x="155993" y="104745"/>
                </a:lnTo>
                <a:lnTo>
                  <a:pt x="106888" y="104745"/>
                </a:lnTo>
                <a:lnTo>
                  <a:pt x="95104" y="100568"/>
                </a:lnTo>
                <a:lnTo>
                  <a:pt x="85938" y="90077"/>
                </a:lnTo>
                <a:lnTo>
                  <a:pt x="82917" y="80185"/>
                </a:lnTo>
                <a:lnTo>
                  <a:pt x="81042" y="67013"/>
                </a:lnTo>
                <a:lnTo>
                  <a:pt x="80508" y="53344"/>
                </a:lnTo>
                <a:lnTo>
                  <a:pt x="80397" y="25399"/>
                </a:lnTo>
                <a:close/>
              </a:path>
              <a:path w="161290" h="130175">
                <a:moveTo>
                  <a:pt x="158010" y="0"/>
                </a:moveTo>
                <a:lnTo>
                  <a:pt x="69955" y="0"/>
                </a:lnTo>
                <a:lnTo>
                  <a:pt x="60915" y="305"/>
                </a:lnTo>
                <a:lnTo>
                  <a:pt x="24495" y="11624"/>
                </a:lnTo>
                <a:lnTo>
                  <a:pt x="912" y="53344"/>
                </a:lnTo>
                <a:lnTo>
                  <a:pt x="0" y="69194"/>
                </a:lnTo>
                <a:lnTo>
                  <a:pt x="980" y="81046"/>
                </a:lnTo>
                <a:lnTo>
                  <a:pt x="3306" y="94796"/>
                </a:lnTo>
                <a:lnTo>
                  <a:pt x="6476" y="106814"/>
                </a:lnTo>
                <a:lnTo>
                  <a:pt x="10690" y="119098"/>
                </a:lnTo>
                <a:lnTo>
                  <a:pt x="33817" y="118522"/>
                </a:lnTo>
                <a:lnTo>
                  <a:pt x="28694" y="107078"/>
                </a:lnTo>
                <a:lnTo>
                  <a:pt x="24696" y="94689"/>
                </a:lnTo>
                <a:lnTo>
                  <a:pt x="22962" y="86095"/>
                </a:lnTo>
                <a:lnTo>
                  <a:pt x="22895" y="85476"/>
                </a:lnTo>
                <a:lnTo>
                  <a:pt x="22113" y="74174"/>
                </a:lnTo>
                <a:lnTo>
                  <a:pt x="22514" y="56796"/>
                </a:lnTo>
                <a:lnTo>
                  <a:pt x="26475" y="45006"/>
                </a:lnTo>
                <a:lnTo>
                  <a:pt x="33838" y="34030"/>
                </a:lnTo>
                <a:lnTo>
                  <a:pt x="44554" y="27580"/>
                </a:lnTo>
                <a:lnTo>
                  <a:pt x="58103" y="25399"/>
                </a:lnTo>
                <a:lnTo>
                  <a:pt x="158010" y="25399"/>
                </a:lnTo>
                <a:lnTo>
                  <a:pt x="158010" y="0"/>
                </a:lnTo>
                <a:close/>
              </a:path>
              <a:path w="161290" h="130175">
                <a:moveTo>
                  <a:pt x="134584" y="25399"/>
                </a:moveTo>
                <a:lnTo>
                  <a:pt x="80397" y="25399"/>
                </a:lnTo>
                <a:lnTo>
                  <a:pt x="91059" y="25534"/>
                </a:lnTo>
                <a:lnTo>
                  <a:pt x="104506" y="27480"/>
                </a:lnTo>
                <a:lnTo>
                  <a:pt x="139224" y="59618"/>
                </a:lnTo>
                <a:lnTo>
                  <a:pt x="140747" y="73779"/>
                </a:lnTo>
                <a:lnTo>
                  <a:pt x="140713" y="74174"/>
                </a:lnTo>
                <a:lnTo>
                  <a:pt x="138409" y="86668"/>
                </a:lnTo>
                <a:lnTo>
                  <a:pt x="131679" y="97548"/>
                </a:lnTo>
                <a:lnTo>
                  <a:pt x="122100" y="103117"/>
                </a:lnTo>
                <a:lnTo>
                  <a:pt x="106888" y="104745"/>
                </a:lnTo>
                <a:lnTo>
                  <a:pt x="155993" y="104745"/>
                </a:lnTo>
                <a:lnTo>
                  <a:pt x="158357" y="98819"/>
                </a:lnTo>
                <a:lnTo>
                  <a:pt x="160591" y="85476"/>
                </a:lnTo>
                <a:lnTo>
                  <a:pt x="161008" y="67848"/>
                </a:lnTo>
                <a:lnTo>
                  <a:pt x="158302" y="55747"/>
                </a:lnTo>
                <a:lnTo>
                  <a:pt x="153083" y="43355"/>
                </a:lnTo>
                <a:lnTo>
                  <a:pt x="145292" y="33681"/>
                </a:lnTo>
                <a:lnTo>
                  <a:pt x="134584" y="253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0820953" y="7135452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5" h="90804">
                <a:moveTo>
                  <a:pt x="27376" y="0"/>
                </a:moveTo>
                <a:lnTo>
                  <a:pt x="1410" y="0"/>
                </a:lnTo>
                <a:lnTo>
                  <a:pt x="847" y="2821"/>
                </a:lnTo>
                <a:lnTo>
                  <a:pt x="281" y="7054"/>
                </a:lnTo>
                <a:lnTo>
                  <a:pt x="281" y="9312"/>
                </a:lnTo>
                <a:lnTo>
                  <a:pt x="0" y="11289"/>
                </a:lnTo>
                <a:lnTo>
                  <a:pt x="16854" y="57248"/>
                </a:lnTo>
                <a:lnTo>
                  <a:pt x="27658" y="64910"/>
                </a:lnTo>
                <a:lnTo>
                  <a:pt x="3669" y="64910"/>
                </a:lnTo>
                <a:lnTo>
                  <a:pt x="3669" y="90310"/>
                </a:lnTo>
                <a:lnTo>
                  <a:pt x="158045" y="90310"/>
                </a:lnTo>
                <a:lnTo>
                  <a:pt x="158045" y="64910"/>
                </a:lnTo>
                <a:lnTo>
                  <a:pt x="76740" y="64910"/>
                </a:lnTo>
                <a:lnTo>
                  <a:pt x="64304" y="64093"/>
                </a:lnTo>
                <a:lnTo>
                  <a:pt x="29679" y="45779"/>
                </a:lnTo>
                <a:lnTo>
                  <a:pt x="22578" y="20319"/>
                </a:lnTo>
                <a:lnTo>
                  <a:pt x="22578" y="16369"/>
                </a:lnTo>
                <a:lnTo>
                  <a:pt x="23141" y="12699"/>
                </a:lnTo>
                <a:lnTo>
                  <a:pt x="23707" y="9312"/>
                </a:lnTo>
                <a:lnTo>
                  <a:pt x="24552" y="5925"/>
                </a:lnTo>
                <a:lnTo>
                  <a:pt x="25681" y="2821"/>
                </a:lnTo>
                <a:lnTo>
                  <a:pt x="27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0824622" y="7096224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0764509" y="7096224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0780879" y="6953136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59" y="43745"/>
                </a:lnTo>
                <a:lnTo>
                  <a:pt x="171590" y="47130"/>
                </a:lnTo>
                <a:lnTo>
                  <a:pt x="168203" y="50518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3" y="77610"/>
                </a:lnTo>
                <a:lnTo>
                  <a:pt x="43743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0" y="77417"/>
                </a:lnTo>
                <a:lnTo>
                  <a:pt x="194114" y="54939"/>
                </a:lnTo>
                <a:lnTo>
                  <a:pt x="198120" y="25965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3" y="0"/>
                </a:lnTo>
                <a:lnTo>
                  <a:pt x="43743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0820989" y="6799043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90" h="130175">
                <a:moveTo>
                  <a:pt x="80397" y="25400"/>
                </a:moveTo>
                <a:lnTo>
                  <a:pt x="60642" y="25400"/>
                </a:lnTo>
                <a:lnTo>
                  <a:pt x="61148" y="69194"/>
                </a:lnTo>
                <a:lnTo>
                  <a:pt x="72908" y="109043"/>
                </a:lnTo>
                <a:lnTo>
                  <a:pt x="120957" y="129898"/>
                </a:lnTo>
                <a:lnTo>
                  <a:pt x="132098" y="126857"/>
                </a:lnTo>
                <a:lnTo>
                  <a:pt x="142997" y="120176"/>
                </a:lnTo>
                <a:lnTo>
                  <a:pt x="154343" y="108882"/>
                </a:lnTo>
                <a:lnTo>
                  <a:pt x="155993" y="104744"/>
                </a:lnTo>
                <a:lnTo>
                  <a:pt x="106889" y="104744"/>
                </a:lnTo>
                <a:lnTo>
                  <a:pt x="95104" y="100567"/>
                </a:lnTo>
                <a:lnTo>
                  <a:pt x="85939" y="90077"/>
                </a:lnTo>
                <a:lnTo>
                  <a:pt x="82918" y="80185"/>
                </a:lnTo>
                <a:lnTo>
                  <a:pt x="81042" y="67013"/>
                </a:lnTo>
                <a:lnTo>
                  <a:pt x="80508" y="53344"/>
                </a:lnTo>
                <a:lnTo>
                  <a:pt x="80397" y="25400"/>
                </a:lnTo>
                <a:close/>
              </a:path>
              <a:path w="161290" h="130175">
                <a:moveTo>
                  <a:pt x="158010" y="0"/>
                </a:moveTo>
                <a:lnTo>
                  <a:pt x="69955" y="0"/>
                </a:lnTo>
                <a:lnTo>
                  <a:pt x="60915" y="305"/>
                </a:lnTo>
                <a:lnTo>
                  <a:pt x="24495" y="11624"/>
                </a:lnTo>
                <a:lnTo>
                  <a:pt x="912" y="53344"/>
                </a:lnTo>
                <a:lnTo>
                  <a:pt x="0" y="69194"/>
                </a:lnTo>
                <a:lnTo>
                  <a:pt x="980" y="81047"/>
                </a:lnTo>
                <a:lnTo>
                  <a:pt x="3306" y="94796"/>
                </a:lnTo>
                <a:lnTo>
                  <a:pt x="6476" y="106814"/>
                </a:lnTo>
                <a:lnTo>
                  <a:pt x="10690" y="119098"/>
                </a:lnTo>
                <a:lnTo>
                  <a:pt x="33817" y="118522"/>
                </a:lnTo>
                <a:lnTo>
                  <a:pt x="28694" y="107077"/>
                </a:lnTo>
                <a:lnTo>
                  <a:pt x="24696" y="94689"/>
                </a:lnTo>
                <a:lnTo>
                  <a:pt x="22961" y="86095"/>
                </a:lnTo>
                <a:lnTo>
                  <a:pt x="22895" y="85475"/>
                </a:lnTo>
                <a:lnTo>
                  <a:pt x="22113" y="74173"/>
                </a:lnTo>
                <a:lnTo>
                  <a:pt x="22514" y="56795"/>
                </a:lnTo>
                <a:lnTo>
                  <a:pt x="26475" y="45006"/>
                </a:lnTo>
                <a:lnTo>
                  <a:pt x="33838" y="34030"/>
                </a:lnTo>
                <a:lnTo>
                  <a:pt x="44554" y="27580"/>
                </a:lnTo>
                <a:lnTo>
                  <a:pt x="58102" y="25400"/>
                </a:lnTo>
                <a:lnTo>
                  <a:pt x="158010" y="25400"/>
                </a:lnTo>
                <a:lnTo>
                  <a:pt x="158010" y="0"/>
                </a:lnTo>
                <a:close/>
              </a:path>
              <a:path w="161290" h="130175">
                <a:moveTo>
                  <a:pt x="134584" y="25400"/>
                </a:moveTo>
                <a:lnTo>
                  <a:pt x="80397" y="25400"/>
                </a:lnTo>
                <a:lnTo>
                  <a:pt x="91058" y="25534"/>
                </a:lnTo>
                <a:lnTo>
                  <a:pt x="104505" y="27479"/>
                </a:lnTo>
                <a:lnTo>
                  <a:pt x="139224" y="59617"/>
                </a:lnTo>
                <a:lnTo>
                  <a:pt x="140747" y="73778"/>
                </a:lnTo>
                <a:lnTo>
                  <a:pt x="140713" y="74173"/>
                </a:lnTo>
                <a:lnTo>
                  <a:pt x="138409" y="86667"/>
                </a:lnTo>
                <a:lnTo>
                  <a:pt x="131680" y="97548"/>
                </a:lnTo>
                <a:lnTo>
                  <a:pt x="122101" y="103116"/>
                </a:lnTo>
                <a:lnTo>
                  <a:pt x="106889" y="104744"/>
                </a:lnTo>
                <a:lnTo>
                  <a:pt x="155993" y="104744"/>
                </a:lnTo>
                <a:lnTo>
                  <a:pt x="158357" y="98818"/>
                </a:lnTo>
                <a:lnTo>
                  <a:pt x="160591" y="85475"/>
                </a:lnTo>
                <a:lnTo>
                  <a:pt x="161007" y="67848"/>
                </a:lnTo>
                <a:lnTo>
                  <a:pt x="158302" y="55746"/>
                </a:lnTo>
                <a:lnTo>
                  <a:pt x="153083" y="43354"/>
                </a:lnTo>
                <a:lnTo>
                  <a:pt x="145292" y="33680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0764509" y="6734133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0769955" y="6441759"/>
            <a:ext cx="212725" cy="144780"/>
          </a:xfrm>
          <a:custGeom>
            <a:avLst/>
            <a:gdLst/>
            <a:ahLst/>
            <a:cxnLst/>
            <a:rect l="l" t="t" r="r" b="b"/>
            <a:pathLst>
              <a:path w="212725" h="144779">
                <a:moveTo>
                  <a:pt x="37169" y="12408"/>
                </a:moveTo>
                <a:lnTo>
                  <a:pt x="10076" y="12408"/>
                </a:lnTo>
                <a:lnTo>
                  <a:pt x="8000" y="19169"/>
                </a:lnTo>
                <a:lnTo>
                  <a:pt x="6" y="65864"/>
                </a:lnTo>
                <a:lnTo>
                  <a:pt x="0" y="82065"/>
                </a:lnTo>
                <a:lnTo>
                  <a:pt x="1775" y="94909"/>
                </a:lnTo>
                <a:lnTo>
                  <a:pt x="26638" y="135759"/>
                </a:lnTo>
                <a:lnTo>
                  <a:pt x="67195" y="144201"/>
                </a:lnTo>
                <a:lnTo>
                  <a:pt x="78530" y="141125"/>
                </a:lnTo>
                <a:lnTo>
                  <a:pt x="89480" y="134608"/>
                </a:lnTo>
                <a:lnTo>
                  <a:pt x="100741" y="123786"/>
                </a:lnTo>
                <a:lnTo>
                  <a:pt x="104701" y="116474"/>
                </a:lnTo>
                <a:lnTo>
                  <a:pt x="50807" y="116474"/>
                </a:lnTo>
                <a:lnTo>
                  <a:pt x="39303" y="112188"/>
                </a:lnTo>
                <a:lnTo>
                  <a:pt x="29298" y="102043"/>
                </a:lnTo>
                <a:lnTo>
                  <a:pt x="25438" y="92659"/>
                </a:lnTo>
                <a:lnTo>
                  <a:pt x="23117" y="80025"/>
                </a:lnTo>
                <a:lnTo>
                  <a:pt x="22467" y="63187"/>
                </a:lnTo>
                <a:lnTo>
                  <a:pt x="24107" y="51658"/>
                </a:lnTo>
                <a:lnTo>
                  <a:pt x="27593" y="36504"/>
                </a:lnTo>
                <a:lnTo>
                  <a:pt x="31766" y="24803"/>
                </a:lnTo>
                <a:lnTo>
                  <a:pt x="37169" y="12408"/>
                </a:lnTo>
                <a:close/>
              </a:path>
              <a:path w="212725" h="144779">
                <a:moveTo>
                  <a:pt x="201435" y="29626"/>
                </a:moveTo>
                <a:lnTo>
                  <a:pt x="161129" y="29626"/>
                </a:lnTo>
                <a:lnTo>
                  <a:pt x="172714" y="34263"/>
                </a:lnTo>
                <a:lnTo>
                  <a:pt x="182414" y="44015"/>
                </a:lnTo>
                <a:lnTo>
                  <a:pt x="186857" y="53753"/>
                </a:lnTo>
                <a:lnTo>
                  <a:pt x="189511" y="66223"/>
                </a:lnTo>
                <a:lnTo>
                  <a:pt x="190367" y="82065"/>
                </a:lnTo>
                <a:lnTo>
                  <a:pt x="189487" y="92293"/>
                </a:lnTo>
                <a:lnTo>
                  <a:pt x="187042" y="104582"/>
                </a:lnTo>
                <a:lnTo>
                  <a:pt x="182431" y="120463"/>
                </a:lnTo>
                <a:lnTo>
                  <a:pt x="177459" y="132088"/>
                </a:lnTo>
                <a:lnTo>
                  <a:pt x="171225" y="143924"/>
                </a:lnTo>
                <a:lnTo>
                  <a:pt x="203769" y="133360"/>
                </a:lnTo>
                <a:lnTo>
                  <a:pt x="212311" y="85786"/>
                </a:lnTo>
                <a:lnTo>
                  <a:pt x="212515" y="70458"/>
                </a:lnTo>
                <a:lnTo>
                  <a:pt x="211245" y="57865"/>
                </a:lnTo>
                <a:lnTo>
                  <a:pt x="208549" y="45965"/>
                </a:lnTo>
                <a:lnTo>
                  <a:pt x="204142" y="34455"/>
                </a:lnTo>
                <a:lnTo>
                  <a:pt x="201435" y="29626"/>
                </a:lnTo>
                <a:close/>
              </a:path>
              <a:path w="212725" h="144779">
                <a:moveTo>
                  <a:pt x="151048" y="0"/>
                </a:moveTo>
                <a:lnTo>
                  <a:pt x="105569" y="23061"/>
                </a:lnTo>
                <a:lnTo>
                  <a:pt x="91356" y="60668"/>
                </a:lnTo>
                <a:lnTo>
                  <a:pt x="85558" y="88593"/>
                </a:lnTo>
                <a:lnTo>
                  <a:pt x="81307" y="100921"/>
                </a:lnTo>
                <a:lnTo>
                  <a:pt x="75726" y="109750"/>
                </a:lnTo>
                <a:lnTo>
                  <a:pt x="66560" y="115063"/>
                </a:lnTo>
                <a:lnTo>
                  <a:pt x="50807" y="116474"/>
                </a:lnTo>
                <a:lnTo>
                  <a:pt x="104701" y="116474"/>
                </a:lnTo>
                <a:lnTo>
                  <a:pt x="106343" y="113442"/>
                </a:lnTo>
                <a:lnTo>
                  <a:pt x="110929" y="100785"/>
                </a:lnTo>
                <a:lnTo>
                  <a:pt x="114502" y="85769"/>
                </a:lnTo>
                <a:lnTo>
                  <a:pt x="121254" y="56122"/>
                </a:lnTo>
                <a:lnTo>
                  <a:pt x="126512" y="44952"/>
                </a:lnTo>
                <a:lnTo>
                  <a:pt x="134478" y="34895"/>
                </a:lnTo>
                <a:lnTo>
                  <a:pt x="144803" y="30642"/>
                </a:lnTo>
                <a:lnTo>
                  <a:pt x="161129" y="29626"/>
                </a:lnTo>
                <a:lnTo>
                  <a:pt x="201435" y="29626"/>
                </a:lnTo>
                <a:lnTo>
                  <a:pt x="197740" y="23036"/>
                </a:lnTo>
                <a:lnTo>
                  <a:pt x="189058" y="11405"/>
                </a:lnTo>
                <a:lnTo>
                  <a:pt x="178545" y="5082"/>
                </a:lnTo>
                <a:lnTo>
                  <a:pt x="165924" y="1271"/>
                </a:lnTo>
                <a:lnTo>
                  <a:pt x="151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0780879" y="6322087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59" y="43745"/>
                </a:lnTo>
                <a:lnTo>
                  <a:pt x="171590" y="47130"/>
                </a:lnTo>
                <a:lnTo>
                  <a:pt x="168203" y="50518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3" y="77610"/>
                </a:lnTo>
                <a:lnTo>
                  <a:pt x="43743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0" y="77417"/>
                </a:lnTo>
                <a:lnTo>
                  <a:pt x="194114" y="54939"/>
                </a:lnTo>
                <a:lnTo>
                  <a:pt x="198120" y="25965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3" y="0"/>
                </a:lnTo>
                <a:lnTo>
                  <a:pt x="43743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0820989" y="6167995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90" h="130175">
                <a:moveTo>
                  <a:pt x="80397" y="25400"/>
                </a:moveTo>
                <a:lnTo>
                  <a:pt x="60642" y="25400"/>
                </a:lnTo>
                <a:lnTo>
                  <a:pt x="61148" y="69193"/>
                </a:lnTo>
                <a:lnTo>
                  <a:pt x="72909" y="109044"/>
                </a:lnTo>
                <a:lnTo>
                  <a:pt x="120957" y="129899"/>
                </a:lnTo>
                <a:lnTo>
                  <a:pt x="132099" y="126857"/>
                </a:lnTo>
                <a:lnTo>
                  <a:pt x="142997" y="120176"/>
                </a:lnTo>
                <a:lnTo>
                  <a:pt x="154343" y="108882"/>
                </a:lnTo>
                <a:lnTo>
                  <a:pt x="155993" y="104745"/>
                </a:lnTo>
                <a:lnTo>
                  <a:pt x="106889" y="104745"/>
                </a:lnTo>
                <a:lnTo>
                  <a:pt x="95104" y="100567"/>
                </a:lnTo>
                <a:lnTo>
                  <a:pt x="85939" y="90077"/>
                </a:lnTo>
                <a:lnTo>
                  <a:pt x="82918" y="80185"/>
                </a:lnTo>
                <a:lnTo>
                  <a:pt x="81042" y="67013"/>
                </a:lnTo>
                <a:lnTo>
                  <a:pt x="80508" y="53344"/>
                </a:lnTo>
                <a:lnTo>
                  <a:pt x="80397" y="25400"/>
                </a:lnTo>
                <a:close/>
              </a:path>
              <a:path w="161290" h="130175">
                <a:moveTo>
                  <a:pt x="158010" y="0"/>
                </a:moveTo>
                <a:lnTo>
                  <a:pt x="69955" y="0"/>
                </a:lnTo>
                <a:lnTo>
                  <a:pt x="60915" y="305"/>
                </a:lnTo>
                <a:lnTo>
                  <a:pt x="24495" y="11624"/>
                </a:lnTo>
                <a:lnTo>
                  <a:pt x="912" y="53344"/>
                </a:lnTo>
                <a:lnTo>
                  <a:pt x="0" y="69193"/>
                </a:lnTo>
                <a:lnTo>
                  <a:pt x="980" y="81047"/>
                </a:lnTo>
                <a:lnTo>
                  <a:pt x="3306" y="94796"/>
                </a:lnTo>
                <a:lnTo>
                  <a:pt x="6476" y="106814"/>
                </a:lnTo>
                <a:lnTo>
                  <a:pt x="10690" y="119098"/>
                </a:lnTo>
                <a:lnTo>
                  <a:pt x="33817" y="118522"/>
                </a:lnTo>
                <a:lnTo>
                  <a:pt x="28694" y="107077"/>
                </a:lnTo>
                <a:lnTo>
                  <a:pt x="24696" y="94689"/>
                </a:lnTo>
                <a:lnTo>
                  <a:pt x="22962" y="86095"/>
                </a:lnTo>
                <a:lnTo>
                  <a:pt x="22895" y="85475"/>
                </a:lnTo>
                <a:lnTo>
                  <a:pt x="22113" y="74173"/>
                </a:lnTo>
                <a:lnTo>
                  <a:pt x="22514" y="56795"/>
                </a:lnTo>
                <a:lnTo>
                  <a:pt x="26475" y="45006"/>
                </a:lnTo>
                <a:lnTo>
                  <a:pt x="33838" y="34030"/>
                </a:lnTo>
                <a:lnTo>
                  <a:pt x="44554" y="27580"/>
                </a:lnTo>
                <a:lnTo>
                  <a:pt x="58102" y="25400"/>
                </a:lnTo>
                <a:lnTo>
                  <a:pt x="158010" y="25400"/>
                </a:lnTo>
                <a:lnTo>
                  <a:pt x="158010" y="0"/>
                </a:lnTo>
                <a:close/>
              </a:path>
              <a:path w="161290" h="130175">
                <a:moveTo>
                  <a:pt x="134584" y="25400"/>
                </a:moveTo>
                <a:lnTo>
                  <a:pt x="80397" y="25400"/>
                </a:lnTo>
                <a:lnTo>
                  <a:pt x="91059" y="25534"/>
                </a:lnTo>
                <a:lnTo>
                  <a:pt x="104505" y="27480"/>
                </a:lnTo>
                <a:lnTo>
                  <a:pt x="139224" y="59618"/>
                </a:lnTo>
                <a:lnTo>
                  <a:pt x="140747" y="73779"/>
                </a:lnTo>
                <a:lnTo>
                  <a:pt x="140713" y="74173"/>
                </a:lnTo>
                <a:lnTo>
                  <a:pt x="138409" y="86668"/>
                </a:lnTo>
                <a:lnTo>
                  <a:pt x="131679" y="97548"/>
                </a:lnTo>
                <a:lnTo>
                  <a:pt x="122100" y="103117"/>
                </a:lnTo>
                <a:lnTo>
                  <a:pt x="106889" y="104745"/>
                </a:lnTo>
                <a:lnTo>
                  <a:pt x="155993" y="104745"/>
                </a:lnTo>
                <a:lnTo>
                  <a:pt x="158357" y="98818"/>
                </a:lnTo>
                <a:lnTo>
                  <a:pt x="160591" y="85475"/>
                </a:lnTo>
                <a:lnTo>
                  <a:pt x="161007" y="67848"/>
                </a:lnTo>
                <a:lnTo>
                  <a:pt x="158302" y="55746"/>
                </a:lnTo>
                <a:lnTo>
                  <a:pt x="153083" y="43355"/>
                </a:lnTo>
                <a:lnTo>
                  <a:pt x="145292" y="33680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0780879" y="6038455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59" y="43743"/>
                </a:lnTo>
                <a:lnTo>
                  <a:pt x="171590" y="47130"/>
                </a:lnTo>
                <a:lnTo>
                  <a:pt x="168203" y="50518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3" y="77610"/>
                </a:lnTo>
                <a:lnTo>
                  <a:pt x="43743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0" y="77417"/>
                </a:lnTo>
                <a:lnTo>
                  <a:pt x="194114" y="54939"/>
                </a:lnTo>
                <a:lnTo>
                  <a:pt x="198120" y="25963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3" y="0"/>
                </a:lnTo>
                <a:lnTo>
                  <a:pt x="43743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0824622" y="5878434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4376" y="0"/>
                </a:moveTo>
                <a:lnTo>
                  <a:pt x="0" y="0"/>
                </a:lnTo>
                <a:lnTo>
                  <a:pt x="0" y="25400"/>
                </a:lnTo>
                <a:lnTo>
                  <a:pt x="91007" y="25473"/>
                </a:lnTo>
                <a:lnTo>
                  <a:pt x="103781" y="27323"/>
                </a:lnTo>
                <a:lnTo>
                  <a:pt x="134915" y="61262"/>
                </a:lnTo>
                <a:lnTo>
                  <a:pt x="135510" y="77956"/>
                </a:lnTo>
                <a:lnTo>
                  <a:pt x="130489" y="88776"/>
                </a:lnTo>
                <a:lnTo>
                  <a:pt x="119190" y="99080"/>
                </a:lnTo>
                <a:lnTo>
                  <a:pt x="107461" y="102663"/>
                </a:lnTo>
                <a:lnTo>
                  <a:pt x="92569" y="103858"/>
                </a:lnTo>
                <a:lnTo>
                  <a:pt x="0" y="103858"/>
                </a:lnTo>
                <a:lnTo>
                  <a:pt x="0" y="129258"/>
                </a:lnTo>
                <a:lnTo>
                  <a:pt x="93416" y="129258"/>
                </a:lnTo>
                <a:lnTo>
                  <a:pt x="102321" y="128957"/>
                </a:lnTo>
                <a:lnTo>
                  <a:pt x="148728" y="107903"/>
                </a:lnTo>
                <a:lnTo>
                  <a:pt x="157665" y="67880"/>
                </a:lnTo>
                <a:lnTo>
                  <a:pt x="155039" y="56009"/>
                </a:lnTo>
                <a:lnTo>
                  <a:pt x="149342" y="43297"/>
                </a:lnTo>
                <a:lnTo>
                  <a:pt x="141400" y="33868"/>
                </a:lnTo>
                <a:lnTo>
                  <a:pt x="130669" y="25400"/>
                </a:lnTo>
                <a:lnTo>
                  <a:pt x="154376" y="25400"/>
                </a:lnTo>
                <a:lnTo>
                  <a:pt x="154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0821070" y="5720307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7" y="25201"/>
                </a:moveTo>
                <a:lnTo>
                  <a:pt x="124908" y="25201"/>
                </a:lnTo>
                <a:lnTo>
                  <a:pt x="130833" y="28588"/>
                </a:lnTo>
                <a:lnTo>
                  <a:pt x="137292" y="40042"/>
                </a:lnTo>
                <a:lnTo>
                  <a:pt x="139825" y="51317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7" y="93540"/>
                </a:lnTo>
                <a:lnTo>
                  <a:pt x="131767" y="105307"/>
                </a:lnTo>
                <a:lnTo>
                  <a:pt x="126035" y="117206"/>
                </a:lnTo>
                <a:lnTo>
                  <a:pt x="154581" y="109982"/>
                </a:lnTo>
                <a:lnTo>
                  <a:pt x="157522" y="98261"/>
                </a:lnTo>
                <a:lnTo>
                  <a:pt x="159998" y="84469"/>
                </a:lnTo>
                <a:lnTo>
                  <a:pt x="161162" y="72746"/>
                </a:lnTo>
                <a:lnTo>
                  <a:pt x="161524" y="58562"/>
                </a:lnTo>
                <a:lnTo>
                  <a:pt x="160325" y="45787"/>
                </a:lnTo>
                <a:lnTo>
                  <a:pt x="157349" y="33798"/>
                </a:lnTo>
                <a:lnTo>
                  <a:pt x="153527" y="25201"/>
                </a:lnTo>
                <a:close/>
              </a:path>
              <a:path w="161925" h="117475">
                <a:moveTo>
                  <a:pt x="32055" y="7421"/>
                </a:moveTo>
                <a:lnTo>
                  <a:pt x="8068" y="7421"/>
                </a:lnTo>
                <a:lnTo>
                  <a:pt x="7148" y="10081"/>
                </a:lnTo>
                <a:lnTo>
                  <a:pt x="4178" y="20799"/>
                </a:lnTo>
                <a:lnTo>
                  <a:pt x="1341" y="35623"/>
                </a:lnTo>
                <a:lnTo>
                  <a:pt x="290" y="47168"/>
                </a:lnTo>
                <a:lnTo>
                  <a:pt x="0" y="62220"/>
                </a:lnTo>
                <a:lnTo>
                  <a:pt x="1403" y="74220"/>
                </a:lnTo>
                <a:lnTo>
                  <a:pt x="20474" y="109096"/>
                </a:lnTo>
                <a:lnTo>
                  <a:pt x="46031" y="116073"/>
                </a:lnTo>
                <a:lnTo>
                  <a:pt x="57176" y="114514"/>
                </a:lnTo>
                <a:lnTo>
                  <a:pt x="67907" y="108951"/>
                </a:lnTo>
                <a:lnTo>
                  <a:pt x="79538" y="97654"/>
                </a:lnTo>
                <a:lnTo>
                  <a:pt x="82302" y="91522"/>
                </a:lnTo>
                <a:lnTo>
                  <a:pt x="36572" y="91522"/>
                </a:lnTo>
                <a:lnTo>
                  <a:pt x="30928" y="88419"/>
                </a:lnTo>
                <a:lnTo>
                  <a:pt x="25560" y="79669"/>
                </a:lnTo>
                <a:lnTo>
                  <a:pt x="22177" y="68530"/>
                </a:lnTo>
                <a:lnTo>
                  <a:pt x="21050" y="53706"/>
                </a:lnTo>
                <a:lnTo>
                  <a:pt x="21050" y="45521"/>
                </a:lnTo>
                <a:lnTo>
                  <a:pt x="22179" y="37619"/>
                </a:lnTo>
                <a:lnTo>
                  <a:pt x="23872" y="29717"/>
                </a:lnTo>
                <a:lnTo>
                  <a:pt x="25848" y="22097"/>
                </a:lnTo>
                <a:lnTo>
                  <a:pt x="28670" y="14759"/>
                </a:lnTo>
                <a:lnTo>
                  <a:pt x="32055" y="7421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3" y="62220"/>
                </a:lnTo>
                <a:lnTo>
                  <a:pt x="62461" y="76119"/>
                </a:lnTo>
                <a:lnTo>
                  <a:pt x="58021" y="84750"/>
                </a:lnTo>
                <a:lnTo>
                  <a:pt x="54633" y="89266"/>
                </a:lnTo>
                <a:lnTo>
                  <a:pt x="50119" y="91522"/>
                </a:lnTo>
                <a:lnTo>
                  <a:pt x="82302" y="91522"/>
                </a:lnTo>
                <a:lnTo>
                  <a:pt x="84746" y="86101"/>
                </a:lnTo>
                <a:lnTo>
                  <a:pt x="88783" y="71486"/>
                </a:lnTo>
                <a:lnTo>
                  <a:pt x="92967" y="53369"/>
                </a:lnTo>
                <a:lnTo>
                  <a:pt x="97173" y="40197"/>
                </a:lnTo>
                <a:lnTo>
                  <a:pt x="101483" y="32257"/>
                </a:lnTo>
                <a:lnTo>
                  <a:pt x="105152" y="27741"/>
                </a:lnTo>
                <a:lnTo>
                  <a:pt x="110513" y="25201"/>
                </a:lnTo>
                <a:lnTo>
                  <a:pt x="153527" y="25201"/>
                </a:lnTo>
                <a:lnTo>
                  <a:pt x="152209" y="22235"/>
                </a:lnTo>
                <a:lnTo>
                  <a:pt x="144521" y="10738"/>
                </a:lnTo>
                <a:lnTo>
                  <a:pt x="135412" y="4416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2196922" y="56515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2196922" y="562895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2196922" y="1769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2196922" y="1746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2096400" y="7689639"/>
            <a:ext cx="205740" cy="133350"/>
          </a:xfrm>
          <a:custGeom>
            <a:avLst/>
            <a:gdLst/>
            <a:ahLst/>
            <a:cxnLst/>
            <a:rect l="l" t="t" r="r" b="b"/>
            <a:pathLst>
              <a:path w="205740" h="133350">
                <a:moveTo>
                  <a:pt x="60216" y="0"/>
                </a:moveTo>
                <a:lnTo>
                  <a:pt x="23428" y="11227"/>
                </a:lnTo>
                <a:lnTo>
                  <a:pt x="868" y="54891"/>
                </a:lnTo>
                <a:lnTo>
                  <a:pt x="0" y="132917"/>
                </a:lnTo>
                <a:lnTo>
                  <a:pt x="205740" y="132917"/>
                </a:lnTo>
                <a:lnTo>
                  <a:pt x="205740" y="104977"/>
                </a:lnTo>
                <a:lnTo>
                  <a:pt x="22860" y="104977"/>
                </a:lnTo>
                <a:lnTo>
                  <a:pt x="23421" y="61429"/>
                </a:lnTo>
                <a:lnTo>
                  <a:pt x="53967" y="30749"/>
                </a:lnTo>
                <a:lnTo>
                  <a:pt x="71644" y="30356"/>
                </a:lnTo>
                <a:lnTo>
                  <a:pt x="114087" y="30356"/>
                </a:lnTo>
                <a:lnTo>
                  <a:pt x="108672" y="21446"/>
                </a:lnTo>
                <a:lnTo>
                  <a:pt x="99036" y="10094"/>
                </a:lnTo>
                <a:lnTo>
                  <a:pt x="88291" y="4482"/>
                </a:lnTo>
                <a:lnTo>
                  <a:pt x="75374" y="1117"/>
                </a:lnTo>
                <a:lnTo>
                  <a:pt x="60216" y="0"/>
                </a:lnTo>
                <a:close/>
              </a:path>
              <a:path w="205740" h="133350">
                <a:moveTo>
                  <a:pt x="114087" y="30356"/>
                </a:moveTo>
                <a:lnTo>
                  <a:pt x="71644" y="30356"/>
                </a:lnTo>
                <a:lnTo>
                  <a:pt x="82950" y="35015"/>
                </a:lnTo>
                <a:lnTo>
                  <a:pt x="93839" y="44488"/>
                </a:lnTo>
                <a:lnTo>
                  <a:pt x="98638" y="55777"/>
                </a:lnTo>
                <a:lnTo>
                  <a:pt x="100070" y="68899"/>
                </a:lnTo>
                <a:lnTo>
                  <a:pt x="100189" y="104977"/>
                </a:lnTo>
                <a:lnTo>
                  <a:pt x="123049" y="104977"/>
                </a:lnTo>
                <a:lnTo>
                  <a:pt x="123045" y="68899"/>
                </a:lnTo>
                <a:lnTo>
                  <a:pt x="122275" y="56053"/>
                </a:lnTo>
                <a:lnTo>
                  <a:pt x="119890" y="44087"/>
                </a:lnTo>
                <a:lnTo>
                  <a:pt x="115490" y="32665"/>
                </a:lnTo>
                <a:lnTo>
                  <a:pt x="114087" y="303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2144131" y="7532715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90" h="130175">
                <a:moveTo>
                  <a:pt x="80397" y="25399"/>
                </a:moveTo>
                <a:lnTo>
                  <a:pt x="60641" y="25399"/>
                </a:lnTo>
                <a:lnTo>
                  <a:pt x="61147" y="69193"/>
                </a:lnTo>
                <a:lnTo>
                  <a:pt x="72908" y="109044"/>
                </a:lnTo>
                <a:lnTo>
                  <a:pt x="120957" y="129899"/>
                </a:lnTo>
                <a:lnTo>
                  <a:pt x="132098" y="126858"/>
                </a:lnTo>
                <a:lnTo>
                  <a:pt x="142997" y="120176"/>
                </a:lnTo>
                <a:lnTo>
                  <a:pt x="154343" y="108883"/>
                </a:lnTo>
                <a:lnTo>
                  <a:pt x="155993" y="104745"/>
                </a:lnTo>
                <a:lnTo>
                  <a:pt x="106888" y="104745"/>
                </a:lnTo>
                <a:lnTo>
                  <a:pt x="95103" y="100568"/>
                </a:lnTo>
                <a:lnTo>
                  <a:pt x="85938" y="90077"/>
                </a:lnTo>
                <a:lnTo>
                  <a:pt x="82917" y="80185"/>
                </a:lnTo>
                <a:lnTo>
                  <a:pt x="81042" y="67013"/>
                </a:lnTo>
                <a:lnTo>
                  <a:pt x="80508" y="53344"/>
                </a:lnTo>
                <a:lnTo>
                  <a:pt x="80397" y="25399"/>
                </a:lnTo>
                <a:close/>
              </a:path>
              <a:path w="161290" h="130175">
                <a:moveTo>
                  <a:pt x="158008" y="0"/>
                </a:moveTo>
                <a:lnTo>
                  <a:pt x="69955" y="0"/>
                </a:lnTo>
                <a:lnTo>
                  <a:pt x="60914" y="305"/>
                </a:lnTo>
                <a:lnTo>
                  <a:pt x="24494" y="11624"/>
                </a:lnTo>
                <a:lnTo>
                  <a:pt x="912" y="53344"/>
                </a:lnTo>
                <a:lnTo>
                  <a:pt x="0" y="69193"/>
                </a:lnTo>
                <a:lnTo>
                  <a:pt x="980" y="81046"/>
                </a:lnTo>
                <a:lnTo>
                  <a:pt x="3306" y="94796"/>
                </a:lnTo>
                <a:lnTo>
                  <a:pt x="6474" y="106814"/>
                </a:lnTo>
                <a:lnTo>
                  <a:pt x="10688" y="119098"/>
                </a:lnTo>
                <a:lnTo>
                  <a:pt x="33816" y="118522"/>
                </a:lnTo>
                <a:lnTo>
                  <a:pt x="28693" y="107078"/>
                </a:lnTo>
                <a:lnTo>
                  <a:pt x="24695" y="94689"/>
                </a:lnTo>
                <a:lnTo>
                  <a:pt x="22960" y="86095"/>
                </a:lnTo>
                <a:lnTo>
                  <a:pt x="22894" y="85476"/>
                </a:lnTo>
                <a:lnTo>
                  <a:pt x="22112" y="74174"/>
                </a:lnTo>
                <a:lnTo>
                  <a:pt x="22513" y="56796"/>
                </a:lnTo>
                <a:lnTo>
                  <a:pt x="26474" y="45006"/>
                </a:lnTo>
                <a:lnTo>
                  <a:pt x="33837" y="34030"/>
                </a:lnTo>
                <a:lnTo>
                  <a:pt x="44553" y="27580"/>
                </a:lnTo>
                <a:lnTo>
                  <a:pt x="58101" y="25399"/>
                </a:lnTo>
                <a:lnTo>
                  <a:pt x="158008" y="25399"/>
                </a:lnTo>
                <a:lnTo>
                  <a:pt x="158008" y="0"/>
                </a:lnTo>
                <a:close/>
              </a:path>
              <a:path w="161290" h="130175">
                <a:moveTo>
                  <a:pt x="134585" y="25399"/>
                </a:moveTo>
                <a:lnTo>
                  <a:pt x="80397" y="25399"/>
                </a:lnTo>
                <a:lnTo>
                  <a:pt x="91058" y="25534"/>
                </a:lnTo>
                <a:lnTo>
                  <a:pt x="104505" y="27480"/>
                </a:lnTo>
                <a:lnTo>
                  <a:pt x="139223" y="59618"/>
                </a:lnTo>
                <a:lnTo>
                  <a:pt x="140745" y="73779"/>
                </a:lnTo>
                <a:lnTo>
                  <a:pt x="140712" y="74174"/>
                </a:lnTo>
                <a:lnTo>
                  <a:pt x="138407" y="86668"/>
                </a:lnTo>
                <a:lnTo>
                  <a:pt x="131678" y="97548"/>
                </a:lnTo>
                <a:lnTo>
                  <a:pt x="122099" y="103117"/>
                </a:lnTo>
                <a:lnTo>
                  <a:pt x="106888" y="104745"/>
                </a:lnTo>
                <a:lnTo>
                  <a:pt x="155993" y="104745"/>
                </a:lnTo>
                <a:lnTo>
                  <a:pt x="158357" y="98819"/>
                </a:lnTo>
                <a:lnTo>
                  <a:pt x="160591" y="85476"/>
                </a:lnTo>
                <a:lnTo>
                  <a:pt x="161007" y="67848"/>
                </a:lnTo>
                <a:lnTo>
                  <a:pt x="158302" y="55747"/>
                </a:lnTo>
                <a:lnTo>
                  <a:pt x="153082" y="43355"/>
                </a:lnTo>
                <a:lnTo>
                  <a:pt x="145291" y="33681"/>
                </a:lnTo>
                <a:lnTo>
                  <a:pt x="134585" y="253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2144096" y="7391040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5" h="90804">
                <a:moveTo>
                  <a:pt x="27374" y="0"/>
                </a:moveTo>
                <a:lnTo>
                  <a:pt x="1410" y="0"/>
                </a:lnTo>
                <a:lnTo>
                  <a:pt x="845" y="2821"/>
                </a:lnTo>
                <a:lnTo>
                  <a:pt x="281" y="7054"/>
                </a:lnTo>
                <a:lnTo>
                  <a:pt x="281" y="9312"/>
                </a:lnTo>
                <a:lnTo>
                  <a:pt x="0" y="11289"/>
                </a:lnTo>
                <a:lnTo>
                  <a:pt x="16853" y="57248"/>
                </a:lnTo>
                <a:lnTo>
                  <a:pt x="27656" y="64910"/>
                </a:lnTo>
                <a:lnTo>
                  <a:pt x="3667" y="64910"/>
                </a:lnTo>
                <a:lnTo>
                  <a:pt x="3667" y="90310"/>
                </a:lnTo>
                <a:lnTo>
                  <a:pt x="158043" y="90310"/>
                </a:lnTo>
                <a:lnTo>
                  <a:pt x="158043" y="64910"/>
                </a:lnTo>
                <a:lnTo>
                  <a:pt x="76739" y="64910"/>
                </a:lnTo>
                <a:lnTo>
                  <a:pt x="64303" y="64093"/>
                </a:lnTo>
                <a:lnTo>
                  <a:pt x="29678" y="45779"/>
                </a:lnTo>
                <a:lnTo>
                  <a:pt x="22576" y="20319"/>
                </a:lnTo>
                <a:lnTo>
                  <a:pt x="22576" y="16369"/>
                </a:lnTo>
                <a:lnTo>
                  <a:pt x="23141" y="12699"/>
                </a:lnTo>
                <a:lnTo>
                  <a:pt x="23705" y="9312"/>
                </a:lnTo>
                <a:lnTo>
                  <a:pt x="24552" y="5925"/>
                </a:lnTo>
                <a:lnTo>
                  <a:pt x="25681" y="2821"/>
                </a:lnTo>
                <a:lnTo>
                  <a:pt x="273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2144839" y="7232431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09">
                <a:moveTo>
                  <a:pt x="86181" y="0"/>
                </a:moveTo>
                <a:lnTo>
                  <a:pt x="73763" y="0"/>
                </a:lnTo>
                <a:lnTo>
                  <a:pt x="65091" y="314"/>
                </a:lnTo>
                <a:lnTo>
                  <a:pt x="28392" y="11493"/>
                </a:lnTo>
                <a:lnTo>
                  <a:pt x="2527" y="47667"/>
                </a:lnTo>
                <a:lnTo>
                  <a:pt x="0" y="79466"/>
                </a:lnTo>
                <a:lnTo>
                  <a:pt x="2711" y="92201"/>
                </a:lnTo>
                <a:lnTo>
                  <a:pt x="23448" y="124423"/>
                </a:lnTo>
                <a:lnTo>
                  <a:pt x="69336" y="142321"/>
                </a:lnTo>
                <a:lnTo>
                  <a:pt x="84608" y="143051"/>
                </a:lnTo>
                <a:lnTo>
                  <a:pt x="97985" y="141897"/>
                </a:lnTo>
                <a:lnTo>
                  <a:pt x="142966" y="118185"/>
                </a:lnTo>
                <a:lnTo>
                  <a:pt x="144132" y="116558"/>
                </a:lnTo>
                <a:lnTo>
                  <a:pt x="86181" y="116558"/>
                </a:lnTo>
                <a:lnTo>
                  <a:pt x="86181" y="113526"/>
                </a:lnTo>
                <a:lnTo>
                  <a:pt x="53914" y="113526"/>
                </a:lnTo>
                <a:lnTo>
                  <a:pt x="42166" y="108515"/>
                </a:lnTo>
                <a:lnTo>
                  <a:pt x="32695" y="100877"/>
                </a:lnTo>
                <a:lnTo>
                  <a:pt x="26119" y="91404"/>
                </a:lnTo>
                <a:lnTo>
                  <a:pt x="22096" y="79522"/>
                </a:lnTo>
                <a:lnTo>
                  <a:pt x="20765" y="64690"/>
                </a:lnTo>
                <a:lnTo>
                  <a:pt x="22934" y="53755"/>
                </a:lnTo>
                <a:lnTo>
                  <a:pt x="29164" y="43054"/>
                </a:lnTo>
                <a:lnTo>
                  <a:pt x="40825" y="31617"/>
                </a:lnTo>
                <a:lnTo>
                  <a:pt x="52566" y="27119"/>
                </a:lnTo>
                <a:lnTo>
                  <a:pt x="66425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90" h="143509">
                <a:moveTo>
                  <a:pt x="149399" y="5925"/>
                </a:moveTo>
                <a:lnTo>
                  <a:pt x="125433" y="5966"/>
                </a:lnTo>
                <a:lnTo>
                  <a:pt x="130097" y="15379"/>
                </a:lnTo>
                <a:lnTo>
                  <a:pt x="134208" y="26762"/>
                </a:lnTo>
                <a:lnTo>
                  <a:pt x="138150" y="41893"/>
                </a:lnTo>
                <a:lnTo>
                  <a:pt x="139287" y="53755"/>
                </a:lnTo>
                <a:lnTo>
                  <a:pt x="139421" y="69580"/>
                </a:lnTo>
                <a:lnTo>
                  <a:pt x="136856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2" y="116558"/>
                </a:lnTo>
                <a:lnTo>
                  <a:pt x="160150" y="72468"/>
                </a:lnTo>
                <a:lnTo>
                  <a:pt x="160786" y="56179"/>
                </a:lnTo>
                <a:lnTo>
                  <a:pt x="159643" y="44130"/>
                </a:lnTo>
                <a:lnTo>
                  <a:pt x="157402" y="30068"/>
                </a:lnTo>
                <a:lnTo>
                  <a:pt x="154017" y="17838"/>
                </a:lnTo>
                <a:lnTo>
                  <a:pt x="149399" y="5925"/>
                </a:lnTo>
                <a:close/>
              </a:path>
              <a:path w="161290" h="143509">
                <a:moveTo>
                  <a:pt x="86181" y="25400"/>
                </a:moveTo>
                <a:lnTo>
                  <a:pt x="66425" y="25400"/>
                </a:lnTo>
                <a:lnTo>
                  <a:pt x="53914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2144556" y="7062533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40">
                <a:moveTo>
                  <a:pt x="157583" y="0"/>
                </a:moveTo>
                <a:lnTo>
                  <a:pt x="64451" y="0"/>
                </a:lnTo>
                <a:lnTo>
                  <a:pt x="55517" y="326"/>
                </a:lnTo>
                <a:lnTo>
                  <a:pt x="9018" y="21465"/>
                </a:lnTo>
                <a:lnTo>
                  <a:pt x="0" y="61470"/>
                </a:lnTo>
                <a:lnTo>
                  <a:pt x="2842" y="73341"/>
                </a:lnTo>
                <a:lnTo>
                  <a:pt x="8732" y="86026"/>
                </a:lnTo>
                <a:lnTo>
                  <a:pt x="16752" y="95625"/>
                </a:lnTo>
                <a:lnTo>
                  <a:pt x="27196" y="103858"/>
                </a:lnTo>
                <a:lnTo>
                  <a:pt x="3207" y="103858"/>
                </a:lnTo>
                <a:lnTo>
                  <a:pt x="3207" y="129258"/>
                </a:lnTo>
                <a:lnTo>
                  <a:pt x="157583" y="129258"/>
                </a:lnTo>
                <a:lnTo>
                  <a:pt x="157583" y="103858"/>
                </a:lnTo>
                <a:lnTo>
                  <a:pt x="67283" y="103799"/>
                </a:lnTo>
                <a:lnTo>
                  <a:pt x="54522" y="101997"/>
                </a:lnTo>
                <a:lnTo>
                  <a:pt x="23009" y="68274"/>
                </a:lnTo>
                <a:lnTo>
                  <a:pt x="22332" y="51576"/>
                </a:lnTo>
                <a:lnTo>
                  <a:pt x="27348" y="40783"/>
                </a:lnTo>
                <a:lnTo>
                  <a:pt x="38718" y="30394"/>
                </a:lnTo>
                <a:lnTo>
                  <a:pt x="50431" y="26678"/>
                </a:lnTo>
                <a:lnTo>
                  <a:pt x="65296" y="25399"/>
                </a:lnTo>
                <a:lnTo>
                  <a:pt x="157583" y="25399"/>
                </a:lnTo>
                <a:lnTo>
                  <a:pt x="157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2104020" y="6934686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59" y="43745"/>
                </a:lnTo>
                <a:lnTo>
                  <a:pt x="171590" y="47130"/>
                </a:lnTo>
                <a:lnTo>
                  <a:pt x="168203" y="50518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3" y="77610"/>
                </a:lnTo>
                <a:lnTo>
                  <a:pt x="43743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0" y="77417"/>
                </a:lnTo>
                <a:lnTo>
                  <a:pt x="194114" y="54939"/>
                </a:lnTo>
                <a:lnTo>
                  <a:pt x="198120" y="25965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3" y="0"/>
                </a:lnTo>
                <a:lnTo>
                  <a:pt x="43743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2144131" y="6780593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90" h="130175">
                <a:moveTo>
                  <a:pt x="80397" y="25400"/>
                </a:moveTo>
                <a:lnTo>
                  <a:pt x="60641" y="25400"/>
                </a:lnTo>
                <a:lnTo>
                  <a:pt x="61147" y="69193"/>
                </a:lnTo>
                <a:lnTo>
                  <a:pt x="72908" y="109044"/>
                </a:lnTo>
                <a:lnTo>
                  <a:pt x="120957" y="129899"/>
                </a:lnTo>
                <a:lnTo>
                  <a:pt x="132098" y="126857"/>
                </a:lnTo>
                <a:lnTo>
                  <a:pt x="142997" y="120176"/>
                </a:lnTo>
                <a:lnTo>
                  <a:pt x="154343" y="108882"/>
                </a:lnTo>
                <a:lnTo>
                  <a:pt x="155993" y="104745"/>
                </a:lnTo>
                <a:lnTo>
                  <a:pt x="106888" y="104745"/>
                </a:lnTo>
                <a:lnTo>
                  <a:pt x="95103" y="100568"/>
                </a:lnTo>
                <a:lnTo>
                  <a:pt x="85938" y="90077"/>
                </a:lnTo>
                <a:lnTo>
                  <a:pt x="82917" y="80185"/>
                </a:lnTo>
                <a:lnTo>
                  <a:pt x="81042" y="67013"/>
                </a:lnTo>
                <a:lnTo>
                  <a:pt x="80508" y="53344"/>
                </a:lnTo>
                <a:lnTo>
                  <a:pt x="80397" y="25400"/>
                </a:lnTo>
                <a:close/>
              </a:path>
              <a:path w="161290" h="130175">
                <a:moveTo>
                  <a:pt x="158008" y="0"/>
                </a:moveTo>
                <a:lnTo>
                  <a:pt x="69955" y="0"/>
                </a:lnTo>
                <a:lnTo>
                  <a:pt x="60913" y="305"/>
                </a:lnTo>
                <a:lnTo>
                  <a:pt x="24494" y="11624"/>
                </a:lnTo>
                <a:lnTo>
                  <a:pt x="912" y="53344"/>
                </a:lnTo>
                <a:lnTo>
                  <a:pt x="0" y="69193"/>
                </a:lnTo>
                <a:lnTo>
                  <a:pt x="980" y="81046"/>
                </a:lnTo>
                <a:lnTo>
                  <a:pt x="3306" y="94796"/>
                </a:lnTo>
                <a:lnTo>
                  <a:pt x="6474" y="106814"/>
                </a:lnTo>
                <a:lnTo>
                  <a:pt x="10688" y="119098"/>
                </a:lnTo>
                <a:lnTo>
                  <a:pt x="33816" y="118523"/>
                </a:lnTo>
                <a:lnTo>
                  <a:pt x="28693" y="107078"/>
                </a:lnTo>
                <a:lnTo>
                  <a:pt x="24695" y="94689"/>
                </a:lnTo>
                <a:lnTo>
                  <a:pt x="22960" y="86096"/>
                </a:lnTo>
                <a:lnTo>
                  <a:pt x="22894" y="85475"/>
                </a:lnTo>
                <a:lnTo>
                  <a:pt x="22112" y="74174"/>
                </a:lnTo>
                <a:lnTo>
                  <a:pt x="22513" y="56796"/>
                </a:lnTo>
                <a:lnTo>
                  <a:pt x="26473" y="45006"/>
                </a:lnTo>
                <a:lnTo>
                  <a:pt x="33837" y="34030"/>
                </a:lnTo>
                <a:lnTo>
                  <a:pt x="44553" y="27580"/>
                </a:lnTo>
                <a:lnTo>
                  <a:pt x="58101" y="25400"/>
                </a:lnTo>
                <a:lnTo>
                  <a:pt x="158008" y="25400"/>
                </a:lnTo>
                <a:lnTo>
                  <a:pt x="158008" y="0"/>
                </a:lnTo>
                <a:close/>
              </a:path>
              <a:path w="161290" h="130175">
                <a:moveTo>
                  <a:pt x="134584" y="25400"/>
                </a:moveTo>
                <a:lnTo>
                  <a:pt x="80397" y="25400"/>
                </a:lnTo>
                <a:lnTo>
                  <a:pt x="91058" y="25534"/>
                </a:lnTo>
                <a:lnTo>
                  <a:pt x="104505" y="27480"/>
                </a:lnTo>
                <a:lnTo>
                  <a:pt x="139223" y="59618"/>
                </a:lnTo>
                <a:lnTo>
                  <a:pt x="140745" y="73779"/>
                </a:lnTo>
                <a:lnTo>
                  <a:pt x="140712" y="74174"/>
                </a:lnTo>
                <a:lnTo>
                  <a:pt x="138407" y="86668"/>
                </a:lnTo>
                <a:lnTo>
                  <a:pt x="131678" y="97548"/>
                </a:lnTo>
                <a:lnTo>
                  <a:pt x="122099" y="103117"/>
                </a:lnTo>
                <a:lnTo>
                  <a:pt x="106888" y="104745"/>
                </a:lnTo>
                <a:lnTo>
                  <a:pt x="155993" y="104745"/>
                </a:lnTo>
                <a:lnTo>
                  <a:pt x="158357" y="98817"/>
                </a:lnTo>
                <a:lnTo>
                  <a:pt x="160591" y="85475"/>
                </a:lnTo>
                <a:lnTo>
                  <a:pt x="161007" y="67847"/>
                </a:lnTo>
                <a:lnTo>
                  <a:pt x="158301" y="55746"/>
                </a:lnTo>
                <a:lnTo>
                  <a:pt x="153082" y="43355"/>
                </a:lnTo>
                <a:lnTo>
                  <a:pt x="145291" y="33680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2087652" y="6715682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2093096" y="6423310"/>
            <a:ext cx="212725" cy="144780"/>
          </a:xfrm>
          <a:custGeom>
            <a:avLst/>
            <a:gdLst/>
            <a:ahLst/>
            <a:cxnLst/>
            <a:rect l="l" t="t" r="r" b="b"/>
            <a:pathLst>
              <a:path w="212725" h="144779">
                <a:moveTo>
                  <a:pt x="37170" y="12406"/>
                </a:moveTo>
                <a:lnTo>
                  <a:pt x="10076" y="12406"/>
                </a:lnTo>
                <a:lnTo>
                  <a:pt x="8000" y="19169"/>
                </a:lnTo>
                <a:lnTo>
                  <a:pt x="6" y="65864"/>
                </a:lnTo>
                <a:lnTo>
                  <a:pt x="0" y="82064"/>
                </a:lnTo>
                <a:lnTo>
                  <a:pt x="1776" y="94909"/>
                </a:lnTo>
                <a:lnTo>
                  <a:pt x="26639" y="135759"/>
                </a:lnTo>
                <a:lnTo>
                  <a:pt x="67196" y="144201"/>
                </a:lnTo>
                <a:lnTo>
                  <a:pt x="78531" y="141124"/>
                </a:lnTo>
                <a:lnTo>
                  <a:pt x="89480" y="134607"/>
                </a:lnTo>
                <a:lnTo>
                  <a:pt x="100741" y="123785"/>
                </a:lnTo>
                <a:lnTo>
                  <a:pt x="104701" y="116474"/>
                </a:lnTo>
                <a:lnTo>
                  <a:pt x="50808" y="116474"/>
                </a:lnTo>
                <a:lnTo>
                  <a:pt x="39303" y="112188"/>
                </a:lnTo>
                <a:lnTo>
                  <a:pt x="29299" y="102042"/>
                </a:lnTo>
                <a:lnTo>
                  <a:pt x="25439" y="92659"/>
                </a:lnTo>
                <a:lnTo>
                  <a:pt x="23118" y="80025"/>
                </a:lnTo>
                <a:lnTo>
                  <a:pt x="22468" y="63186"/>
                </a:lnTo>
                <a:lnTo>
                  <a:pt x="24108" y="51658"/>
                </a:lnTo>
                <a:lnTo>
                  <a:pt x="27594" y="36503"/>
                </a:lnTo>
                <a:lnTo>
                  <a:pt x="31767" y="24803"/>
                </a:lnTo>
                <a:lnTo>
                  <a:pt x="37170" y="12406"/>
                </a:lnTo>
                <a:close/>
              </a:path>
              <a:path w="212725" h="144779">
                <a:moveTo>
                  <a:pt x="201436" y="29626"/>
                </a:moveTo>
                <a:lnTo>
                  <a:pt x="161129" y="29626"/>
                </a:lnTo>
                <a:lnTo>
                  <a:pt x="172714" y="34262"/>
                </a:lnTo>
                <a:lnTo>
                  <a:pt x="182415" y="44014"/>
                </a:lnTo>
                <a:lnTo>
                  <a:pt x="186857" y="53753"/>
                </a:lnTo>
                <a:lnTo>
                  <a:pt x="189511" y="66222"/>
                </a:lnTo>
                <a:lnTo>
                  <a:pt x="190367" y="82064"/>
                </a:lnTo>
                <a:lnTo>
                  <a:pt x="189487" y="92292"/>
                </a:lnTo>
                <a:lnTo>
                  <a:pt x="187042" y="104581"/>
                </a:lnTo>
                <a:lnTo>
                  <a:pt x="182431" y="120462"/>
                </a:lnTo>
                <a:lnTo>
                  <a:pt x="177460" y="132087"/>
                </a:lnTo>
                <a:lnTo>
                  <a:pt x="171225" y="143922"/>
                </a:lnTo>
                <a:lnTo>
                  <a:pt x="203770" y="133359"/>
                </a:lnTo>
                <a:lnTo>
                  <a:pt x="212312" y="85784"/>
                </a:lnTo>
                <a:lnTo>
                  <a:pt x="212516" y="70457"/>
                </a:lnTo>
                <a:lnTo>
                  <a:pt x="211246" y="57864"/>
                </a:lnTo>
                <a:lnTo>
                  <a:pt x="208550" y="45963"/>
                </a:lnTo>
                <a:lnTo>
                  <a:pt x="204143" y="34454"/>
                </a:lnTo>
                <a:lnTo>
                  <a:pt x="201436" y="29626"/>
                </a:lnTo>
                <a:close/>
              </a:path>
              <a:path w="212725" h="144779">
                <a:moveTo>
                  <a:pt x="151048" y="0"/>
                </a:moveTo>
                <a:lnTo>
                  <a:pt x="105569" y="23060"/>
                </a:lnTo>
                <a:lnTo>
                  <a:pt x="91356" y="60666"/>
                </a:lnTo>
                <a:lnTo>
                  <a:pt x="85558" y="88593"/>
                </a:lnTo>
                <a:lnTo>
                  <a:pt x="81308" y="100921"/>
                </a:lnTo>
                <a:lnTo>
                  <a:pt x="75727" y="109749"/>
                </a:lnTo>
                <a:lnTo>
                  <a:pt x="66560" y="115063"/>
                </a:lnTo>
                <a:lnTo>
                  <a:pt x="50808" y="116474"/>
                </a:lnTo>
                <a:lnTo>
                  <a:pt x="104701" y="116474"/>
                </a:lnTo>
                <a:lnTo>
                  <a:pt x="106343" y="113441"/>
                </a:lnTo>
                <a:lnTo>
                  <a:pt x="110929" y="100784"/>
                </a:lnTo>
                <a:lnTo>
                  <a:pt x="114503" y="85768"/>
                </a:lnTo>
                <a:lnTo>
                  <a:pt x="121254" y="56121"/>
                </a:lnTo>
                <a:lnTo>
                  <a:pt x="126513" y="44951"/>
                </a:lnTo>
                <a:lnTo>
                  <a:pt x="134478" y="34894"/>
                </a:lnTo>
                <a:lnTo>
                  <a:pt x="144803" y="30641"/>
                </a:lnTo>
                <a:lnTo>
                  <a:pt x="161129" y="29626"/>
                </a:lnTo>
                <a:lnTo>
                  <a:pt x="201436" y="29626"/>
                </a:lnTo>
                <a:lnTo>
                  <a:pt x="197741" y="23034"/>
                </a:lnTo>
                <a:lnTo>
                  <a:pt x="189059" y="11404"/>
                </a:lnTo>
                <a:lnTo>
                  <a:pt x="178546" y="5082"/>
                </a:lnTo>
                <a:lnTo>
                  <a:pt x="165925" y="1271"/>
                </a:lnTo>
                <a:lnTo>
                  <a:pt x="151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2104020" y="6303637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59" y="43745"/>
                </a:lnTo>
                <a:lnTo>
                  <a:pt x="171590" y="47132"/>
                </a:lnTo>
                <a:lnTo>
                  <a:pt x="168203" y="50518"/>
                </a:lnTo>
                <a:lnTo>
                  <a:pt x="160020" y="52212"/>
                </a:lnTo>
                <a:lnTo>
                  <a:pt x="0" y="52212"/>
                </a:lnTo>
                <a:lnTo>
                  <a:pt x="0" y="77612"/>
                </a:lnTo>
                <a:lnTo>
                  <a:pt x="43743" y="77612"/>
                </a:lnTo>
                <a:lnTo>
                  <a:pt x="43743" y="96238"/>
                </a:lnTo>
                <a:lnTo>
                  <a:pt x="63500" y="96238"/>
                </a:lnTo>
                <a:lnTo>
                  <a:pt x="63500" y="77612"/>
                </a:lnTo>
                <a:lnTo>
                  <a:pt x="154561" y="77418"/>
                </a:lnTo>
                <a:lnTo>
                  <a:pt x="194114" y="54939"/>
                </a:lnTo>
                <a:lnTo>
                  <a:pt x="198120" y="25965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3" y="0"/>
                </a:lnTo>
                <a:lnTo>
                  <a:pt x="43743" y="52212"/>
                </a:lnTo>
                <a:lnTo>
                  <a:pt x="63500" y="52212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2144131" y="6149544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90" h="130175">
                <a:moveTo>
                  <a:pt x="80397" y="25400"/>
                </a:moveTo>
                <a:lnTo>
                  <a:pt x="60641" y="25400"/>
                </a:lnTo>
                <a:lnTo>
                  <a:pt x="61147" y="69193"/>
                </a:lnTo>
                <a:lnTo>
                  <a:pt x="72908" y="109044"/>
                </a:lnTo>
                <a:lnTo>
                  <a:pt x="120957" y="129899"/>
                </a:lnTo>
                <a:lnTo>
                  <a:pt x="132098" y="126858"/>
                </a:lnTo>
                <a:lnTo>
                  <a:pt x="142997" y="120176"/>
                </a:lnTo>
                <a:lnTo>
                  <a:pt x="154343" y="108883"/>
                </a:lnTo>
                <a:lnTo>
                  <a:pt x="155993" y="104745"/>
                </a:lnTo>
                <a:lnTo>
                  <a:pt x="106888" y="104745"/>
                </a:lnTo>
                <a:lnTo>
                  <a:pt x="95103" y="100568"/>
                </a:lnTo>
                <a:lnTo>
                  <a:pt x="85938" y="90077"/>
                </a:lnTo>
                <a:lnTo>
                  <a:pt x="82917" y="80185"/>
                </a:lnTo>
                <a:lnTo>
                  <a:pt x="81042" y="67013"/>
                </a:lnTo>
                <a:lnTo>
                  <a:pt x="80508" y="53344"/>
                </a:lnTo>
                <a:lnTo>
                  <a:pt x="80397" y="25400"/>
                </a:lnTo>
                <a:close/>
              </a:path>
              <a:path w="161290" h="130175">
                <a:moveTo>
                  <a:pt x="158008" y="0"/>
                </a:moveTo>
                <a:lnTo>
                  <a:pt x="69955" y="0"/>
                </a:lnTo>
                <a:lnTo>
                  <a:pt x="60914" y="305"/>
                </a:lnTo>
                <a:lnTo>
                  <a:pt x="24494" y="11624"/>
                </a:lnTo>
                <a:lnTo>
                  <a:pt x="912" y="53344"/>
                </a:lnTo>
                <a:lnTo>
                  <a:pt x="0" y="69193"/>
                </a:lnTo>
                <a:lnTo>
                  <a:pt x="980" y="81046"/>
                </a:lnTo>
                <a:lnTo>
                  <a:pt x="3306" y="94796"/>
                </a:lnTo>
                <a:lnTo>
                  <a:pt x="6474" y="106814"/>
                </a:lnTo>
                <a:lnTo>
                  <a:pt x="10688" y="119098"/>
                </a:lnTo>
                <a:lnTo>
                  <a:pt x="33816" y="118522"/>
                </a:lnTo>
                <a:lnTo>
                  <a:pt x="28693" y="107078"/>
                </a:lnTo>
                <a:lnTo>
                  <a:pt x="24695" y="94689"/>
                </a:lnTo>
                <a:lnTo>
                  <a:pt x="22960" y="86095"/>
                </a:lnTo>
                <a:lnTo>
                  <a:pt x="22894" y="85476"/>
                </a:lnTo>
                <a:lnTo>
                  <a:pt x="22112" y="74174"/>
                </a:lnTo>
                <a:lnTo>
                  <a:pt x="22513" y="56796"/>
                </a:lnTo>
                <a:lnTo>
                  <a:pt x="26474" y="45006"/>
                </a:lnTo>
                <a:lnTo>
                  <a:pt x="33837" y="34030"/>
                </a:lnTo>
                <a:lnTo>
                  <a:pt x="44553" y="27580"/>
                </a:lnTo>
                <a:lnTo>
                  <a:pt x="58101" y="25400"/>
                </a:lnTo>
                <a:lnTo>
                  <a:pt x="158008" y="25400"/>
                </a:lnTo>
                <a:lnTo>
                  <a:pt x="158008" y="0"/>
                </a:lnTo>
                <a:close/>
              </a:path>
              <a:path w="161290" h="130175">
                <a:moveTo>
                  <a:pt x="134585" y="25400"/>
                </a:moveTo>
                <a:lnTo>
                  <a:pt x="80397" y="25400"/>
                </a:lnTo>
                <a:lnTo>
                  <a:pt x="91058" y="25534"/>
                </a:lnTo>
                <a:lnTo>
                  <a:pt x="104505" y="27480"/>
                </a:lnTo>
                <a:lnTo>
                  <a:pt x="139223" y="59618"/>
                </a:lnTo>
                <a:lnTo>
                  <a:pt x="140745" y="73779"/>
                </a:lnTo>
                <a:lnTo>
                  <a:pt x="140712" y="74174"/>
                </a:lnTo>
                <a:lnTo>
                  <a:pt x="138407" y="86668"/>
                </a:lnTo>
                <a:lnTo>
                  <a:pt x="131678" y="97548"/>
                </a:lnTo>
                <a:lnTo>
                  <a:pt x="122099" y="103117"/>
                </a:lnTo>
                <a:lnTo>
                  <a:pt x="106888" y="104745"/>
                </a:lnTo>
                <a:lnTo>
                  <a:pt x="155993" y="104745"/>
                </a:lnTo>
                <a:lnTo>
                  <a:pt x="158357" y="98819"/>
                </a:lnTo>
                <a:lnTo>
                  <a:pt x="160591" y="85476"/>
                </a:lnTo>
                <a:lnTo>
                  <a:pt x="161007" y="67848"/>
                </a:lnTo>
                <a:lnTo>
                  <a:pt x="158302" y="55747"/>
                </a:lnTo>
                <a:lnTo>
                  <a:pt x="153082" y="43355"/>
                </a:lnTo>
                <a:lnTo>
                  <a:pt x="145291" y="33681"/>
                </a:lnTo>
                <a:lnTo>
                  <a:pt x="134585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2104020" y="6020004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59" y="43745"/>
                </a:lnTo>
                <a:lnTo>
                  <a:pt x="171590" y="47130"/>
                </a:lnTo>
                <a:lnTo>
                  <a:pt x="168203" y="50518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3" y="77610"/>
                </a:lnTo>
                <a:lnTo>
                  <a:pt x="43743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0" y="77417"/>
                </a:lnTo>
                <a:lnTo>
                  <a:pt x="194114" y="54939"/>
                </a:lnTo>
                <a:lnTo>
                  <a:pt x="198120" y="25965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3" y="0"/>
                </a:lnTo>
                <a:lnTo>
                  <a:pt x="43743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2147764" y="5859984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4376" y="0"/>
                </a:moveTo>
                <a:lnTo>
                  <a:pt x="0" y="0"/>
                </a:lnTo>
                <a:lnTo>
                  <a:pt x="0" y="25400"/>
                </a:lnTo>
                <a:lnTo>
                  <a:pt x="91008" y="25474"/>
                </a:lnTo>
                <a:lnTo>
                  <a:pt x="103782" y="27323"/>
                </a:lnTo>
                <a:lnTo>
                  <a:pt x="134916" y="61262"/>
                </a:lnTo>
                <a:lnTo>
                  <a:pt x="135511" y="77957"/>
                </a:lnTo>
                <a:lnTo>
                  <a:pt x="130490" y="88777"/>
                </a:lnTo>
                <a:lnTo>
                  <a:pt x="119190" y="99081"/>
                </a:lnTo>
                <a:lnTo>
                  <a:pt x="107462" y="102663"/>
                </a:lnTo>
                <a:lnTo>
                  <a:pt x="92569" y="103858"/>
                </a:lnTo>
                <a:lnTo>
                  <a:pt x="0" y="103858"/>
                </a:lnTo>
                <a:lnTo>
                  <a:pt x="0" y="129258"/>
                </a:lnTo>
                <a:lnTo>
                  <a:pt x="93416" y="129258"/>
                </a:lnTo>
                <a:lnTo>
                  <a:pt x="102323" y="128957"/>
                </a:lnTo>
                <a:lnTo>
                  <a:pt x="148729" y="107903"/>
                </a:lnTo>
                <a:lnTo>
                  <a:pt x="157666" y="67879"/>
                </a:lnTo>
                <a:lnTo>
                  <a:pt x="155039" y="56009"/>
                </a:lnTo>
                <a:lnTo>
                  <a:pt x="149343" y="43296"/>
                </a:lnTo>
                <a:lnTo>
                  <a:pt x="141400" y="33868"/>
                </a:lnTo>
                <a:lnTo>
                  <a:pt x="130669" y="25400"/>
                </a:lnTo>
                <a:lnTo>
                  <a:pt x="154376" y="25400"/>
                </a:lnTo>
                <a:lnTo>
                  <a:pt x="154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2144213" y="5701856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7" y="25201"/>
                </a:moveTo>
                <a:lnTo>
                  <a:pt x="124906" y="25201"/>
                </a:lnTo>
                <a:lnTo>
                  <a:pt x="130833" y="28588"/>
                </a:lnTo>
                <a:lnTo>
                  <a:pt x="137292" y="40042"/>
                </a:lnTo>
                <a:lnTo>
                  <a:pt x="139824" y="51317"/>
                </a:lnTo>
                <a:lnTo>
                  <a:pt x="140575" y="67693"/>
                </a:lnTo>
                <a:lnTo>
                  <a:pt x="139218" y="79452"/>
                </a:lnTo>
                <a:lnTo>
                  <a:pt x="135957" y="93540"/>
                </a:lnTo>
                <a:lnTo>
                  <a:pt x="131767" y="105307"/>
                </a:lnTo>
                <a:lnTo>
                  <a:pt x="126035" y="117206"/>
                </a:lnTo>
                <a:lnTo>
                  <a:pt x="154580" y="109983"/>
                </a:lnTo>
                <a:lnTo>
                  <a:pt x="157521" y="98262"/>
                </a:lnTo>
                <a:lnTo>
                  <a:pt x="159997" y="84469"/>
                </a:lnTo>
                <a:lnTo>
                  <a:pt x="161161" y="72746"/>
                </a:lnTo>
                <a:lnTo>
                  <a:pt x="161524" y="58562"/>
                </a:lnTo>
                <a:lnTo>
                  <a:pt x="160325" y="45787"/>
                </a:lnTo>
                <a:lnTo>
                  <a:pt x="157349" y="33798"/>
                </a:lnTo>
                <a:lnTo>
                  <a:pt x="153527" y="25201"/>
                </a:lnTo>
                <a:close/>
              </a:path>
              <a:path w="161925" h="117475">
                <a:moveTo>
                  <a:pt x="32055" y="7421"/>
                </a:moveTo>
                <a:lnTo>
                  <a:pt x="8066" y="7421"/>
                </a:lnTo>
                <a:lnTo>
                  <a:pt x="7146" y="10080"/>
                </a:lnTo>
                <a:lnTo>
                  <a:pt x="4177" y="20799"/>
                </a:lnTo>
                <a:lnTo>
                  <a:pt x="1340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19"/>
                </a:lnTo>
                <a:lnTo>
                  <a:pt x="20473" y="109096"/>
                </a:lnTo>
                <a:lnTo>
                  <a:pt x="46030" y="116073"/>
                </a:lnTo>
                <a:lnTo>
                  <a:pt x="57176" y="114514"/>
                </a:lnTo>
                <a:lnTo>
                  <a:pt x="67907" y="108951"/>
                </a:lnTo>
                <a:lnTo>
                  <a:pt x="79538" y="97654"/>
                </a:lnTo>
                <a:lnTo>
                  <a:pt x="82301" y="91524"/>
                </a:lnTo>
                <a:lnTo>
                  <a:pt x="36570" y="91524"/>
                </a:lnTo>
                <a:lnTo>
                  <a:pt x="30926" y="88419"/>
                </a:lnTo>
                <a:lnTo>
                  <a:pt x="25560" y="79669"/>
                </a:lnTo>
                <a:lnTo>
                  <a:pt x="22176" y="68530"/>
                </a:lnTo>
                <a:lnTo>
                  <a:pt x="21048" y="53706"/>
                </a:lnTo>
                <a:lnTo>
                  <a:pt x="21048" y="45521"/>
                </a:lnTo>
                <a:lnTo>
                  <a:pt x="22177" y="37619"/>
                </a:lnTo>
                <a:lnTo>
                  <a:pt x="23870" y="29717"/>
                </a:lnTo>
                <a:lnTo>
                  <a:pt x="25846" y="22097"/>
                </a:lnTo>
                <a:lnTo>
                  <a:pt x="28668" y="14759"/>
                </a:lnTo>
                <a:lnTo>
                  <a:pt x="32055" y="7421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3" y="33898"/>
                </a:lnTo>
                <a:lnTo>
                  <a:pt x="66603" y="62219"/>
                </a:lnTo>
                <a:lnTo>
                  <a:pt x="62460" y="76120"/>
                </a:lnTo>
                <a:lnTo>
                  <a:pt x="58019" y="84750"/>
                </a:lnTo>
                <a:lnTo>
                  <a:pt x="54633" y="89266"/>
                </a:lnTo>
                <a:lnTo>
                  <a:pt x="50117" y="91524"/>
                </a:lnTo>
                <a:lnTo>
                  <a:pt x="82301" y="91524"/>
                </a:lnTo>
                <a:lnTo>
                  <a:pt x="84746" y="86101"/>
                </a:lnTo>
                <a:lnTo>
                  <a:pt x="88783" y="71486"/>
                </a:lnTo>
                <a:lnTo>
                  <a:pt x="92967" y="53369"/>
                </a:lnTo>
                <a:lnTo>
                  <a:pt x="97173" y="40197"/>
                </a:lnTo>
                <a:lnTo>
                  <a:pt x="101483" y="32257"/>
                </a:lnTo>
                <a:lnTo>
                  <a:pt x="105150" y="27741"/>
                </a:lnTo>
                <a:lnTo>
                  <a:pt x="110513" y="25201"/>
                </a:lnTo>
                <a:lnTo>
                  <a:pt x="153527" y="25201"/>
                </a:lnTo>
                <a:lnTo>
                  <a:pt x="152209" y="22235"/>
                </a:lnTo>
                <a:lnTo>
                  <a:pt x="144520" y="10739"/>
                </a:lnTo>
                <a:lnTo>
                  <a:pt x="135412" y="4416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654782" y="8270557"/>
            <a:ext cx="242570" cy="288290"/>
          </a:xfrm>
          <a:custGeom>
            <a:avLst/>
            <a:gdLst/>
            <a:ahLst/>
            <a:cxnLst/>
            <a:rect l="l" t="t" r="r" b="b"/>
            <a:pathLst>
              <a:path w="242570" h="288290">
                <a:moveTo>
                  <a:pt x="80208" y="0"/>
                </a:moveTo>
                <a:lnTo>
                  <a:pt x="0" y="0"/>
                </a:lnTo>
                <a:lnTo>
                  <a:pt x="0" y="288035"/>
                </a:lnTo>
                <a:lnTo>
                  <a:pt x="85097" y="288005"/>
                </a:lnTo>
                <a:lnTo>
                  <a:pt x="129119" y="284396"/>
                </a:lnTo>
                <a:lnTo>
                  <a:pt x="166258" y="274453"/>
                </a:lnTo>
                <a:lnTo>
                  <a:pt x="198893" y="256031"/>
                </a:lnTo>
                <a:lnTo>
                  <a:pt x="39115" y="256031"/>
                </a:lnTo>
                <a:lnTo>
                  <a:pt x="39115" y="32003"/>
                </a:lnTo>
                <a:lnTo>
                  <a:pt x="199601" y="32003"/>
                </a:lnTo>
                <a:lnTo>
                  <a:pt x="194380" y="27920"/>
                </a:lnTo>
                <a:lnTo>
                  <a:pt x="152421" y="8695"/>
                </a:lnTo>
                <a:lnTo>
                  <a:pt x="111712" y="1400"/>
                </a:lnTo>
                <a:lnTo>
                  <a:pt x="96395" y="350"/>
                </a:lnTo>
                <a:lnTo>
                  <a:pt x="80208" y="0"/>
                </a:lnTo>
                <a:close/>
              </a:path>
              <a:path w="242570" h="288290">
                <a:moveTo>
                  <a:pt x="199601" y="32003"/>
                </a:moveTo>
                <a:lnTo>
                  <a:pt x="39115" y="32003"/>
                </a:lnTo>
                <a:lnTo>
                  <a:pt x="92506" y="32085"/>
                </a:lnTo>
                <a:lnTo>
                  <a:pt x="107511" y="32996"/>
                </a:lnTo>
                <a:lnTo>
                  <a:pt x="146094" y="42027"/>
                </a:lnTo>
                <a:lnTo>
                  <a:pt x="182264" y="69446"/>
                </a:lnTo>
                <a:lnTo>
                  <a:pt x="198976" y="115613"/>
                </a:lnTo>
                <a:lnTo>
                  <a:pt x="201087" y="147175"/>
                </a:lnTo>
                <a:lnTo>
                  <a:pt x="200307" y="162452"/>
                </a:lnTo>
                <a:lnTo>
                  <a:pt x="191266" y="201428"/>
                </a:lnTo>
                <a:lnTo>
                  <a:pt x="163330" y="237432"/>
                </a:lnTo>
                <a:lnTo>
                  <a:pt x="116699" y="253999"/>
                </a:lnTo>
                <a:lnTo>
                  <a:pt x="86135" y="256031"/>
                </a:lnTo>
                <a:lnTo>
                  <a:pt x="198893" y="256031"/>
                </a:lnTo>
                <a:lnTo>
                  <a:pt x="225835" y="223011"/>
                </a:lnTo>
                <a:lnTo>
                  <a:pt x="238081" y="186764"/>
                </a:lnTo>
                <a:lnTo>
                  <a:pt x="242190" y="141215"/>
                </a:lnTo>
                <a:lnTo>
                  <a:pt x="241573" y="125659"/>
                </a:lnTo>
                <a:lnTo>
                  <a:pt x="234091" y="84551"/>
                </a:lnTo>
                <a:lnTo>
                  <a:pt x="210854" y="42602"/>
                </a:lnTo>
                <a:lnTo>
                  <a:pt x="202654" y="34392"/>
                </a:lnTo>
                <a:lnTo>
                  <a:pt x="199601" y="320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942030" y="8337612"/>
            <a:ext cx="200660" cy="226060"/>
          </a:xfrm>
          <a:custGeom>
            <a:avLst/>
            <a:gdLst/>
            <a:ahLst/>
            <a:cxnLst/>
            <a:rect l="l" t="t" r="r" b="b"/>
            <a:pathLst>
              <a:path w="200660" h="226059">
                <a:moveTo>
                  <a:pt x="96951" y="0"/>
                </a:moveTo>
                <a:lnTo>
                  <a:pt x="58467" y="9238"/>
                </a:lnTo>
                <a:lnTo>
                  <a:pt x="20582" y="40795"/>
                </a:lnTo>
                <a:lnTo>
                  <a:pt x="2286" y="87182"/>
                </a:lnTo>
                <a:lnTo>
                  <a:pt x="0" y="115875"/>
                </a:lnTo>
                <a:lnTo>
                  <a:pt x="668" y="130026"/>
                </a:lnTo>
                <a:lnTo>
                  <a:pt x="10292" y="167644"/>
                </a:lnTo>
                <a:lnTo>
                  <a:pt x="41269" y="205934"/>
                </a:lnTo>
                <a:lnTo>
                  <a:pt x="87206" y="223845"/>
                </a:lnTo>
                <a:lnTo>
                  <a:pt x="117447" y="226039"/>
                </a:lnTo>
                <a:lnTo>
                  <a:pt x="129478" y="225302"/>
                </a:lnTo>
                <a:lnTo>
                  <a:pt x="168062" y="218648"/>
                </a:lnTo>
                <a:lnTo>
                  <a:pt x="192022" y="209918"/>
                </a:lnTo>
                <a:lnTo>
                  <a:pt x="189361" y="196458"/>
                </a:lnTo>
                <a:lnTo>
                  <a:pt x="111612" y="196458"/>
                </a:lnTo>
                <a:lnTo>
                  <a:pt x="98681" y="195410"/>
                </a:lnTo>
                <a:lnTo>
                  <a:pt x="53378" y="171069"/>
                </a:lnTo>
                <a:lnTo>
                  <a:pt x="37139" y="121413"/>
                </a:lnTo>
                <a:lnTo>
                  <a:pt x="200319" y="121413"/>
                </a:lnTo>
                <a:lnTo>
                  <a:pt x="200224" y="101059"/>
                </a:lnTo>
                <a:lnTo>
                  <a:pt x="199990" y="93755"/>
                </a:lnTo>
                <a:lnTo>
                  <a:pt x="164759" y="93755"/>
                </a:lnTo>
                <a:lnTo>
                  <a:pt x="38674" y="90122"/>
                </a:lnTo>
                <a:lnTo>
                  <a:pt x="52337" y="54401"/>
                </a:lnTo>
                <a:lnTo>
                  <a:pt x="94854" y="30763"/>
                </a:lnTo>
                <a:lnTo>
                  <a:pt x="110306" y="29860"/>
                </a:lnTo>
                <a:lnTo>
                  <a:pt x="175950" y="29860"/>
                </a:lnTo>
                <a:lnTo>
                  <a:pt x="170694" y="23356"/>
                </a:lnTo>
                <a:lnTo>
                  <a:pt x="127958" y="2462"/>
                </a:lnTo>
                <a:lnTo>
                  <a:pt x="113425" y="553"/>
                </a:lnTo>
                <a:lnTo>
                  <a:pt x="96951" y="0"/>
                </a:lnTo>
                <a:close/>
              </a:path>
              <a:path w="200660" h="226059">
                <a:moveTo>
                  <a:pt x="186018" y="179545"/>
                </a:moveTo>
                <a:lnTo>
                  <a:pt x="149861" y="192647"/>
                </a:lnTo>
                <a:lnTo>
                  <a:pt x="111612" y="196458"/>
                </a:lnTo>
                <a:lnTo>
                  <a:pt x="189361" y="196458"/>
                </a:lnTo>
                <a:lnTo>
                  <a:pt x="186018" y="179545"/>
                </a:lnTo>
                <a:close/>
              </a:path>
              <a:path w="200660" h="226059">
                <a:moveTo>
                  <a:pt x="175950" y="29860"/>
                </a:moveTo>
                <a:lnTo>
                  <a:pt x="110306" y="29860"/>
                </a:lnTo>
                <a:lnTo>
                  <a:pt x="121650" y="31684"/>
                </a:lnTo>
                <a:lnTo>
                  <a:pt x="132566" y="36211"/>
                </a:lnTo>
                <a:lnTo>
                  <a:pt x="160122" y="66951"/>
                </a:lnTo>
                <a:lnTo>
                  <a:pt x="164759" y="93755"/>
                </a:lnTo>
                <a:lnTo>
                  <a:pt x="199990" y="93755"/>
                </a:lnTo>
                <a:lnTo>
                  <a:pt x="191626" y="55996"/>
                </a:lnTo>
                <a:lnTo>
                  <a:pt x="179184" y="33862"/>
                </a:lnTo>
                <a:lnTo>
                  <a:pt x="175950" y="29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199245" y="8337360"/>
            <a:ext cx="315595" cy="221615"/>
          </a:xfrm>
          <a:custGeom>
            <a:avLst/>
            <a:gdLst/>
            <a:ahLst/>
            <a:cxnLst/>
            <a:rect l="l" t="t" r="r" b="b"/>
            <a:pathLst>
              <a:path w="315595" h="221615">
                <a:moveTo>
                  <a:pt x="35559" y="5106"/>
                </a:moveTo>
                <a:lnTo>
                  <a:pt x="0" y="5106"/>
                </a:lnTo>
                <a:lnTo>
                  <a:pt x="0" y="221233"/>
                </a:lnTo>
                <a:lnTo>
                  <a:pt x="35559" y="221233"/>
                </a:lnTo>
                <a:lnTo>
                  <a:pt x="35610" y="95756"/>
                </a:lnTo>
                <a:lnTo>
                  <a:pt x="36903" y="81941"/>
                </a:lnTo>
                <a:lnTo>
                  <a:pt x="61143" y="40630"/>
                </a:lnTo>
                <a:lnTo>
                  <a:pt x="64944" y="38692"/>
                </a:lnTo>
                <a:lnTo>
                  <a:pt x="35559" y="38692"/>
                </a:lnTo>
                <a:lnTo>
                  <a:pt x="35559" y="5106"/>
                </a:lnTo>
                <a:close/>
              </a:path>
              <a:path w="315595" h="221615">
                <a:moveTo>
                  <a:pt x="161681" y="31049"/>
                </a:moveTo>
                <a:lnTo>
                  <a:pt x="100376" y="31049"/>
                </a:lnTo>
                <a:lnTo>
                  <a:pt x="112039" y="33942"/>
                </a:lnTo>
                <a:lnTo>
                  <a:pt x="122631" y="40789"/>
                </a:lnTo>
                <a:lnTo>
                  <a:pt x="132661" y="52527"/>
                </a:lnTo>
                <a:lnTo>
                  <a:pt x="136606" y="63495"/>
                </a:lnTo>
                <a:lnTo>
                  <a:pt x="139039" y="76663"/>
                </a:lnTo>
                <a:lnTo>
                  <a:pt x="139870" y="92032"/>
                </a:lnTo>
                <a:lnTo>
                  <a:pt x="139870" y="221233"/>
                </a:lnTo>
                <a:lnTo>
                  <a:pt x="175430" y="221233"/>
                </a:lnTo>
                <a:lnTo>
                  <a:pt x="175476" y="95756"/>
                </a:lnTo>
                <a:lnTo>
                  <a:pt x="185078" y="58230"/>
                </a:lnTo>
                <a:lnTo>
                  <a:pt x="194117" y="46594"/>
                </a:lnTo>
                <a:lnTo>
                  <a:pt x="169503" y="46594"/>
                </a:lnTo>
                <a:lnTo>
                  <a:pt x="164928" y="36141"/>
                </a:lnTo>
                <a:lnTo>
                  <a:pt x="161681" y="31049"/>
                </a:lnTo>
                <a:close/>
              </a:path>
              <a:path w="315595" h="221615">
                <a:moveTo>
                  <a:pt x="300518" y="31021"/>
                </a:moveTo>
                <a:lnTo>
                  <a:pt x="240330" y="31021"/>
                </a:lnTo>
                <a:lnTo>
                  <a:pt x="251982" y="33867"/>
                </a:lnTo>
                <a:lnTo>
                  <a:pt x="262501" y="40716"/>
                </a:lnTo>
                <a:lnTo>
                  <a:pt x="272530" y="52527"/>
                </a:lnTo>
                <a:lnTo>
                  <a:pt x="276475" y="63495"/>
                </a:lnTo>
                <a:lnTo>
                  <a:pt x="278908" y="76663"/>
                </a:lnTo>
                <a:lnTo>
                  <a:pt x="279739" y="92032"/>
                </a:lnTo>
                <a:lnTo>
                  <a:pt x="279739" y="221233"/>
                </a:lnTo>
                <a:lnTo>
                  <a:pt x="315299" y="221233"/>
                </a:lnTo>
                <a:lnTo>
                  <a:pt x="315295" y="89644"/>
                </a:lnTo>
                <a:lnTo>
                  <a:pt x="309755" y="51089"/>
                </a:lnTo>
                <a:lnTo>
                  <a:pt x="305197" y="39532"/>
                </a:lnTo>
                <a:lnTo>
                  <a:pt x="300518" y="31021"/>
                </a:lnTo>
                <a:close/>
              </a:path>
              <a:path w="315595" h="221615">
                <a:moveTo>
                  <a:pt x="242490" y="0"/>
                </a:moveTo>
                <a:lnTo>
                  <a:pt x="194157" y="16441"/>
                </a:lnTo>
                <a:lnTo>
                  <a:pt x="169503" y="46594"/>
                </a:lnTo>
                <a:lnTo>
                  <a:pt x="194117" y="46594"/>
                </a:lnTo>
                <a:lnTo>
                  <a:pt x="201053" y="40603"/>
                </a:lnTo>
                <a:lnTo>
                  <a:pt x="211666" y="35203"/>
                </a:lnTo>
                <a:lnTo>
                  <a:pt x="224611" y="31991"/>
                </a:lnTo>
                <a:lnTo>
                  <a:pt x="240330" y="31021"/>
                </a:lnTo>
                <a:lnTo>
                  <a:pt x="300518" y="31021"/>
                </a:lnTo>
                <a:lnTo>
                  <a:pt x="299057" y="28363"/>
                </a:lnTo>
                <a:lnTo>
                  <a:pt x="291196" y="17424"/>
                </a:lnTo>
                <a:lnTo>
                  <a:pt x="281578" y="9789"/>
                </a:lnTo>
                <a:lnTo>
                  <a:pt x="270336" y="4339"/>
                </a:lnTo>
                <a:lnTo>
                  <a:pt x="257348" y="1075"/>
                </a:lnTo>
                <a:lnTo>
                  <a:pt x="242490" y="0"/>
                </a:lnTo>
                <a:close/>
              </a:path>
              <a:path w="315595" h="221615">
                <a:moveTo>
                  <a:pt x="98535" y="164"/>
                </a:moveTo>
                <a:lnTo>
                  <a:pt x="52267" y="18333"/>
                </a:lnTo>
                <a:lnTo>
                  <a:pt x="35559" y="38692"/>
                </a:lnTo>
                <a:lnTo>
                  <a:pt x="64944" y="38692"/>
                </a:lnTo>
                <a:lnTo>
                  <a:pt x="71754" y="35218"/>
                </a:lnTo>
                <a:lnTo>
                  <a:pt x="84685" y="32006"/>
                </a:lnTo>
                <a:lnTo>
                  <a:pt x="100376" y="31049"/>
                </a:lnTo>
                <a:lnTo>
                  <a:pt x="161681" y="31049"/>
                </a:lnTo>
                <a:lnTo>
                  <a:pt x="158563" y="26162"/>
                </a:lnTo>
                <a:lnTo>
                  <a:pt x="149789" y="16710"/>
                </a:lnTo>
                <a:lnTo>
                  <a:pt x="137840" y="7438"/>
                </a:lnTo>
                <a:lnTo>
                  <a:pt x="127294" y="3309"/>
                </a:lnTo>
                <a:lnTo>
                  <a:pt x="114465" y="877"/>
                </a:lnTo>
                <a:lnTo>
                  <a:pt x="98535" y="1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570365" y="8337331"/>
            <a:ext cx="198120" cy="226060"/>
          </a:xfrm>
          <a:custGeom>
            <a:avLst/>
            <a:gdLst/>
            <a:ahLst/>
            <a:cxnLst/>
            <a:rect l="l" t="t" r="r" b="b"/>
            <a:pathLst>
              <a:path w="198120" h="226059">
                <a:moveTo>
                  <a:pt x="98668" y="0"/>
                </a:moveTo>
                <a:lnTo>
                  <a:pt x="51220" y="11062"/>
                </a:lnTo>
                <a:lnTo>
                  <a:pt x="19661" y="37673"/>
                </a:lnTo>
                <a:lnTo>
                  <a:pt x="3318" y="79966"/>
                </a:lnTo>
                <a:lnTo>
                  <a:pt x="0" y="127681"/>
                </a:lnTo>
                <a:lnTo>
                  <a:pt x="1572" y="141509"/>
                </a:lnTo>
                <a:lnTo>
                  <a:pt x="19207" y="188035"/>
                </a:lnTo>
                <a:lnTo>
                  <a:pt x="53565" y="216952"/>
                </a:lnTo>
                <a:lnTo>
                  <a:pt x="93631" y="225458"/>
                </a:lnTo>
                <a:lnTo>
                  <a:pt x="110787" y="225837"/>
                </a:lnTo>
                <a:lnTo>
                  <a:pt x="123049" y="223899"/>
                </a:lnTo>
                <a:lnTo>
                  <a:pt x="167391" y="199185"/>
                </a:lnTo>
                <a:lnTo>
                  <a:pt x="169976" y="196435"/>
                </a:lnTo>
                <a:lnTo>
                  <a:pt x="91784" y="196435"/>
                </a:lnTo>
                <a:lnTo>
                  <a:pt x="80170" y="193969"/>
                </a:lnTo>
                <a:lnTo>
                  <a:pt x="48715" y="167611"/>
                </a:lnTo>
                <a:lnTo>
                  <a:pt x="37719" y="119721"/>
                </a:lnTo>
                <a:lnTo>
                  <a:pt x="37446" y="102012"/>
                </a:lnTo>
                <a:lnTo>
                  <a:pt x="39042" y="89984"/>
                </a:lnTo>
                <a:lnTo>
                  <a:pt x="62407" y="42918"/>
                </a:lnTo>
                <a:lnTo>
                  <a:pt x="98668" y="30027"/>
                </a:lnTo>
                <a:lnTo>
                  <a:pt x="171096" y="30027"/>
                </a:lnTo>
                <a:lnTo>
                  <a:pt x="169683" y="28204"/>
                </a:lnTo>
                <a:lnTo>
                  <a:pt x="126435" y="3187"/>
                </a:lnTo>
                <a:lnTo>
                  <a:pt x="113072" y="800"/>
                </a:lnTo>
                <a:lnTo>
                  <a:pt x="98668" y="0"/>
                </a:lnTo>
                <a:close/>
              </a:path>
              <a:path w="198120" h="226059">
                <a:moveTo>
                  <a:pt x="171096" y="30027"/>
                </a:moveTo>
                <a:lnTo>
                  <a:pt x="98668" y="30027"/>
                </a:lnTo>
                <a:lnTo>
                  <a:pt x="102079" y="30111"/>
                </a:lnTo>
                <a:lnTo>
                  <a:pt x="114508" y="32084"/>
                </a:lnTo>
                <a:lnTo>
                  <a:pt x="146099" y="56013"/>
                </a:lnTo>
                <a:lnTo>
                  <a:pt x="159686" y="102950"/>
                </a:lnTo>
                <a:lnTo>
                  <a:pt x="160211" y="119123"/>
                </a:lnTo>
                <a:lnTo>
                  <a:pt x="159125" y="132593"/>
                </a:lnTo>
                <a:lnTo>
                  <a:pt x="140192" y="178988"/>
                </a:lnTo>
                <a:lnTo>
                  <a:pt x="91784" y="196435"/>
                </a:lnTo>
                <a:lnTo>
                  <a:pt x="169976" y="196435"/>
                </a:lnTo>
                <a:lnTo>
                  <a:pt x="192796" y="154950"/>
                </a:lnTo>
                <a:lnTo>
                  <a:pt x="197837" y="112418"/>
                </a:lnTo>
                <a:lnTo>
                  <a:pt x="197217" y="97847"/>
                </a:lnTo>
                <a:lnTo>
                  <a:pt x="188644" y="59441"/>
                </a:lnTo>
                <a:lnTo>
                  <a:pt x="177183" y="37883"/>
                </a:lnTo>
                <a:lnTo>
                  <a:pt x="171096" y="300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811899" y="8338003"/>
            <a:ext cx="193040" cy="302260"/>
          </a:xfrm>
          <a:custGeom>
            <a:avLst/>
            <a:gdLst/>
            <a:ahLst/>
            <a:cxnLst/>
            <a:rect l="l" t="t" r="r" b="b"/>
            <a:pathLst>
              <a:path w="193039" h="302259">
                <a:moveTo>
                  <a:pt x="25845" y="256545"/>
                </a:moveTo>
                <a:lnTo>
                  <a:pt x="37657" y="294826"/>
                </a:lnTo>
                <a:lnTo>
                  <a:pt x="87948" y="301978"/>
                </a:lnTo>
                <a:lnTo>
                  <a:pt x="105118" y="301976"/>
                </a:lnTo>
                <a:lnTo>
                  <a:pt x="142585" y="292816"/>
                </a:lnTo>
                <a:lnTo>
                  <a:pt x="169582" y="273137"/>
                </a:lnTo>
                <a:lnTo>
                  <a:pt x="87162" y="273137"/>
                </a:lnTo>
                <a:lnTo>
                  <a:pt x="76554" y="272491"/>
                </a:lnTo>
                <a:lnTo>
                  <a:pt x="64510" y="270450"/>
                </a:lnTo>
                <a:lnTo>
                  <a:pt x="49449" y="266651"/>
                </a:lnTo>
                <a:lnTo>
                  <a:pt x="37647" y="262227"/>
                </a:lnTo>
                <a:lnTo>
                  <a:pt x="25845" y="256545"/>
                </a:lnTo>
                <a:close/>
              </a:path>
              <a:path w="193039" h="302259">
                <a:moveTo>
                  <a:pt x="192977" y="182659"/>
                </a:moveTo>
                <a:lnTo>
                  <a:pt x="157417" y="182659"/>
                </a:lnTo>
                <a:lnTo>
                  <a:pt x="156851" y="212397"/>
                </a:lnTo>
                <a:lnTo>
                  <a:pt x="154658" y="225537"/>
                </a:lnTo>
                <a:lnTo>
                  <a:pt x="126999" y="264582"/>
                </a:lnTo>
                <a:lnTo>
                  <a:pt x="87162" y="273137"/>
                </a:lnTo>
                <a:lnTo>
                  <a:pt x="169582" y="273137"/>
                </a:lnTo>
                <a:lnTo>
                  <a:pt x="188055" y="236957"/>
                </a:lnTo>
                <a:lnTo>
                  <a:pt x="192977" y="193722"/>
                </a:lnTo>
                <a:lnTo>
                  <a:pt x="192977" y="182659"/>
                </a:lnTo>
                <a:close/>
              </a:path>
              <a:path w="193039" h="302259">
                <a:moveTo>
                  <a:pt x="76791" y="0"/>
                </a:moveTo>
                <a:lnTo>
                  <a:pt x="31368" y="21910"/>
                </a:lnTo>
                <a:lnTo>
                  <a:pt x="6899" y="62296"/>
                </a:lnTo>
                <a:lnTo>
                  <a:pt x="359" y="103020"/>
                </a:lnTo>
                <a:lnTo>
                  <a:pt x="0" y="119702"/>
                </a:lnTo>
                <a:lnTo>
                  <a:pt x="1247" y="133790"/>
                </a:lnTo>
                <a:lnTo>
                  <a:pt x="11600" y="170698"/>
                </a:lnTo>
                <a:lnTo>
                  <a:pt x="42253" y="207449"/>
                </a:lnTo>
                <a:lnTo>
                  <a:pt x="78876" y="219680"/>
                </a:lnTo>
                <a:lnTo>
                  <a:pt x="94311" y="220428"/>
                </a:lnTo>
                <a:lnTo>
                  <a:pt x="107088" y="218842"/>
                </a:lnTo>
                <a:lnTo>
                  <a:pt x="149717" y="193688"/>
                </a:lnTo>
                <a:lnTo>
                  <a:pt x="152493" y="189712"/>
                </a:lnTo>
                <a:lnTo>
                  <a:pt x="83959" y="189712"/>
                </a:lnTo>
                <a:lnTo>
                  <a:pt x="71754" y="185679"/>
                </a:lnTo>
                <a:lnTo>
                  <a:pt x="41983" y="149187"/>
                </a:lnTo>
                <a:lnTo>
                  <a:pt x="36535" y="107154"/>
                </a:lnTo>
                <a:lnTo>
                  <a:pt x="37367" y="93305"/>
                </a:lnTo>
                <a:lnTo>
                  <a:pt x="55233" y="46714"/>
                </a:lnTo>
                <a:lnTo>
                  <a:pt x="103625" y="29282"/>
                </a:lnTo>
                <a:lnTo>
                  <a:pt x="151785" y="29282"/>
                </a:lnTo>
                <a:lnTo>
                  <a:pt x="147534" y="23740"/>
                </a:lnTo>
                <a:lnTo>
                  <a:pt x="107713" y="1589"/>
                </a:lnTo>
                <a:lnTo>
                  <a:pt x="94138" y="165"/>
                </a:lnTo>
                <a:lnTo>
                  <a:pt x="76791" y="0"/>
                </a:lnTo>
                <a:close/>
              </a:path>
              <a:path w="193039" h="302259">
                <a:moveTo>
                  <a:pt x="151785" y="29282"/>
                </a:moveTo>
                <a:lnTo>
                  <a:pt x="103625" y="29282"/>
                </a:lnTo>
                <a:lnTo>
                  <a:pt x="115117" y="31744"/>
                </a:lnTo>
                <a:lnTo>
                  <a:pt x="125917" y="37073"/>
                </a:lnTo>
                <a:lnTo>
                  <a:pt x="151279" y="69187"/>
                </a:lnTo>
                <a:lnTo>
                  <a:pt x="157417" y="109959"/>
                </a:lnTo>
                <a:lnTo>
                  <a:pt x="157262" y="117138"/>
                </a:lnTo>
                <a:lnTo>
                  <a:pt x="143291" y="165181"/>
                </a:lnTo>
                <a:lnTo>
                  <a:pt x="101601" y="189434"/>
                </a:lnTo>
                <a:lnTo>
                  <a:pt x="83959" y="189712"/>
                </a:lnTo>
                <a:lnTo>
                  <a:pt x="152493" y="189712"/>
                </a:lnTo>
                <a:lnTo>
                  <a:pt x="157417" y="182659"/>
                </a:lnTo>
                <a:lnTo>
                  <a:pt x="192977" y="182659"/>
                </a:lnTo>
                <a:lnTo>
                  <a:pt x="192977" y="33893"/>
                </a:lnTo>
                <a:lnTo>
                  <a:pt x="155324" y="33893"/>
                </a:lnTo>
                <a:lnTo>
                  <a:pt x="151785" y="29282"/>
                </a:lnTo>
                <a:close/>
              </a:path>
              <a:path w="193039" h="302259">
                <a:moveTo>
                  <a:pt x="192977" y="4464"/>
                </a:moveTo>
                <a:lnTo>
                  <a:pt x="157417" y="4464"/>
                </a:lnTo>
                <a:lnTo>
                  <a:pt x="155324" y="33893"/>
                </a:lnTo>
                <a:lnTo>
                  <a:pt x="192977" y="33893"/>
                </a:lnTo>
                <a:lnTo>
                  <a:pt x="192977" y="44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076787" y="8337331"/>
            <a:ext cx="127000" cy="221615"/>
          </a:xfrm>
          <a:custGeom>
            <a:avLst/>
            <a:gdLst/>
            <a:ahLst/>
            <a:cxnLst/>
            <a:rect l="l" t="t" r="r" b="b"/>
            <a:pathLst>
              <a:path w="127000" h="221615">
                <a:moveTo>
                  <a:pt x="35560" y="5135"/>
                </a:moveTo>
                <a:lnTo>
                  <a:pt x="0" y="5135"/>
                </a:lnTo>
                <a:lnTo>
                  <a:pt x="0" y="221261"/>
                </a:lnTo>
                <a:lnTo>
                  <a:pt x="35560" y="221261"/>
                </a:lnTo>
                <a:lnTo>
                  <a:pt x="35664" y="101664"/>
                </a:lnTo>
                <a:lnTo>
                  <a:pt x="36810" y="89120"/>
                </a:lnTo>
                <a:lnTo>
                  <a:pt x="60342" y="43010"/>
                </a:lnTo>
                <a:lnTo>
                  <a:pt x="67640" y="38721"/>
                </a:lnTo>
                <a:lnTo>
                  <a:pt x="35560" y="38721"/>
                </a:lnTo>
                <a:lnTo>
                  <a:pt x="35560" y="5135"/>
                </a:lnTo>
                <a:close/>
              </a:path>
              <a:path w="127000" h="221615">
                <a:moveTo>
                  <a:pt x="110630" y="0"/>
                </a:moveTo>
                <a:lnTo>
                  <a:pt x="61861" y="10909"/>
                </a:lnTo>
                <a:lnTo>
                  <a:pt x="35560" y="38721"/>
                </a:lnTo>
                <a:lnTo>
                  <a:pt x="67640" y="38721"/>
                </a:lnTo>
                <a:lnTo>
                  <a:pt x="71075" y="36702"/>
                </a:lnTo>
                <a:lnTo>
                  <a:pt x="83624" y="32888"/>
                </a:lnTo>
                <a:lnTo>
                  <a:pt x="97988" y="31609"/>
                </a:lnTo>
                <a:lnTo>
                  <a:pt x="126436" y="31609"/>
                </a:lnTo>
                <a:lnTo>
                  <a:pt x="126436" y="1974"/>
                </a:lnTo>
                <a:lnTo>
                  <a:pt x="122485" y="1184"/>
                </a:lnTo>
                <a:lnTo>
                  <a:pt x="119324" y="789"/>
                </a:lnTo>
                <a:lnTo>
                  <a:pt x="116558" y="394"/>
                </a:lnTo>
                <a:lnTo>
                  <a:pt x="113385" y="393"/>
                </a:lnTo>
                <a:lnTo>
                  <a:pt x="110630" y="0"/>
                </a:lnTo>
                <a:close/>
              </a:path>
              <a:path w="127000" h="221615">
                <a:moveTo>
                  <a:pt x="126436" y="31609"/>
                </a:moveTo>
                <a:lnTo>
                  <a:pt x="103518" y="31609"/>
                </a:lnTo>
                <a:lnTo>
                  <a:pt x="108656" y="32398"/>
                </a:lnTo>
                <a:lnTo>
                  <a:pt x="113397" y="33188"/>
                </a:lnTo>
                <a:lnTo>
                  <a:pt x="118137" y="34373"/>
                </a:lnTo>
                <a:lnTo>
                  <a:pt x="122485" y="35954"/>
                </a:lnTo>
                <a:lnTo>
                  <a:pt x="126436" y="38326"/>
                </a:lnTo>
                <a:lnTo>
                  <a:pt x="126436" y="316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227076" y="8337787"/>
            <a:ext cx="182880" cy="226060"/>
          </a:xfrm>
          <a:custGeom>
            <a:avLst/>
            <a:gdLst/>
            <a:ahLst/>
            <a:cxnLst/>
            <a:rect l="l" t="t" r="r" b="b"/>
            <a:pathLst>
              <a:path w="182879" h="226059">
                <a:moveTo>
                  <a:pt x="163253" y="30217"/>
                </a:moveTo>
                <a:lnTo>
                  <a:pt x="81413" y="30217"/>
                </a:lnTo>
                <a:lnTo>
                  <a:pt x="98619" y="30384"/>
                </a:lnTo>
                <a:lnTo>
                  <a:pt x="111238" y="33159"/>
                </a:lnTo>
                <a:lnTo>
                  <a:pt x="145273" y="66984"/>
                </a:lnTo>
                <a:lnTo>
                  <a:pt x="146835" y="80937"/>
                </a:lnTo>
                <a:lnTo>
                  <a:pt x="146835" y="84493"/>
                </a:lnTo>
                <a:lnTo>
                  <a:pt x="96685" y="84493"/>
                </a:lnTo>
                <a:lnTo>
                  <a:pt x="81256" y="85043"/>
                </a:lnTo>
                <a:lnTo>
                  <a:pt x="42746" y="93126"/>
                </a:lnTo>
                <a:lnTo>
                  <a:pt x="8128" y="122089"/>
                </a:lnTo>
                <a:lnTo>
                  <a:pt x="0" y="163378"/>
                </a:lnTo>
                <a:lnTo>
                  <a:pt x="1813" y="176563"/>
                </a:lnTo>
                <a:lnTo>
                  <a:pt x="21078" y="209446"/>
                </a:lnTo>
                <a:lnTo>
                  <a:pt x="65822" y="225049"/>
                </a:lnTo>
                <a:lnTo>
                  <a:pt x="83174" y="225482"/>
                </a:lnTo>
                <a:lnTo>
                  <a:pt x="95732" y="223631"/>
                </a:lnTo>
                <a:lnTo>
                  <a:pt x="138761" y="199144"/>
                </a:lnTo>
                <a:lnTo>
                  <a:pt x="140723" y="196439"/>
                </a:lnTo>
                <a:lnTo>
                  <a:pt x="75434" y="196439"/>
                </a:lnTo>
                <a:lnTo>
                  <a:pt x="64221" y="194034"/>
                </a:lnTo>
                <a:lnTo>
                  <a:pt x="53045" y="188185"/>
                </a:lnTo>
                <a:lnTo>
                  <a:pt x="41058" y="177759"/>
                </a:lnTo>
                <a:lnTo>
                  <a:pt x="36867" y="166237"/>
                </a:lnTo>
                <a:lnTo>
                  <a:pt x="35624" y="150542"/>
                </a:lnTo>
                <a:lnTo>
                  <a:pt x="38565" y="138454"/>
                </a:lnTo>
                <a:lnTo>
                  <a:pt x="80107" y="113973"/>
                </a:lnTo>
                <a:lnTo>
                  <a:pt x="111670" y="112150"/>
                </a:lnTo>
                <a:lnTo>
                  <a:pt x="182395" y="112150"/>
                </a:lnTo>
                <a:lnTo>
                  <a:pt x="182302" y="93126"/>
                </a:lnTo>
                <a:lnTo>
                  <a:pt x="174684" y="50743"/>
                </a:lnTo>
                <a:lnTo>
                  <a:pt x="169392" y="39591"/>
                </a:lnTo>
                <a:lnTo>
                  <a:pt x="163253" y="30217"/>
                </a:lnTo>
                <a:close/>
              </a:path>
              <a:path w="182879" h="226059">
                <a:moveTo>
                  <a:pt x="182395" y="188012"/>
                </a:moveTo>
                <a:lnTo>
                  <a:pt x="146835" y="188012"/>
                </a:lnTo>
                <a:lnTo>
                  <a:pt x="146835" y="220806"/>
                </a:lnTo>
                <a:lnTo>
                  <a:pt x="182395" y="220806"/>
                </a:lnTo>
                <a:lnTo>
                  <a:pt x="182395" y="188012"/>
                </a:lnTo>
                <a:close/>
              </a:path>
              <a:path w="182879" h="226059">
                <a:moveTo>
                  <a:pt x="182395" y="112150"/>
                </a:moveTo>
                <a:lnTo>
                  <a:pt x="146835" y="112150"/>
                </a:lnTo>
                <a:lnTo>
                  <a:pt x="146765" y="122089"/>
                </a:lnTo>
                <a:lnTo>
                  <a:pt x="145999" y="134242"/>
                </a:lnTo>
                <a:lnTo>
                  <a:pt x="124645" y="180523"/>
                </a:lnTo>
                <a:lnTo>
                  <a:pt x="75434" y="196439"/>
                </a:lnTo>
                <a:lnTo>
                  <a:pt x="140723" y="196439"/>
                </a:lnTo>
                <a:lnTo>
                  <a:pt x="146835" y="188012"/>
                </a:lnTo>
                <a:lnTo>
                  <a:pt x="182395" y="188012"/>
                </a:lnTo>
                <a:lnTo>
                  <a:pt x="182395" y="112150"/>
                </a:lnTo>
                <a:close/>
              </a:path>
              <a:path w="182879" h="226059">
                <a:moveTo>
                  <a:pt x="77854" y="0"/>
                </a:moveTo>
                <a:lnTo>
                  <a:pt x="40170" y="6540"/>
                </a:lnTo>
                <a:lnTo>
                  <a:pt x="15658" y="14558"/>
                </a:lnTo>
                <a:lnTo>
                  <a:pt x="20401" y="44991"/>
                </a:lnTo>
                <a:lnTo>
                  <a:pt x="30383" y="40704"/>
                </a:lnTo>
                <a:lnTo>
                  <a:pt x="42411" y="36587"/>
                </a:lnTo>
                <a:lnTo>
                  <a:pt x="57711" y="32370"/>
                </a:lnTo>
                <a:lnTo>
                  <a:pt x="68238" y="30906"/>
                </a:lnTo>
                <a:lnTo>
                  <a:pt x="81413" y="30217"/>
                </a:lnTo>
                <a:lnTo>
                  <a:pt x="163253" y="30217"/>
                </a:lnTo>
                <a:lnTo>
                  <a:pt x="162545" y="29136"/>
                </a:lnTo>
                <a:lnTo>
                  <a:pt x="124472" y="4589"/>
                </a:lnTo>
                <a:lnTo>
                  <a:pt x="95664" y="379"/>
                </a:lnTo>
                <a:lnTo>
                  <a:pt x="778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481381" y="8337500"/>
            <a:ext cx="193040" cy="302895"/>
          </a:xfrm>
          <a:custGeom>
            <a:avLst/>
            <a:gdLst/>
            <a:ahLst/>
            <a:cxnLst/>
            <a:rect l="l" t="t" r="r" b="b"/>
            <a:pathLst>
              <a:path w="193040" h="302895">
                <a:moveTo>
                  <a:pt x="35559" y="4967"/>
                </a:moveTo>
                <a:lnTo>
                  <a:pt x="0" y="4967"/>
                </a:lnTo>
                <a:lnTo>
                  <a:pt x="0" y="302881"/>
                </a:lnTo>
                <a:lnTo>
                  <a:pt x="35559" y="302881"/>
                </a:lnTo>
                <a:lnTo>
                  <a:pt x="35559" y="188694"/>
                </a:lnTo>
                <a:lnTo>
                  <a:pt x="66999" y="188694"/>
                </a:lnTo>
                <a:lnTo>
                  <a:pt x="40337" y="150615"/>
                </a:lnTo>
                <a:lnTo>
                  <a:pt x="35651" y="107360"/>
                </a:lnTo>
                <a:lnTo>
                  <a:pt x="36687" y="93922"/>
                </a:lnTo>
                <a:lnTo>
                  <a:pt x="55355" y="47394"/>
                </a:lnTo>
                <a:lnTo>
                  <a:pt x="67392" y="37761"/>
                </a:lnTo>
                <a:lnTo>
                  <a:pt x="35559" y="37761"/>
                </a:lnTo>
                <a:lnTo>
                  <a:pt x="35559" y="4967"/>
                </a:lnTo>
                <a:close/>
              </a:path>
              <a:path w="193040" h="302895">
                <a:moveTo>
                  <a:pt x="66999" y="188694"/>
                </a:moveTo>
                <a:lnTo>
                  <a:pt x="35559" y="188694"/>
                </a:lnTo>
                <a:lnTo>
                  <a:pt x="38596" y="193812"/>
                </a:lnTo>
                <a:lnTo>
                  <a:pt x="67550" y="219027"/>
                </a:lnTo>
                <a:lnTo>
                  <a:pt x="105540" y="226226"/>
                </a:lnTo>
                <a:lnTo>
                  <a:pt x="118024" y="225250"/>
                </a:lnTo>
                <a:lnTo>
                  <a:pt x="162426" y="201585"/>
                </a:lnTo>
                <a:lnTo>
                  <a:pt x="166548" y="196927"/>
                </a:lnTo>
                <a:lnTo>
                  <a:pt x="92946" y="196927"/>
                </a:lnTo>
                <a:lnTo>
                  <a:pt x="80487" y="195068"/>
                </a:lnTo>
                <a:lnTo>
                  <a:pt x="69182" y="190360"/>
                </a:lnTo>
                <a:lnTo>
                  <a:pt x="66999" y="188694"/>
                </a:lnTo>
                <a:close/>
              </a:path>
              <a:path w="193040" h="302895">
                <a:moveTo>
                  <a:pt x="167766" y="29963"/>
                </a:moveTo>
                <a:lnTo>
                  <a:pt x="103832" y="29963"/>
                </a:lnTo>
                <a:lnTo>
                  <a:pt x="114736" y="32795"/>
                </a:lnTo>
                <a:lnTo>
                  <a:pt x="125158" y="38625"/>
                </a:lnTo>
                <a:lnTo>
                  <a:pt x="150547" y="72436"/>
                </a:lnTo>
                <a:lnTo>
                  <a:pt x="156463" y="113228"/>
                </a:lnTo>
                <a:lnTo>
                  <a:pt x="156453" y="115225"/>
                </a:lnTo>
                <a:lnTo>
                  <a:pt x="150160" y="155072"/>
                </a:lnTo>
                <a:lnTo>
                  <a:pt x="119916" y="191852"/>
                </a:lnTo>
                <a:lnTo>
                  <a:pt x="92946" y="196927"/>
                </a:lnTo>
                <a:lnTo>
                  <a:pt x="166548" y="196927"/>
                </a:lnTo>
                <a:lnTo>
                  <a:pt x="186424" y="159944"/>
                </a:lnTo>
                <a:lnTo>
                  <a:pt x="192556" y="118498"/>
                </a:lnTo>
                <a:lnTo>
                  <a:pt x="192861" y="101466"/>
                </a:lnTo>
                <a:lnTo>
                  <a:pt x="191458" y="87602"/>
                </a:lnTo>
                <a:lnTo>
                  <a:pt x="180783" y="50969"/>
                </a:lnTo>
                <a:lnTo>
                  <a:pt x="168268" y="30499"/>
                </a:lnTo>
                <a:lnTo>
                  <a:pt x="167766" y="29963"/>
                </a:lnTo>
                <a:close/>
              </a:path>
              <a:path w="193040" h="302895">
                <a:moveTo>
                  <a:pt x="98524" y="0"/>
                </a:moveTo>
                <a:lnTo>
                  <a:pt x="51897" y="17480"/>
                </a:lnTo>
                <a:lnTo>
                  <a:pt x="35559" y="37761"/>
                </a:lnTo>
                <a:lnTo>
                  <a:pt x="67392" y="37761"/>
                </a:lnTo>
                <a:lnTo>
                  <a:pt x="74518" y="34031"/>
                </a:lnTo>
                <a:lnTo>
                  <a:pt x="87632" y="30819"/>
                </a:lnTo>
                <a:lnTo>
                  <a:pt x="103832" y="29963"/>
                </a:lnTo>
                <a:lnTo>
                  <a:pt x="167766" y="29963"/>
                </a:lnTo>
                <a:lnTo>
                  <a:pt x="159582" y="21218"/>
                </a:lnTo>
                <a:lnTo>
                  <a:pt x="149944" y="13582"/>
                </a:lnTo>
                <a:lnTo>
                  <a:pt x="139186" y="7616"/>
                </a:lnTo>
                <a:lnTo>
                  <a:pt x="127142" y="3346"/>
                </a:lnTo>
                <a:lnTo>
                  <a:pt x="113643" y="799"/>
                </a:lnTo>
                <a:lnTo>
                  <a:pt x="98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732277" y="8258309"/>
            <a:ext cx="180975" cy="300355"/>
          </a:xfrm>
          <a:custGeom>
            <a:avLst/>
            <a:gdLst/>
            <a:ahLst/>
            <a:cxnLst/>
            <a:rect l="l" t="t" r="r" b="b"/>
            <a:pathLst>
              <a:path w="180975" h="300354">
                <a:moveTo>
                  <a:pt x="35560" y="0"/>
                </a:moveTo>
                <a:lnTo>
                  <a:pt x="0" y="0"/>
                </a:lnTo>
                <a:lnTo>
                  <a:pt x="0" y="300283"/>
                </a:lnTo>
                <a:lnTo>
                  <a:pt x="35560" y="300283"/>
                </a:lnTo>
                <a:lnTo>
                  <a:pt x="35745" y="171766"/>
                </a:lnTo>
                <a:lnTo>
                  <a:pt x="37485" y="158788"/>
                </a:lnTo>
                <a:lnTo>
                  <a:pt x="55440" y="125062"/>
                </a:lnTo>
                <a:lnTo>
                  <a:pt x="65966" y="117742"/>
                </a:lnTo>
                <a:lnTo>
                  <a:pt x="35560" y="117742"/>
                </a:lnTo>
                <a:lnTo>
                  <a:pt x="35560" y="0"/>
                </a:lnTo>
                <a:close/>
              </a:path>
              <a:path w="180975" h="300354">
                <a:moveTo>
                  <a:pt x="166852" y="110275"/>
                </a:moveTo>
                <a:lnTo>
                  <a:pt x="105007" y="110275"/>
                </a:lnTo>
                <a:lnTo>
                  <a:pt x="116590" y="113418"/>
                </a:lnTo>
                <a:lnTo>
                  <a:pt x="127202" y="120330"/>
                </a:lnTo>
                <a:lnTo>
                  <a:pt x="144480" y="155756"/>
                </a:lnTo>
                <a:lnTo>
                  <a:pt x="145399" y="300283"/>
                </a:lnTo>
                <a:lnTo>
                  <a:pt x="180959" y="300283"/>
                </a:lnTo>
                <a:lnTo>
                  <a:pt x="180959" y="169896"/>
                </a:lnTo>
                <a:lnTo>
                  <a:pt x="180622" y="158788"/>
                </a:lnTo>
                <a:lnTo>
                  <a:pt x="179078" y="144850"/>
                </a:lnTo>
                <a:lnTo>
                  <a:pt x="176251" y="132087"/>
                </a:lnTo>
                <a:lnTo>
                  <a:pt x="172107" y="120430"/>
                </a:lnTo>
                <a:lnTo>
                  <a:pt x="166852" y="110275"/>
                </a:lnTo>
                <a:close/>
              </a:path>
              <a:path w="180975" h="300354">
                <a:moveTo>
                  <a:pt x="99177" y="79240"/>
                </a:moveTo>
                <a:lnTo>
                  <a:pt x="62610" y="90587"/>
                </a:lnTo>
                <a:lnTo>
                  <a:pt x="35560" y="117742"/>
                </a:lnTo>
                <a:lnTo>
                  <a:pt x="65966" y="117742"/>
                </a:lnTo>
                <a:lnTo>
                  <a:pt x="75175" y="113753"/>
                </a:lnTo>
                <a:lnTo>
                  <a:pt x="88558" y="111006"/>
                </a:lnTo>
                <a:lnTo>
                  <a:pt x="105007" y="110275"/>
                </a:lnTo>
                <a:lnTo>
                  <a:pt x="166852" y="110275"/>
                </a:lnTo>
                <a:lnTo>
                  <a:pt x="166611" y="109811"/>
                </a:lnTo>
                <a:lnTo>
                  <a:pt x="129526" y="82488"/>
                </a:lnTo>
                <a:lnTo>
                  <a:pt x="115525" y="79994"/>
                </a:lnTo>
                <a:lnTo>
                  <a:pt x="99177" y="792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001742" y="8342467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4">
                <a:moveTo>
                  <a:pt x="0" y="0"/>
                </a:moveTo>
                <a:lnTo>
                  <a:pt x="0" y="216126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983962" y="8280830"/>
            <a:ext cx="35560" cy="0"/>
          </a:xfrm>
          <a:custGeom>
            <a:avLst/>
            <a:gdLst/>
            <a:ahLst/>
            <a:cxnLst/>
            <a:rect l="l" t="t" r="r" b="b"/>
            <a:pathLst>
              <a:path w="35559">
                <a:moveTo>
                  <a:pt x="0" y="0"/>
                </a:moveTo>
                <a:lnTo>
                  <a:pt x="35559" y="0"/>
                </a:lnTo>
              </a:path>
            </a:pathLst>
          </a:custGeom>
          <a:ln w="450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7078539" y="8337336"/>
            <a:ext cx="171450" cy="226695"/>
          </a:xfrm>
          <a:custGeom>
            <a:avLst/>
            <a:gdLst/>
            <a:ahLst/>
            <a:cxnLst/>
            <a:rect l="l" t="t" r="r" b="b"/>
            <a:pathLst>
              <a:path w="171450" h="226695">
                <a:moveTo>
                  <a:pt x="107175" y="0"/>
                </a:moveTo>
                <a:lnTo>
                  <a:pt x="68017" y="6141"/>
                </a:lnTo>
                <a:lnTo>
                  <a:pt x="25200" y="34265"/>
                </a:lnTo>
                <a:lnTo>
                  <a:pt x="4507" y="76186"/>
                </a:lnTo>
                <a:lnTo>
                  <a:pt x="0" y="120671"/>
                </a:lnTo>
                <a:lnTo>
                  <a:pt x="1091" y="133788"/>
                </a:lnTo>
                <a:lnTo>
                  <a:pt x="17920" y="180854"/>
                </a:lnTo>
                <a:lnTo>
                  <a:pt x="44796" y="209735"/>
                </a:lnTo>
                <a:lnTo>
                  <a:pt x="93663" y="225726"/>
                </a:lnTo>
                <a:lnTo>
                  <a:pt x="108626" y="226375"/>
                </a:lnTo>
                <a:lnTo>
                  <a:pt x="119829" y="225818"/>
                </a:lnTo>
                <a:lnTo>
                  <a:pt x="132190" y="224332"/>
                </a:lnTo>
                <a:lnTo>
                  <a:pt x="146841" y="221717"/>
                </a:lnTo>
                <a:lnTo>
                  <a:pt x="158889" y="217952"/>
                </a:lnTo>
                <a:lnTo>
                  <a:pt x="170937" y="212959"/>
                </a:lnTo>
                <a:lnTo>
                  <a:pt x="165413" y="196184"/>
                </a:lnTo>
                <a:lnTo>
                  <a:pt x="115039" y="196184"/>
                </a:lnTo>
                <a:lnTo>
                  <a:pt x="98122" y="196039"/>
                </a:lnTo>
                <a:lnTo>
                  <a:pt x="53485" y="171461"/>
                </a:lnTo>
                <a:lnTo>
                  <a:pt x="38070" y="124916"/>
                </a:lnTo>
                <a:lnTo>
                  <a:pt x="37457" y="108778"/>
                </a:lnTo>
                <a:lnTo>
                  <a:pt x="38592" y="94990"/>
                </a:lnTo>
                <a:lnTo>
                  <a:pt x="58904" y="49377"/>
                </a:lnTo>
                <a:lnTo>
                  <a:pt x="103272" y="31115"/>
                </a:lnTo>
                <a:lnTo>
                  <a:pt x="120384" y="30596"/>
                </a:lnTo>
                <a:lnTo>
                  <a:pt x="170937" y="30596"/>
                </a:lnTo>
                <a:lnTo>
                  <a:pt x="170937" y="13428"/>
                </a:lnTo>
                <a:lnTo>
                  <a:pt x="132954" y="2035"/>
                </a:lnTo>
                <a:lnTo>
                  <a:pt x="120592" y="506"/>
                </a:lnTo>
                <a:lnTo>
                  <a:pt x="107175" y="0"/>
                </a:lnTo>
                <a:close/>
              </a:path>
              <a:path w="171450" h="226695">
                <a:moveTo>
                  <a:pt x="161676" y="184840"/>
                </a:moveTo>
                <a:lnTo>
                  <a:pt x="150279" y="189571"/>
                </a:lnTo>
                <a:lnTo>
                  <a:pt x="137225" y="193639"/>
                </a:lnTo>
                <a:lnTo>
                  <a:pt x="127400" y="195367"/>
                </a:lnTo>
                <a:lnTo>
                  <a:pt x="115039" y="196184"/>
                </a:lnTo>
                <a:lnTo>
                  <a:pt x="165413" y="196184"/>
                </a:lnTo>
                <a:lnTo>
                  <a:pt x="161676" y="184840"/>
                </a:lnTo>
                <a:close/>
              </a:path>
              <a:path w="171450" h="226695">
                <a:moveTo>
                  <a:pt x="170937" y="30596"/>
                </a:moveTo>
                <a:lnTo>
                  <a:pt x="120384" y="30596"/>
                </a:lnTo>
                <a:lnTo>
                  <a:pt x="132307" y="32605"/>
                </a:lnTo>
                <a:lnTo>
                  <a:pt x="147413" y="36425"/>
                </a:lnTo>
                <a:lnTo>
                  <a:pt x="159135" y="40879"/>
                </a:lnTo>
                <a:lnTo>
                  <a:pt x="170937" y="46617"/>
                </a:lnTo>
                <a:lnTo>
                  <a:pt x="170937" y="30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421775" y="8265422"/>
            <a:ext cx="1770857" cy="3749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950213" y="5674105"/>
            <a:ext cx="11908790" cy="0"/>
          </a:xfrm>
          <a:custGeom>
            <a:avLst/>
            <a:gdLst/>
            <a:ahLst/>
            <a:cxnLst/>
            <a:rect l="l" t="t" r="r" b="b"/>
            <a:pathLst>
              <a:path w="11908790">
                <a:moveTo>
                  <a:pt x="0" y="0"/>
                </a:moveTo>
                <a:lnTo>
                  <a:pt x="11908281" y="0"/>
                </a:lnTo>
              </a:path>
            </a:pathLst>
          </a:custGeom>
          <a:ln w="56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950213" y="5674105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950213" y="5674105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2813340" y="5674105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2813340" y="5674105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155" y="0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757144" y="5546111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5"/>
                </a:lnTo>
                <a:lnTo>
                  <a:pt x="143444" y="26415"/>
                </a:lnTo>
                <a:lnTo>
                  <a:pt x="143235" y="26082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4" y="26415"/>
                </a:moveTo>
                <a:lnTo>
                  <a:pt x="85041" y="26415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2"/>
                </a:lnTo>
                <a:lnTo>
                  <a:pt x="143444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950213" y="5237705"/>
            <a:ext cx="11908790" cy="0"/>
          </a:xfrm>
          <a:custGeom>
            <a:avLst/>
            <a:gdLst/>
            <a:ahLst/>
            <a:cxnLst/>
            <a:rect l="l" t="t" r="r" b="b"/>
            <a:pathLst>
              <a:path w="11908790">
                <a:moveTo>
                  <a:pt x="0" y="0"/>
                </a:moveTo>
                <a:lnTo>
                  <a:pt x="11908281" y="0"/>
                </a:lnTo>
              </a:path>
            </a:pathLst>
          </a:custGeom>
          <a:ln w="56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950213" y="5237705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950213" y="5237705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2813340" y="5237705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12813340" y="5237705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155" y="0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71013" y="5114113"/>
            <a:ext cx="147320" cy="247015"/>
          </a:xfrm>
          <a:custGeom>
            <a:avLst/>
            <a:gdLst/>
            <a:ahLst/>
            <a:cxnLst/>
            <a:rect l="l" t="t" r="r" b="b"/>
            <a:pathLst>
              <a:path w="147320" h="247014">
                <a:moveTo>
                  <a:pt x="146981" y="218779"/>
                </a:moveTo>
                <a:lnTo>
                  <a:pt x="4741" y="218779"/>
                </a:lnTo>
                <a:lnTo>
                  <a:pt x="4741" y="246887"/>
                </a:lnTo>
                <a:lnTo>
                  <a:pt x="146981" y="246887"/>
                </a:lnTo>
                <a:lnTo>
                  <a:pt x="146981" y="218779"/>
                </a:lnTo>
                <a:close/>
              </a:path>
              <a:path w="147320" h="247014">
                <a:moveTo>
                  <a:pt x="92456" y="30479"/>
                </a:moveTo>
                <a:lnTo>
                  <a:pt x="59266" y="30479"/>
                </a:lnTo>
                <a:lnTo>
                  <a:pt x="59266" y="218779"/>
                </a:lnTo>
                <a:lnTo>
                  <a:pt x="92456" y="218779"/>
                </a:lnTo>
                <a:lnTo>
                  <a:pt x="92456" y="30479"/>
                </a:lnTo>
                <a:close/>
              </a:path>
              <a:path w="147320" h="247014">
                <a:moveTo>
                  <a:pt x="92456" y="0"/>
                </a:moveTo>
                <a:lnTo>
                  <a:pt x="58928" y="0"/>
                </a:lnTo>
                <a:lnTo>
                  <a:pt x="0" y="11852"/>
                </a:lnTo>
                <a:lnTo>
                  <a:pt x="0" y="42332"/>
                </a:lnTo>
                <a:lnTo>
                  <a:pt x="59266" y="30479"/>
                </a:lnTo>
                <a:lnTo>
                  <a:pt x="92456" y="30479"/>
                </a:lnTo>
                <a:lnTo>
                  <a:pt x="924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771806" y="5109710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6" y="39088"/>
                </a:lnTo>
                <a:lnTo>
                  <a:pt x="4189" y="79901"/>
                </a:lnTo>
                <a:lnTo>
                  <a:pt x="184" y="124305"/>
                </a:lnTo>
                <a:lnTo>
                  <a:pt x="0" y="142394"/>
                </a:lnTo>
                <a:lnTo>
                  <a:pt x="1004" y="156821"/>
                </a:lnTo>
                <a:lnTo>
                  <a:pt x="8518" y="194963"/>
                </a:lnTo>
                <a:lnTo>
                  <a:pt x="31202" y="235089"/>
                </a:lnTo>
                <a:lnTo>
                  <a:pt x="77613" y="254626"/>
                </a:lnTo>
                <a:lnTo>
                  <a:pt x="94033" y="255284"/>
                </a:lnTo>
                <a:lnTo>
                  <a:pt x="107280" y="252956"/>
                </a:lnTo>
                <a:lnTo>
                  <a:pt x="119341" y="248560"/>
                </a:lnTo>
                <a:lnTo>
                  <a:pt x="130233" y="242086"/>
                </a:lnTo>
                <a:lnTo>
                  <a:pt x="139975" y="233523"/>
                </a:lnTo>
                <a:lnTo>
                  <a:pt x="143199" y="229532"/>
                </a:lnTo>
                <a:lnTo>
                  <a:pt x="82135" y="229532"/>
                </a:lnTo>
                <a:lnTo>
                  <a:pt x="70912" y="227245"/>
                </a:lnTo>
                <a:lnTo>
                  <a:pt x="42617" y="196426"/>
                </a:lnTo>
                <a:lnTo>
                  <a:pt x="34303" y="150718"/>
                </a:lnTo>
                <a:lnTo>
                  <a:pt x="33406" y="116314"/>
                </a:lnTo>
                <a:lnTo>
                  <a:pt x="34193" y="102679"/>
                </a:lnTo>
                <a:lnTo>
                  <a:pt x="45728" y="54645"/>
                </a:lnTo>
                <a:lnTo>
                  <a:pt x="85041" y="26415"/>
                </a:lnTo>
                <a:lnTo>
                  <a:pt x="143443" y="26415"/>
                </a:lnTo>
                <a:lnTo>
                  <a:pt x="143235" y="26083"/>
                </a:lnTo>
                <a:lnTo>
                  <a:pt x="133974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3" y="26415"/>
                </a:moveTo>
                <a:lnTo>
                  <a:pt x="85041" y="26415"/>
                </a:lnTo>
                <a:lnTo>
                  <a:pt x="94772" y="27415"/>
                </a:lnTo>
                <a:lnTo>
                  <a:pt x="106367" y="32013"/>
                </a:lnTo>
                <a:lnTo>
                  <a:pt x="130494" y="69709"/>
                </a:lnTo>
                <a:lnTo>
                  <a:pt x="136429" y="122915"/>
                </a:lnTo>
                <a:lnTo>
                  <a:pt x="136533" y="142394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9" y="229532"/>
                </a:lnTo>
                <a:lnTo>
                  <a:pt x="161819" y="194014"/>
                </a:lnTo>
                <a:lnTo>
                  <a:pt x="168994" y="155355"/>
                </a:lnTo>
                <a:lnTo>
                  <a:pt x="170338" y="124305"/>
                </a:lnTo>
                <a:lnTo>
                  <a:pt x="170333" y="122915"/>
                </a:lnTo>
                <a:lnTo>
                  <a:pt x="166541" y="82781"/>
                </a:lnTo>
                <a:lnTo>
                  <a:pt x="149826" y="36622"/>
                </a:lnTo>
                <a:lnTo>
                  <a:pt x="143443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950213" y="4801305"/>
            <a:ext cx="11908790" cy="0"/>
          </a:xfrm>
          <a:custGeom>
            <a:avLst/>
            <a:gdLst/>
            <a:ahLst/>
            <a:cxnLst/>
            <a:rect l="l" t="t" r="r" b="b"/>
            <a:pathLst>
              <a:path w="11908790">
                <a:moveTo>
                  <a:pt x="0" y="0"/>
                </a:moveTo>
                <a:lnTo>
                  <a:pt x="11908281" y="0"/>
                </a:lnTo>
              </a:path>
            </a:pathLst>
          </a:custGeom>
          <a:ln w="56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950213" y="4801305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950213" y="4801305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2813340" y="4801305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2813340" y="4801305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155" y="0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46135" y="4673561"/>
            <a:ext cx="156845" cy="251460"/>
          </a:xfrm>
          <a:custGeom>
            <a:avLst/>
            <a:gdLst/>
            <a:ahLst/>
            <a:cxnLst/>
            <a:rect l="l" t="t" r="r" b="b"/>
            <a:pathLst>
              <a:path w="156845" h="251460">
                <a:moveTo>
                  <a:pt x="140529" y="28475"/>
                </a:moveTo>
                <a:lnTo>
                  <a:pt x="80952" y="28475"/>
                </a:lnTo>
                <a:lnTo>
                  <a:pt x="91890" y="31564"/>
                </a:lnTo>
                <a:lnTo>
                  <a:pt x="103035" y="38030"/>
                </a:lnTo>
                <a:lnTo>
                  <a:pt x="115230" y="48731"/>
                </a:lnTo>
                <a:lnTo>
                  <a:pt x="120218" y="60237"/>
                </a:lnTo>
                <a:lnTo>
                  <a:pt x="121864" y="74378"/>
                </a:lnTo>
                <a:lnTo>
                  <a:pt x="119753" y="86018"/>
                </a:lnTo>
                <a:lnTo>
                  <a:pt x="90640" y="130153"/>
                </a:lnTo>
                <a:lnTo>
                  <a:pt x="0" y="222931"/>
                </a:lnTo>
                <a:lnTo>
                  <a:pt x="0" y="251040"/>
                </a:lnTo>
                <a:lnTo>
                  <a:pt x="156802" y="251040"/>
                </a:lnTo>
                <a:lnTo>
                  <a:pt x="156802" y="222931"/>
                </a:lnTo>
                <a:lnTo>
                  <a:pt x="40301" y="222931"/>
                </a:lnTo>
                <a:lnTo>
                  <a:pt x="116735" y="144395"/>
                </a:lnTo>
                <a:lnTo>
                  <a:pt x="145402" y="107711"/>
                </a:lnTo>
                <a:lnTo>
                  <a:pt x="154676" y="59161"/>
                </a:lnTo>
                <a:lnTo>
                  <a:pt x="151734" y="47324"/>
                </a:lnTo>
                <a:lnTo>
                  <a:pt x="146358" y="36187"/>
                </a:lnTo>
                <a:lnTo>
                  <a:pt x="140529" y="28475"/>
                </a:lnTo>
                <a:close/>
              </a:path>
              <a:path w="156845" h="251460">
                <a:moveTo>
                  <a:pt x="64002" y="0"/>
                </a:moveTo>
                <a:lnTo>
                  <a:pt x="26554" y="7236"/>
                </a:lnTo>
                <a:lnTo>
                  <a:pt x="1693" y="16004"/>
                </a:lnTo>
                <a:lnTo>
                  <a:pt x="7294" y="46813"/>
                </a:lnTo>
                <a:lnTo>
                  <a:pt x="18534" y="41315"/>
                </a:lnTo>
                <a:lnTo>
                  <a:pt x="30112" y="36534"/>
                </a:lnTo>
                <a:lnTo>
                  <a:pt x="42475" y="32282"/>
                </a:lnTo>
                <a:lnTo>
                  <a:pt x="53199" y="29937"/>
                </a:lnTo>
                <a:lnTo>
                  <a:pt x="65570" y="28599"/>
                </a:lnTo>
                <a:lnTo>
                  <a:pt x="140529" y="28475"/>
                </a:lnTo>
                <a:lnTo>
                  <a:pt x="138300" y="25527"/>
                </a:lnTo>
                <a:lnTo>
                  <a:pt x="94734" y="2275"/>
                </a:lnTo>
                <a:lnTo>
                  <a:pt x="80439" y="503"/>
                </a:lnTo>
                <a:lnTo>
                  <a:pt x="6400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759459" y="4673310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6" y="39088"/>
                </a:lnTo>
                <a:lnTo>
                  <a:pt x="4189" y="79901"/>
                </a:lnTo>
                <a:lnTo>
                  <a:pt x="184" y="124305"/>
                </a:lnTo>
                <a:lnTo>
                  <a:pt x="0" y="142394"/>
                </a:lnTo>
                <a:lnTo>
                  <a:pt x="1004" y="156821"/>
                </a:lnTo>
                <a:lnTo>
                  <a:pt x="8518" y="194963"/>
                </a:lnTo>
                <a:lnTo>
                  <a:pt x="31202" y="235089"/>
                </a:lnTo>
                <a:lnTo>
                  <a:pt x="77613" y="254626"/>
                </a:lnTo>
                <a:lnTo>
                  <a:pt x="94033" y="255284"/>
                </a:lnTo>
                <a:lnTo>
                  <a:pt x="107280" y="252956"/>
                </a:lnTo>
                <a:lnTo>
                  <a:pt x="119341" y="248560"/>
                </a:lnTo>
                <a:lnTo>
                  <a:pt x="130233" y="242086"/>
                </a:lnTo>
                <a:lnTo>
                  <a:pt x="139975" y="233523"/>
                </a:lnTo>
                <a:lnTo>
                  <a:pt x="143199" y="229532"/>
                </a:lnTo>
                <a:lnTo>
                  <a:pt x="82135" y="229532"/>
                </a:lnTo>
                <a:lnTo>
                  <a:pt x="70912" y="227245"/>
                </a:lnTo>
                <a:lnTo>
                  <a:pt x="42617" y="196426"/>
                </a:lnTo>
                <a:lnTo>
                  <a:pt x="34303" y="150718"/>
                </a:lnTo>
                <a:lnTo>
                  <a:pt x="33406" y="116314"/>
                </a:lnTo>
                <a:lnTo>
                  <a:pt x="34193" y="102679"/>
                </a:lnTo>
                <a:lnTo>
                  <a:pt x="45728" y="54645"/>
                </a:lnTo>
                <a:lnTo>
                  <a:pt x="85041" y="26416"/>
                </a:lnTo>
                <a:lnTo>
                  <a:pt x="143443" y="26416"/>
                </a:lnTo>
                <a:lnTo>
                  <a:pt x="143235" y="26083"/>
                </a:lnTo>
                <a:lnTo>
                  <a:pt x="133974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3" y="26416"/>
                </a:moveTo>
                <a:lnTo>
                  <a:pt x="85041" y="26416"/>
                </a:lnTo>
                <a:lnTo>
                  <a:pt x="94772" y="27415"/>
                </a:lnTo>
                <a:lnTo>
                  <a:pt x="106367" y="32013"/>
                </a:lnTo>
                <a:lnTo>
                  <a:pt x="130494" y="69709"/>
                </a:lnTo>
                <a:lnTo>
                  <a:pt x="136429" y="122915"/>
                </a:lnTo>
                <a:lnTo>
                  <a:pt x="136533" y="142394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9" y="229532"/>
                </a:lnTo>
                <a:lnTo>
                  <a:pt x="161819" y="194014"/>
                </a:lnTo>
                <a:lnTo>
                  <a:pt x="168994" y="155355"/>
                </a:lnTo>
                <a:lnTo>
                  <a:pt x="170338" y="124305"/>
                </a:lnTo>
                <a:lnTo>
                  <a:pt x="170333" y="122915"/>
                </a:lnTo>
                <a:lnTo>
                  <a:pt x="166541" y="82781"/>
                </a:lnTo>
                <a:lnTo>
                  <a:pt x="149826" y="36622"/>
                </a:lnTo>
                <a:lnTo>
                  <a:pt x="143443" y="26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950213" y="4364905"/>
            <a:ext cx="11908790" cy="0"/>
          </a:xfrm>
          <a:custGeom>
            <a:avLst/>
            <a:gdLst/>
            <a:ahLst/>
            <a:cxnLst/>
            <a:rect l="l" t="t" r="r" b="b"/>
            <a:pathLst>
              <a:path w="11908790">
                <a:moveTo>
                  <a:pt x="0" y="0"/>
                </a:moveTo>
                <a:lnTo>
                  <a:pt x="11908281" y="0"/>
                </a:lnTo>
              </a:path>
            </a:pathLst>
          </a:custGeom>
          <a:ln w="56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950213" y="4364905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950213" y="4364905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2813340" y="4364905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2813340" y="4364905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155" y="0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48033" y="4236938"/>
            <a:ext cx="162560" cy="255904"/>
          </a:xfrm>
          <a:custGeom>
            <a:avLst/>
            <a:gdLst/>
            <a:ahLst/>
            <a:cxnLst/>
            <a:rect l="l" t="t" r="r" b="b"/>
            <a:pathLst>
              <a:path w="162559" h="255904">
                <a:moveTo>
                  <a:pt x="0" y="211638"/>
                </a:moveTo>
                <a:lnTo>
                  <a:pt x="15572" y="248588"/>
                </a:lnTo>
                <a:lnTo>
                  <a:pt x="55687" y="255273"/>
                </a:lnTo>
                <a:lnTo>
                  <a:pt x="69525" y="255636"/>
                </a:lnTo>
                <a:lnTo>
                  <a:pt x="83575" y="254873"/>
                </a:lnTo>
                <a:lnTo>
                  <a:pt x="131342" y="239678"/>
                </a:lnTo>
                <a:lnTo>
                  <a:pt x="145682" y="227850"/>
                </a:lnTo>
                <a:lnTo>
                  <a:pt x="61314" y="227850"/>
                </a:lnTo>
                <a:lnTo>
                  <a:pt x="50197" y="227108"/>
                </a:lnTo>
                <a:lnTo>
                  <a:pt x="37841" y="225195"/>
                </a:lnTo>
                <a:lnTo>
                  <a:pt x="23049" y="221783"/>
                </a:lnTo>
                <a:lnTo>
                  <a:pt x="11068" y="217318"/>
                </a:lnTo>
                <a:lnTo>
                  <a:pt x="0" y="211638"/>
                </a:lnTo>
                <a:close/>
              </a:path>
              <a:path w="162559" h="255904">
                <a:moveTo>
                  <a:pt x="144917" y="28121"/>
                </a:moveTo>
                <a:lnTo>
                  <a:pt x="74576" y="28121"/>
                </a:lnTo>
                <a:lnTo>
                  <a:pt x="88618" y="29541"/>
                </a:lnTo>
                <a:lnTo>
                  <a:pt x="100626" y="33054"/>
                </a:lnTo>
                <a:lnTo>
                  <a:pt x="110718" y="38753"/>
                </a:lnTo>
                <a:lnTo>
                  <a:pt x="117765" y="46771"/>
                </a:lnTo>
                <a:lnTo>
                  <a:pt x="121962" y="58268"/>
                </a:lnTo>
                <a:lnTo>
                  <a:pt x="123055" y="74681"/>
                </a:lnTo>
                <a:lnTo>
                  <a:pt x="118708" y="86777"/>
                </a:lnTo>
                <a:lnTo>
                  <a:pt x="109888" y="96204"/>
                </a:lnTo>
                <a:lnTo>
                  <a:pt x="99918" y="101538"/>
                </a:lnTo>
                <a:lnTo>
                  <a:pt x="87559" y="104635"/>
                </a:lnTo>
                <a:lnTo>
                  <a:pt x="72813" y="105635"/>
                </a:lnTo>
                <a:lnTo>
                  <a:pt x="42671" y="105635"/>
                </a:lnTo>
                <a:lnTo>
                  <a:pt x="42671" y="133067"/>
                </a:lnTo>
                <a:lnTo>
                  <a:pt x="81047" y="133509"/>
                </a:lnTo>
                <a:lnTo>
                  <a:pt x="123368" y="156248"/>
                </a:lnTo>
                <a:lnTo>
                  <a:pt x="129268" y="183069"/>
                </a:lnTo>
                <a:lnTo>
                  <a:pt x="126780" y="196211"/>
                </a:lnTo>
                <a:lnTo>
                  <a:pt x="91236" y="225077"/>
                </a:lnTo>
                <a:lnTo>
                  <a:pt x="61314" y="227850"/>
                </a:lnTo>
                <a:lnTo>
                  <a:pt x="145682" y="227850"/>
                </a:lnTo>
                <a:lnTo>
                  <a:pt x="161454" y="187704"/>
                </a:lnTo>
                <a:lnTo>
                  <a:pt x="162075" y="171156"/>
                </a:lnTo>
                <a:lnTo>
                  <a:pt x="159393" y="159217"/>
                </a:lnTo>
                <a:lnTo>
                  <a:pt x="136385" y="128089"/>
                </a:lnTo>
                <a:lnTo>
                  <a:pt x="111759" y="118166"/>
                </a:lnTo>
                <a:lnTo>
                  <a:pt x="113058" y="117846"/>
                </a:lnTo>
                <a:lnTo>
                  <a:pt x="151705" y="87793"/>
                </a:lnTo>
                <a:lnTo>
                  <a:pt x="156760" y="61453"/>
                </a:lnTo>
                <a:lnTo>
                  <a:pt x="154993" y="48289"/>
                </a:lnTo>
                <a:lnTo>
                  <a:pt x="150557" y="36434"/>
                </a:lnTo>
                <a:lnTo>
                  <a:pt x="144917" y="28121"/>
                </a:lnTo>
                <a:close/>
              </a:path>
              <a:path w="162559" h="255904">
                <a:moveTo>
                  <a:pt x="71620" y="0"/>
                </a:moveTo>
                <a:lnTo>
                  <a:pt x="32690" y="4485"/>
                </a:lnTo>
                <a:lnTo>
                  <a:pt x="7450" y="10470"/>
                </a:lnTo>
                <a:lnTo>
                  <a:pt x="11551" y="38968"/>
                </a:lnTo>
                <a:lnTo>
                  <a:pt x="22699" y="35738"/>
                </a:lnTo>
                <a:lnTo>
                  <a:pt x="34810" y="32784"/>
                </a:lnTo>
                <a:lnTo>
                  <a:pt x="48979" y="29917"/>
                </a:lnTo>
                <a:lnTo>
                  <a:pt x="61222" y="28549"/>
                </a:lnTo>
                <a:lnTo>
                  <a:pt x="74576" y="28121"/>
                </a:lnTo>
                <a:lnTo>
                  <a:pt x="144917" y="28121"/>
                </a:lnTo>
                <a:lnTo>
                  <a:pt x="143356" y="25819"/>
                </a:lnTo>
                <a:lnTo>
                  <a:pt x="100839" y="2601"/>
                </a:lnTo>
                <a:lnTo>
                  <a:pt x="87073" y="642"/>
                </a:lnTo>
                <a:lnTo>
                  <a:pt x="71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760341" y="4236910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2" y="254625"/>
                </a:lnTo>
                <a:lnTo>
                  <a:pt x="94032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2" y="227244"/>
                </a:lnTo>
                <a:lnTo>
                  <a:pt x="42617" y="196425"/>
                </a:lnTo>
                <a:lnTo>
                  <a:pt x="34303" y="150718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5"/>
                </a:lnTo>
                <a:lnTo>
                  <a:pt x="143443" y="26415"/>
                </a:lnTo>
                <a:lnTo>
                  <a:pt x="143235" y="26083"/>
                </a:lnTo>
                <a:lnTo>
                  <a:pt x="133974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3" y="26415"/>
                </a:moveTo>
                <a:lnTo>
                  <a:pt x="85041" y="26415"/>
                </a:lnTo>
                <a:lnTo>
                  <a:pt x="94771" y="27415"/>
                </a:lnTo>
                <a:lnTo>
                  <a:pt x="106367" y="32013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4"/>
                </a:lnTo>
                <a:lnTo>
                  <a:pt x="168994" y="155356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1"/>
                </a:lnTo>
                <a:lnTo>
                  <a:pt x="149826" y="36622"/>
                </a:lnTo>
                <a:lnTo>
                  <a:pt x="143443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950213" y="3928505"/>
            <a:ext cx="11908790" cy="0"/>
          </a:xfrm>
          <a:custGeom>
            <a:avLst/>
            <a:gdLst/>
            <a:ahLst/>
            <a:cxnLst/>
            <a:rect l="l" t="t" r="r" b="b"/>
            <a:pathLst>
              <a:path w="11908790">
                <a:moveTo>
                  <a:pt x="0" y="0"/>
                </a:moveTo>
                <a:lnTo>
                  <a:pt x="11908281" y="0"/>
                </a:lnTo>
              </a:path>
            </a:pathLst>
          </a:custGeom>
          <a:ln w="56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950213" y="3928505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950213" y="3928505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2813340" y="3928505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2813340" y="3928505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155" y="0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529716" y="3804912"/>
            <a:ext cx="180340" cy="247015"/>
          </a:xfrm>
          <a:custGeom>
            <a:avLst/>
            <a:gdLst/>
            <a:ahLst/>
            <a:cxnLst/>
            <a:rect l="l" t="t" r="r" b="b"/>
            <a:pathLst>
              <a:path w="180340" h="247014">
                <a:moveTo>
                  <a:pt x="144610" y="188638"/>
                </a:moveTo>
                <a:lnTo>
                  <a:pt x="111421" y="188638"/>
                </a:lnTo>
                <a:lnTo>
                  <a:pt x="111421" y="246887"/>
                </a:lnTo>
                <a:lnTo>
                  <a:pt x="144610" y="246887"/>
                </a:lnTo>
                <a:lnTo>
                  <a:pt x="144610" y="188638"/>
                </a:lnTo>
                <a:close/>
              </a:path>
              <a:path w="180340" h="247014">
                <a:moveTo>
                  <a:pt x="144610" y="0"/>
                </a:moveTo>
                <a:lnTo>
                  <a:pt x="102615" y="0"/>
                </a:lnTo>
                <a:lnTo>
                  <a:pt x="0" y="156463"/>
                </a:lnTo>
                <a:lnTo>
                  <a:pt x="0" y="188638"/>
                </a:lnTo>
                <a:lnTo>
                  <a:pt x="179831" y="188638"/>
                </a:lnTo>
                <a:lnTo>
                  <a:pt x="179831" y="160867"/>
                </a:lnTo>
                <a:lnTo>
                  <a:pt x="27093" y="160867"/>
                </a:lnTo>
                <a:lnTo>
                  <a:pt x="111421" y="29126"/>
                </a:lnTo>
                <a:lnTo>
                  <a:pt x="144610" y="29126"/>
                </a:lnTo>
                <a:lnTo>
                  <a:pt x="144610" y="0"/>
                </a:lnTo>
                <a:close/>
              </a:path>
              <a:path w="180340" h="247014">
                <a:moveTo>
                  <a:pt x="144610" y="29126"/>
                </a:moveTo>
                <a:lnTo>
                  <a:pt x="111421" y="29126"/>
                </a:lnTo>
                <a:lnTo>
                  <a:pt x="111421" y="160867"/>
                </a:lnTo>
                <a:lnTo>
                  <a:pt x="144610" y="160867"/>
                </a:lnTo>
                <a:lnTo>
                  <a:pt x="144610" y="291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751168" y="3800510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3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6"/>
                </a:lnTo>
                <a:lnTo>
                  <a:pt x="143444" y="26416"/>
                </a:lnTo>
                <a:lnTo>
                  <a:pt x="143235" y="26082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4" y="26416"/>
                </a:moveTo>
                <a:lnTo>
                  <a:pt x="85041" y="26416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8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2"/>
                </a:lnTo>
                <a:lnTo>
                  <a:pt x="143444" y="26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950213" y="3492104"/>
            <a:ext cx="11908790" cy="0"/>
          </a:xfrm>
          <a:custGeom>
            <a:avLst/>
            <a:gdLst/>
            <a:ahLst/>
            <a:cxnLst/>
            <a:rect l="l" t="t" r="r" b="b"/>
            <a:pathLst>
              <a:path w="11908790">
                <a:moveTo>
                  <a:pt x="0" y="0"/>
                </a:moveTo>
                <a:lnTo>
                  <a:pt x="11908281" y="0"/>
                </a:lnTo>
              </a:path>
            </a:pathLst>
          </a:custGeom>
          <a:ln w="56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950213" y="3492104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950213" y="3492104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12813340" y="3492104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2813340" y="3492104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155" y="0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548724" y="3368512"/>
            <a:ext cx="160020" cy="251460"/>
          </a:xfrm>
          <a:custGeom>
            <a:avLst/>
            <a:gdLst/>
            <a:ahLst/>
            <a:cxnLst/>
            <a:rect l="l" t="t" r="r" b="b"/>
            <a:pathLst>
              <a:path w="160020" h="251460">
                <a:moveTo>
                  <a:pt x="0" y="207603"/>
                </a:moveTo>
                <a:lnTo>
                  <a:pt x="15511" y="245361"/>
                </a:lnTo>
                <a:lnTo>
                  <a:pt x="56093" y="250943"/>
                </a:lnTo>
                <a:lnTo>
                  <a:pt x="70818" y="251196"/>
                </a:lnTo>
                <a:lnTo>
                  <a:pt x="83944" y="250168"/>
                </a:lnTo>
                <a:lnTo>
                  <a:pt x="130571" y="231830"/>
                </a:lnTo>
                <a:lnTo>
                  <a:pt x="140736" y="223498"/>
                </a:lnTo>
                <a:lnTo>
                  <a:pt x="61496" y="223498"/>
                </a:lnTo>
                <a:lnTo>
                  <a:pt x="50375" y="222889"/>
                </a:lnTo>
                <a:lnTo>
                  <a:pt x="38166" y="221121"/>
                </a:lnTo>
                <a:lnTo>
                  <a:pt x="23329" y="217674"/>
                </a:lnTo>
                <a:lnTo>
                  <a:pt x="11458" y="213235"/>
                </a:lnTo>
                <a:lnTo>
                  <a:pt x="0" y="207603"/>
                </a:lnTo>
                <a:close/>
              </a:path>
              <a:path w="160020" h="251460">
                <a:moveTo>
                  <a:pt x="139980" y="111855"/>
                </a:moveTo>
                <a:lnTo>
                  <a:pt x="68714" y="111855"/>
                </a:lnTo>
                <a:lnTo>
                  <a:pt x="80982" y="113385"/>
                </a:lnTo>
                <a:lnTo>
                  <a:pt x="92567" y="117122"/>
                </a:lnTo>
                <a:lnTo>
                  <a:pt x="121315" y="143296"/>
                </a:lnTo>
                <a:lnTo>
                  <a:pt x="126262" y="170624"/>
                </a:lnTo>
                <a:lnTo>
                  <a:pt x="124621" y="182069"/>
                </a:lnTo>
                <a:lnTo>
                  <a:pt x="100731" y="215128"/>
                </a:lnTo>
                <a:lnTo>
                  <a:pt x="61496" y="223498"/>
                </a:lnTo>
                <a:lnTo>
                  <a:pt x="140736" y="223498"/>
                </a:lnTo>
                <a:lnTo>
                  <a:pt x="158958" y="176386"/>
                </a:lnTo>
                <a:lnTo>
                  <a:pt x="159585" y="159829"/>
                </a:lnTo>
                <a:lnTo>
                  <a:pt x="157809" y="147024"/>
                </a:lnTo>
                <a:lnTo>
                  <a:pt x="154239" y="135054"/>
                </a:lnTo>
                <a:lnTo>
                  <a:pt x="148734" y="123784"/>
                </a:lnTo>
                <a:lnTo>
                  <a:pt x="141150" y="113081"/>
                </a:lnTo>
                <a:lnTo>
                  <a:pt x="139980" y="111855"/>
                </a:lnTo>
                <a:close/>
              </a:path>
              <a:path w="160020" h="251460">
                <a:moveTo>
                  <a:pt x="141562" y="0"/>
                </a:moveTo>
                <a:lnTo>
                  <a:pt x="10498" y="0"/>
                </a:lnTo>
                <a:lnTo>
                  <a:pt x="17321" y="121119"/>
                </a:lnTo>
                <a:lnTo>
                  <a:pt x="28725" y="117287"/>
                </a:lnTo>
                <a:lnTo>
                  <a:pt x="42618" y="113770"/>
                </a:lnTo>
                <a:lnTo>
                  <a:pt x="54415" y="112282"/>
                </a:lnTo>
                <a:lnTo>
                  <a:pt x="68714" y="111855"/>
                </a:lnTo>
                <a:lnTo>
                  <a:pt x="139980" y="111855"/>
                </a:lnTo>
                <a:lnTo>
                  <a:pt x="131346" y="102810"/>
                </a:lnTo>
                <a:lnTo>
                  <a:pt x="121350" y="95980"/>
                </a:lnTo>
                <a:lnTo>
                  <a:pt x="110240" y="90623"/>
                </a:lnTo>
                <a:lnTo>
                  <a:pt x="104236" y="88731"/>
                </a:lnTo>
                <a:lnTo>
                  <a:pt x="40978" y="88731"/>
                </a:lnTo>
                <a:lnTo>
                  <a:pt x="40978" y="28110"/>
                </a:lnTo>
                <a:lnTo>
                  <a:pt x="141562" y="28110"/>
                </a:lnTo>
                <a:lnTo>
                  <a:pt x="141562" y="0"/>
                </a:lnTo>
                <a:close/>
              </a:path>
              <a:path w="160020" h="251460">
                <a:moveTo>
                  <a:pt x="70103" y="83651"/>
                </a:moveTo>
                <a:lnTo>
                  <a:pt x="65362" y="83651"/>
                </a:lnTo>
                <a:lnTo>
                  <a:pt x="50800" y="85683"/>
                </a:lnTo>
                <a:lnTo>
                  <a:pt x="45719" y="87038"/>
                </a:lnTo>
                <a:lnTo>
                  <a:pt x="40978" y="88731"/>
                </a:lnTo>
                <a:lnTo>
                  <a:pt x="104236" y="88731"/>
                </a:lnTo>
                <a:lnTo>
                  <a:pt x="98004" y="86766"/>
                </a:lnTo>
                <a:lnTo>
                  <a:pt x="84629" y="84434"/>
                </a:lnTo>
                <a:lnTo>
                  <a:pt x="70103" y="836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760693" y="3364110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3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5"/>
                </a:lnTo>
                <a:lnTo>
                  <a:pt x="143444" y="26415"/>
                </a:lnTo>
                <a:lnTo>
                  <a:pt x="143235" y="26082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4" y="26415"/>
                </a:moveTo>
                <a:lnTo>
                  <a:pt x="85041" y="26415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8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2"/>
                </a:lnTo>
                <a:lnTo>
                  <a:pt x="143444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950213" y="3055704"/>
            <a:ext cx="11908790" cy="0"/>
          </a:xfrm>
          <a:custGeom>
            <a:avLst/>
            <a:gdLst/>
            <a:ahLst/>
            <a:cxnLst/>
            <a:rect l="l" t="t" r="r" b="b"/>
            <a:pathLst>
              <a:path w="11908790">
                <a:moveTo>
                  <a:pt x="0" y="0"/>
                </a:moveTo>
                <a:lnTo>
                  <a:pt x="11908281" y="0"/>
                </a:lnTo>
              </a:path>
            </a:pathLst>
          </a:custGeom>
          <a:ln w="56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950213" y="3055704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950213" y="3055704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12813340" y="3055704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12813340" y="3055704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155" y="0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43952" y="2927710"/>
            <a:ext cx="170180" cy="255904"/>
          </a:xfrm>
          <a:custGeom>
            <a:avLst/>
            <a:gdLst/>
            <a:ahLst/>
            <a:cxnLst/>
            <a:rect l="l" t="t" r="r" b="b"/>
            <a:pathLst>
              <a:path w="170179" h="255905">
                <a:moveTo>
                  <a:pt x="101744" y="0"/>
                </a:moveTo>
                <a:lnTo>
                  <a:pt x="53844" y="12768"/>
                </a:lnTo>
                <a:lnTo>
                  <a:pt x="22948" y="41232"/>
                </a:lnTo>
                <a:lnTo>
                  <a:pt x="4132" y="86082"/>
                </a:lnTo>
                <a:lnTo>
                  <a:pt x="0" y="131194"/>
                </a:lnTo>
                <a:lnTo>
                  <a:pt x="304" y="143536"/>
                </a:lnTo>
                <a:lnTo>
                  <a:pt x="5931" y="183708"/>
                </a:lnTo>
                <a:lnTo>
                  <a:pt x="25236" y="226775"/>
                </a:lnTo>
                <a:lnTo>
                  <a:pt x="65813" y="252378"/>
                </a:lnTo>
                <a:lnTo>
                  <a:pt x="96450" y="255377"/>
                </a:lnTo>
                <a:lnTo>
                  <a:pt x="108656" y="253589"/>
                </a:lnTo>
                <a:lnTo>
                  <a:pt x="120281" y="250010"/>
                </a:lnTo>
                <a:lnTo>
                  <a:pt x="131510" y="244403"/>
                </a:lnTo>
                <a:lnTo>
                  <a:pt x="142528" y="236531"/>
                </a:lnTo>
                <a:lnTo>
                  <a:pt x="149871" y="229600"/>
                </a:lnTo>
                <a:lnTo>
                  <a:pt x="86598" y="229600"/>
                </a:lnTo>
                <a:lnTo>
                  <a:pt x="73279" y="227679"/>
                </a:lnTo>
                <a:lnTo>
                  <a:pt x="42441" y="194754"/>
                </a:lnTo>
                <a:lnTo>
                  <a:pt x="39507" y="164454"/>
                </a:lnTo>
                <a:lnTo>
                  <a:pt x="41720" y="151129"/>
                </a:lnTo>
                <a:lnTo>
                  <a:pt x="74339" y="116184"/>
                </a:lnTo>
                <a:lnTo>
                  <a:pt x="87985" y="114469"/>
                </a:lnTo>
                <a:lnTo>
                  <a:pt x="150741" y="114469"/>
                </a:lnTo>
                <a:lnTo>
                  <a:pt x="142452" y="105043"/>
                </a:lnTo>
                <a:lnTo>
                  <a:pt x="141060" y="104100"/>
                </a:lnTo>
                <a:lnTo>
                  <a:pt x="42815" y="104100"/>
                </a:lnTo>
                <a:lnTo>
                  <a:pt x="34212" y="103981"/>
                </a:lnTo>
                <a:lnTo>
                  <a:pt x="43946" y="66729"/>
                </a:lnTo>
                <a:lnTo>
                  <a:pt x="77143" y="32561"/>
                </a:lnTo>
                <a:lnTo>
                  <a:pt x="105113" y="28121"/>
                </a:lnTo>
                <a:lnTo>
                  <a:pt x="154363" y="28121"/>
                </a:lnTo>
                <a:lnTo>
                  <a:pt x="154363" y="9821"/>
                </a:lnTo>
                <a:lnTo>
                  <a:pt x="151417" y="8794"/>
                </a:lnTo>
                <a:lnTo>
                  <a:pt x="139120" y="5068"/>
                </a:lnTo>
                <a:lnTo>
                  <a:pt x="127026" y="2280"/>
                </a:lnTo>
                <a:lnTo>
                  <a:pt x="114313" y="648"/>
                </a:lnTo>
                <a:lnTo>
                  <a:pt x="101744" y="0"/>
                </a:lnTo>
                <a:close/>
              </a:path>
              <a:path w="170179" h="255905">
                <a:moveTo>
                  <a:pt x="150741" y="114469"/>
                </a:moveTo>
                <a:lnTo>
                  <a:pt x="87985" y="114469"/>
                </a:lnTo>
                <a:lnTo>
                  <a:pt x="90263" y="114512"/>
                </a:lnTo>
                <a:lnTo>
                  <a:pt x="103233" y="116689"/>
                </a:lnTo>
                <a:lnTo>
                  <a:pt x="133635" y="150287"/>
                </a:lnTo>
                <a:lnTo>
                  <a:pt x="136298" y="179316"/>
                </a:lnTo>
                <a:lnTo>
                  <a:pt x="136295" y="181329"/>
                </a:lnTo>
                <a:lnTo>
                  <a:pt x="112632" y="223460"/>
                </a:lnTo>
                <a:lnTo>
                  <a:pt x="86598" y="229600"/>
                </a:lnTo>
                <a:lnTo>
                  <a:pt x="149871" y="229600"/>
                </a:lnTo>
                <a:lnTo>
                  <a:pt x="167457" y="193722"/>
                </a:lnTo>
                <a:lnTo>
                  <a:pt x="169922" y="162638"/>
                </a:lnTo>
                <a:lnTo>
                  <a:pt x="168124" y="150128"/>
                </a:lnTo>
                <a:lnTo>
                  <a:pt x="164655" y="138275"/>
                </a:lnTo>
                <a:lnTo>
                  <a:pt x="159337" y="126918"/>
                </a:lnTo>
                <a:lnTo>
                  <a:pt x="151995" y="115894"/>
                </a:lnTo>
                <a:lnTo>
                  <a:pt x="150741" y="114469"/>
                </a:lnTo>
                <a:close/>
              </a:path>
              <a:path w="170179" h="255905">
                <a:moveTo>
                  <a:pt x="78944" y="88918"/>
                </a:moveTo>
                <a:lnTo>
                  <a:pt x="66953" y="92014"/>
                </a:lnTo>
                <a:lnTo>
                  <a:pt x="54107" y="97712"/>
                </a:lnTo>
                <a:lnTo>
                  <a:pt x="42815" y="104100"/>
                </a:lnTo>
                <a:lnTo>
                  <a:pt x="141060" y="104100"/>
                </a:lnTo>
                <a:lnTo>
                  <a:pt x="96100" y="89236"/>
                </a:lnTo>
                <a:lnTo>
                  <a:pt x="78944" y="88918"/>
                </a:lnTo>
                <a:close/>
              </a:path>
              <a:path w="170179" h="255905">
                <a:moveTo>
                  <a:pt x="154363" y="28121"/>
                </a:moveTo>
                <a:lnTo>
                  <a:pt x="105113" y="28121"/>
                </a:lnTo>
                <a:lnTo>
                  <a:pt x="117041" y="29026"/>
                </a:lnTo>
                <a:lnTo>
                  <a:pt x="130465" y="31528"/>
                </a:lnTo>
                <a:lnTo>
                  <a:pt x="142414" y="35240"/>
                </a:lnTo>
                <a:lnTo>
                  <a:pt x="154363" y="40301"/>
                </a:lnTo>
                <a:lnTo>
                  <a:pt x="154363" y="281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758224" y="2927709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5">
                <a:moveTo>
                  <a:pt x="85041" y="0"/>
                </a:moveTo>
                <a:lnTo>
                  <a:pt x="47034" y="9506"/>
                </a:lnTo>
                <a:lnTo>
                  <a:pt x="17596" y="39088"/>
                </a:lnTo>
                <a:lnTo>
                  <a:pt x="4189" y="79901"/>
                </a:lnTo>
                <a:lnTo>
                  <a:pt x="184" y="124305"/>
                </a:lnTo>
                <a:lnTo>
                  <a:pt x="0" y="142394"/>
                </a:lnTo>
                <a:lnTo>
                  <a:pt x="1004" y="156821"/>
                </a:lnTo>
                <a:lnTo>
                  <a:pt x="8518" y="194963"/>
                </a:lnTo>
                <a:lnTo>
                  <a:pt x="31202" y="235089"/>
                </a:lnTo>
                <a:lnTo>
                  <a:pt x="77613" y="254626"/>
                </a:lnTo>
                <a:lnTo>
                  <a:pt x="94033" y="255284"/>
                </a:lnTo>
                <a:lnTo>
                  <a:pt x="107280" y="252956"/>
                </a:lnTo>
                <a:lnTo>
                  <a:pt x="119341" y="248560"/>
                </a:lnTo>
                <a:lnTo>
                  <a:pt x="130233" y="242086"/>
                </a:lnTo>
                <a:lnTo>
                  <a:pt x="139975" y="233523"/>
                </a:lnTo>
                <a:lnTo>
                  <a:pt x="143199" y="229532"/>
                </a:lnTo>
                <a:lnTo>
                  <a:pt x="82135" y="229532"/>
                </a:lnTo>
                <a:lnTo>
                  <a:pt x="70912" y="227245"/>
                </a:lnTo>
                <a:lnTo>
                  <a:pt x="42617" y="196426"/>
                </a:lnTo>
                <a:lnTo>
                  <a:pt x="34303" y="150718"/>
                </a:lnTo>
                <a:lnTo>
                  <a:pt x="33406" y="116314"/>
                </a:lnTo>
                <a:lnTo>
                  <a:pt x="34193" y="102679"/>
                </a:lnTo>
                <a:lnTo>
                  <a:pt x="45728" y="54645"/>
                </a:lnTo>
                <a:lnTo>
                  <a:pt x="85041" y="26416"/>
                </a:lnTo>
                <a:lnTo>
                  <a:pt x="143443" y="26416"/>
                </a:lnTo>
                <a:lnTo>
                  <a:pt x="143235" y="26083"/>
                </a:lnTo>
                <a:lnTo>
                  <a:pt x="133974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5">
                <a:moveTo>
                  <a:pt x="143443" y="26416"/>
                </a:moveTo>
                <a:lnTo>
                  <a:pt x="85041" y="26416"/>
                </a:lnTo>
                <a:lnTo>
                  <a:pt x="94772" y="27415"/>
                </a:lnTo>
                <a:lnTo>
                  <a:pt x="106367" y="32013"/>
                </a:lnTo>
                <a:lnTo>
                  <a:pt x="130494" y="69709"/>
                </a:lnTo>
                <a:lnTo>
                  <a:pt x="136429" y="122915"/>
                </a:lnTo>
                <a:lnTo>
                  <a:pt x="136533" y="142394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9" y="229532"/>
                </a:lnTo>
                <a:lnTo>
                  <a:pt x="161819" y="194014"/>
                </a:lnTo>
                <a:lnTo>
                  <a:pt x="168994" y="155355"/>
                </a:lnTo>
                <a:lnTo>
                  <a:pt x="170338" y="124305"/>
                </a:lnTo>
                <a:lnTo>
                  <a:pt x="170333" y="122915"/>
                </a:lnTo>
                <a:lnTo>
                  <a:pt x="166541" y="82781"/>
                </a:lnTo>
                <a:lnTo>
                  <a:pt x="149826" y="36622"/>
                </a:lnTo>
                <a:lnTo>
                  <a:pt x="143443" y="26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950213" y="2619304"/>
            <a:ext cx="11908790" cy="0"/>
          </a:xfrm>
          <a:custGeom>
            <a:avLst/>
            <a:gdLst/>
            <a:ahLst/>
            <a:cxnLst/>
            <a:rect l="l" t="t" r="r" b="b"/>
            <a:pathLst>
              <a:path w="11908790">
                <a:moveTo>
                  <a:pt x="0" y="0"/>
                </a:moveTo>
                <a:lnTo>
                  <a:pt x="11908281" y="0"/>
                </a:lnTo>
              </a:path>
            </a:pathLst>
          </a:custGeom>
          <a:ln w="56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950213" y="2619304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950213" y="2619304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12813340" y="2619304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12813340" y="2619304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155" y="0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52181" y="2495712"/>
            <a:ext cx="159385" cy="247015"/>
          </a:xfrm>
          <a:custGeom>
            <a:avLst/>
            <a:gdLst/>
            <a:ahLst/>
            <a:cxnLst/>
            <a:rect l="l" t="t" r="r" b="b"/>
            <a:pathLst>
              <a:path w="159384" h="247014">
                <a:moveTo>
                  <a:pt x="158834" y="0"/>
                </a:moveTo>
                <a:lnTo>
                  <a:pt x="0" y="0"/>
                </a:lnTo>
                <a:lnTo>
                  <a:pt x="0" y="28108"/>
                </a:lnTo>
                <a:lnTo>
                  <a:pt x="118533" y="28108"/>
                </a:lnTo>
                <a:lnTo>
                  <a:pt x="34205" y="246888"/>
                </a:lnTo>
                <a:lnTo>
                  <a:pt x="69087" y="246888"/>
                </a:lnTo>
                <a:lnTo>
                  <a:pt x="158834" y="14224"/>
                </a:lnTo>
                <a:lnTo>
                  <a:pt x="1588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762457" y="2491309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5">
                <a:moveTo>
                  <a:pt x="85041" y="0"/>
                </a:moveTo>
                <a:lnTo>
                  <a:pt x="47035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2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2" y="227244"/>
                </a:lnTo>
                <a:lnTo>
                  <a:pt x="42617" y="196425"/>
                </a:lnTo>
                <a:lnTo>
                  <a:pt x="34303" y="150718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5"/>
                </a:lnTo>
                <a:lnTo>
                  <a:pt x="143443" y="26415"/>
                </a:lnTo>
                <a:lnTo>
                  <a:pt x="143235" y="26083"/>
                </a:lnTo>
                <a:lnTo>
                  <a:pt x="133974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5">
                <a:moveTo>
                  <a:pt x="143443" y="26415"/>
                </a:moveTo>
                <a:lnTo>
                  <a:pt x="85041" y="26415"/>
                </a:lnTo>
                <a:lnTo>
                  <a:pt x="94772" y="27415"/>
                </a:lnTo>
                <a:lnTo>
                  <a:pt x="106367" y="32013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4"/>
                </a:lnTo>
                <a:lnTo>
                  <a:pt x="168994" y="155356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1"/>
                </a:lnTo>
                <a:lnTo>
                  <a:pt x="149826" y="36622"/>
                </a:lnTo>
                <a:lnTo>
                  <a:pt x="143443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950213" y="2182904"/>
            <a:ext cx="11908790" cy="0"/>
          </a:xfrm>
          <a:custGeom>
            <a:avLst/>
            <a:gdLst/>
            <a:ahLst/>
            <a:cxnLst/>
            <a:rect l="l" t="t" r="r" b="b"/>
            <a:pathLst>
              <a:path w="11908790">
                <a:moveTo>
                  <a:pt x="0" y="0"/>
                </a:moveTo>
                <a:lnTo>
                  <a:pt x="11908281" y="0"/>
                </a:lnTo>
              </a:path>
            </a:pathLst>
          </a:custGeom>
          <a:ln w="56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950213" y="2182904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950213" y="2182904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12813340" y="2182904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12813340" y="2182904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155" y="0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543378" y="2055427"/>
            <a:ext cx="168275" cy="255270"/>
          </a:xfrm>
          <a:custGeom>
            <a:avLst/>
            <a:gdLst/>
            <a:ahLst/>
            <a:cxnLst/>
            <a:rect l="l" t="t" r="r" b="b"/>
            <a:pathLst>
              <a:path w="168275" h="255269">
                <a:moveTo>
                  <a:pt x="71465" y="0"/>
                </a:moveTo>
                <a:lnTo>
                  <a:pt x="34785" y="10680"/>
                </a:lnTo>
                <a:lnTo>
                  <a:pt x="6113" y="50034"/>
                </a:lnTo>
                <a:lnTo>
                  <a:pt x="4882" y="64098"/>
                </a:lnTo>
                <a:lnTo>
                  <a:pt x="6245" y="77326"/>
                </a:lnTo>
                <a:lnTo>
                  <a:pt x="37345" y="114999"/>
                </a:lnTo>
                <a:lnTo>
                  <a:pt x="50261" y="119369"/>
                </a:lnTo>
                <a:lnTo>
                  <a:pt x="41446" y="121891"/>
                </a:lnTo>
                <a:lnTo>
                  <a:pt x="10427" y="144231"/>
                </a:lnTo>
                <a:lnTo>
                  <a:pt x="0" y="195030"/>
                </a:lnTo>
                <a:lnTo>
                  <a:pt x="2790" y="207585"/>
                </a:lnTo>
                <a:lnTo>
                  <a:pt x="24687" y="239370"/>
                </a:lnTo>
                <a:lnTo>
                  <a:pt x="71467" y="254536"/>
                </a:lnTo>
                <a:lnTo>
                  <a:pt x="87601" y="255133"/>
                </a:lnTo>
                <a:lnTo>
                  <a:pt x="102059" y="254118"/>
                </a:lnTo>
                <a:lnTo>
                  <a:pt x="147432" y="235340"/>
                </a:lnTo>
                <a:lnTo>
                  <a:pt x="153168" y="229071"/>
                </a:lnTo>
                <a:lnTo>
                  <a:pt x="81583" y="229071"/>
                </a:lnTo>
                <a:lnTo>
                  <a:pt x="67723" y="227449"/>
                </a:lnTo>
                <a:lnTo>
                  <a:pt x="34103" y="194849"/>
                </a:lnTo>
                <a:lnTo>
                  <a:pt x="32655" y="180546"/>
                </a:lnTo>
                <a:lnTo>
                  <a:pt x="34287" y="167065"/>
                </a:lnTo>
                <a:lnTo>
                  <a:pt x="69565" y="134932"/>
                </a:lnTo>
                <a:lnTo>
                  <a:pt x="83789" y="133593"/>
                </a:lnTo>
                <a:lnTo>
                  <a:pt x="146805" y="133593"/>
                </a:lnTo>
                <a:lnTo>
                  <a:pt x="143820" y="130831"/>
                </a:lnTo>
                <a:lnTo>
                  <a:pt x="133135" y="123576"/>
                </a:lnTo>
                <a:lnTo>
                  <a:pt x="122570" y="117911"/>
                </a:lnTo>
                <a:lnTo>
                  <a:pt x="133650" y="113069"/>
                </a:lnTo>
                <a:lnTo>
                  <a:pt x="141865" y="107105"/>
                </a:lnTo>
                <a:lnTo>
                  <a:pt x="80247" y="107105"/>
                </a:lnTo>
                <a:lnTo>
                  <a:pt x="68061" y="105330"/>
                </a:lnTo>
                <a:lnTo>
                  <a:pt x="56688" y="100486"/>
                </a:lnTo>
                <a:lnTo>
                  <a:pt x="45270" y="91653"/>
                </a:lnTo>
                <a:lnTo>
                  <a:pt x="39829" y="80406"/>
                </a:lnTo>
                <a:lnTo>
                  <a:pt x="38069" y="66537"/>
                </a:lnTo>
                <a:lnTo>
                  <a:pt x="39496" y="54673"/>
                </a:lnTo>
                <a:lnTo>
                  <a:pt x="77780" y="27115"/>
                </a:lnTo>
                <a:lnTo>
                  <a:pt x="150185" y="26994"/>
                </a:lnTo>
                <a:lnTo>
                  <a:pt x="147332" y="23128"/>
                </a:lnTo>
                <a:lnTo>
                  <a:pt x="104185" y="1746"/>
                </a:lnTo>
                <a:lnTo>
                  <a:pt x="89230" y="303"/>
                </a:lnTo>
                <a:lnTo>
                  <a:pt x="71465" y="0"/>
                </a:lnTo>
                <a:close/>
              </a:path>
              <a:path w="168275" h="255269">
                <a:moveTo>
                  <a:pt x="146805" y="133593"/>
                </a:moveTo>
                <a:lnTo>
                  <a:pt x="83789" y="133593"/>
                </a:lnTo>
                <a:lnTo>
                  <a:pt x="87224" y="133664"/>
                </a:lnTo>
                <a:lnTo>
                  <a:pt x="100609" y="135562"/>
                </a:lnTo>
                <a:lnTo>
                  <a:pt x="133484" y="168867"/>
                </a:lnTo>
                <a:lnTo>
                  <a:pt x="134883" y="183815"/>
                </a:lnTo>
                <a:lnTo>
                  <a:pt x="132873" y="196641"/>
                </a:lnTo>
                <a:lnTo>
                  <a:pt x="96484" y="227928"/>
                </a:lnTo>
                <a:lnTo>
                  <a:pt x="81583" y="229071"/>
                </a:lnTo>
                <a:lnTo>
                  <a:pt x="153168" y="229071"/>
                </a:lnTo>
                <a:lnTo>
                  <a:pt x="167470" y="191560"/>
                </a:lnTo>
                <a:lnTo>
                  <a:pt x="168196" y="175157"/>
                </a:lnTo>
                <a:lnTo>
                  <a:pt x="165862" y="162599"/>
                </a:lnTo>
                <a:lnTo>
                  <a:pt x="161030" y="150883"/>
                </a:lnTo>
                <a:lnTo>
                  <a:pt x="153611" y="139891"/>
                </a:lnTo>
                <a:lnTo>
                  <a:pt x="146805" y="133593"/>
                </a:lnTo>
                <a:close/>
              </a:path>
              <a:path w="168275" h="255269">
                <a:moveTo>
                  <a:pt x="150185" y="26994"/>
                </a:moveTo>
                <a:lnTo>
                  <a:pt x="96167" y="26994"/>
                </a:lnTo>
                <a:lnTo>
                  <a:pt x="108167" y="30920"/>
                </a:lnTo>
                <a:lnTo>
                  <a:pt x="118578" y="37891"/>
                </a:lnTo>
                <a:lnTo>
                  <a:pt x="124619" y="46142"/>
                </a:lnTo>
                <a:lnTo>
                  <a:pt x="128093" y="57924"/>
                </a:lnTo>
                <a:lnTo>
                  <a:pt x="128879" y="74873"/>
                </a:lnTo>
                <a:lnTo>
                  <a:pt x="124857" y="87139"/>
                </a:lnTo>
                <a:lnTo>
                  <a:pt x="117033" y="96925"/>
                </a:lnTo>
                <a:lnTo>
                  <a:pt x="107796" y="102666"/>
                </a:lnTo>
                <a:lnTo>
                  <a:pt x="95788" y="106040"/>
                </a:lnTo>
                <a:lnTo>
                  <a:pt x="80247" y="107105"/>
                </a:lnTo>
                <a:lnTo>
                  <a:pt x="141865" y="107105"/>
                </a:lnTo>
                <a:lnTo>
                  <a:pt x="161591" y="72823"/>
                </a:lnTo>
                <a:lnTo>
                  <a:pt x="162420" y="56994"/>
                </a:lnTo>
                <a:lnTo>
                  <a:pt x="160116" y="44988"/>
                </a:lnTo>
                <a:lnTo>
                  <a:pt x="155200" y="33787"/>
                </a:lnTo>
                <a:lnTo>
                  <a:pt x="150185" y="269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757518" y="2054909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5">
                <a:moveTo>
                  <a:pt x="85041" y="0"/>
                </a:moveTo>
                <a:lnTo>
                  <a:pt x="47035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2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2" y="227244"/>
                </a:lnTo>
                <a:lnTo>
                  <a:pt x="42617" y="196425"/>
                </a:lnTo>
                <a:lnTo>
                  <a:pt x="34303" y="150718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6"/>
                </a:lnTo>
                <a:lnTo>
                  <a:pt x="143443" y="26416"/>
                </a:lnTo>
                <a:lnTo>
                  <a:pt x="143235" y="26083"/>
                </a:lnTo>
                <a:lnTo>
                  <a:pt x="133974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5">
                <a:moveTo>
                  <a:pt x="143443" y="26416"/>
                </a:moveTo>
                <a:lnTo>
                  <a:pt x="85041" y="26416"/>
                </a:lnTo>
                <a:lnTo>
                  <a:pt x="94772" y="27415"/>
                </a:lnTo>
                <a:lnTo>
                  <a:pt x="106367" y="32013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4"/>
                </a:lnTo>
                <a:lnTo>
                  <a:pt x="168994" y="155356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1"/>
                </a:lnTo>
                <a:lnTo>
                  <a:pt x="149826" y="36622"/>
                </a:lnTo>
                <a:lnTo>
                  <a:pt x="143443" y="26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950213" y="1746503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950213" y="1746503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12813340" y="1746503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12813340" y="1746503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155" y="0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539555" y="1618866"/>
            <a:ext cx="170180" cy="255904"/>
          </a:xfrm>
          <a:custGeom>
            <a:avLst/>
            <a:gdLst/>
            <a:ahLst/>
            <a:cxnLst/>
            <a:rect l="l" t="t" r="r" b="b"/>
            <a:pathLst>
              <a:path w="170179" h="255905">
                <a:moveTo>
                  <a:pt x="15582" y="215373"/>
                </a:moveTo>
                <a:lnTo>
                  <a:pt x="15582" y="245853"/>
                </a:lnTo>
                <a:lnTo>
                  <a:pt x="18480" y="246896"/>
                </a:lnTo>
                <a:lnTo>
                  <a:pt x="30621" y="250559"/>
                </a:lnTo>
                <a:lnTo>
                  <a:pt x="43060" y="253080"/>
                </a:lnTo>
                <a:lnTo>
                  <a:pt x="55485" y="254694"/>
                </a:lnTo>
                <a:lnTo>
                  <a:pt x="68373" y="255334"/>
                </a:lnTo>
                <a:lnTo>
                  <a:pt x="81227" y="254550"/>
                </a:lnTo>
                <a:lnTo>
                  <a:pt x="126717" y="235149"/>
                </a:lnTo>
                <a:lnTo>
                  <a:pt x="134997" y="227552"/>
                </a:lnTo>
                <a:lnTo>
                  <a:pt x="64723" y="227552"/>
                </a:lnTo>
                <a:lnTo>
                  <a:pt x="52617" y="226644"/>
                </a:lnTo>
                <a:lnTo>
                  <a:pt x="39424" y="224146"/>
                </a:lnTo>
                <a:lnTo>
                  <a:pt x="27278" y="220434"/>
                </a:lnTo>
                <a:lnTo>
                  <a:pt x="15582" y="215373"/>
                </a:lnTo>
                <a:close/>
              </a:path>
              <a:path w="170179" h="255905">
                <a:moveTo>
                  <a:pt x="168562" y="151629"/>
                </a:moveTo>
                <a:lnTo>
                  <a:pt x="126807" y="151629"/>
                </a:lnTo>
                <a:lnTo>
                  <a:pt x="135457" y="151950"/>
                </a:lnTo>
                <a:lnTo>
                  <a:pt x="133154" y="165435"/>
                </a:lnTo>
                <a:lnTo>
                  <a:pt x="112991" y="209678"/>
                </a:lnTo>
                <a:lnTo>
                  <a:pt x="64723" y="227552"/>
                </a:lnTo>
                <a:lnTo>
                  <a:pt x="134997" y="227552"/>
                </a:lnTo>
                <a:lnTo>
                  <a:pt x="158287" y="193423"/>
                </a:lnTo>
                <a:lnTo>
                  <a:pt x="168119" y="156068"/>
                </a:lnTo>
                <a:lnTo>
                  <a:pt x="168562" y="151629"/>
                </a:lnTo>
                <a:close/>
              </a:path>
              <a:path w="170179" h="255905">
                <a:moveTo>
                  <a:pt x="73042" y="0"/>
                </a:moveTo>
                <a:lnTo>
                  <a:pt x="27064" y="19190"/>
                </a:lnTo>
                <a:lnTo>
                  <a:pt x="2399" y="62127"/>
                </a:lnTo>
                <a:lnTo>
                  <a:pt x="0" y="93015"/>
                </a:lnTo>
                <a:lnTo>
                  <a:pt x="1746" y="105665"/>
                </a:lnTo>
                <a:lnTo>
                  <a:pt x="27167" y="150624"/>
                </a:lnTo>
                <a:lnTo>
                  <a:pt x="73608" y="166186"/>
                </a:lnTo>
                <a:lnTo>
                  <a:pt x="90833" y="166523"/>
                </a:lnTo>
                <a:lnTo>
                  <a:pt x="102861" y="163607"/>
                </a:lnTo>
                <a:lnTo>
                  <a:pt x="115674" y="157997"/>
                </a:lnTo>
                <a:lnTo>
                  <a:pt x="126807" y="151629"/>
                </a:lnTo>
                <a:lnTo>
                  <a:pt x="168562" y="151629"/>
                </a:lnTo>
                <a:lnTo>
                  <a:pt x="169538" y="141831"/>
                </a:lnTo>
                <a:lnTo>
                  <a:pt x="169558" y="141205"/>
                </a:lnTo>
                <a:lnTo>
                  <a:pt x="81960" y="141205"/>
                </a:lnTo>
                <a:lnTo>
                  <a:pt x="79759" y="141167"/>
                </a:lnTo>
                <a:lnTo>
                  <a:pt x="40064" y="116323"/>
                </a:lnTo>
                <a:lnTo>
                  <a:pt x="33635" y="76463"/>
                </a:lnTo>
                <a:lnTo>
                  <a:pt x="33626" y="74669"/>
                </a:lnTo>
                <a:lnTo>
                  <a:pt x="35963" y="61951"/>
                </a:lnTo>
                <a:lnTo>
                  <a:pt x="69247" y="27664"/>
                </a:lnTo>
                <a:lnTo>
                  <a:pt x="83483" y="26078"/>
                </a:lnTo>
                <a:lnTo>
                  <a:pt x="142188" y="26078"/>
                </a:lnTo>
                <a:lnTo>
                  <a:pt x="136392" y="19745"/>
                </a:lnTo>
                <a:lnTo>
                  <a:pt x="127082" y="12566"/>
                </a:lnTo>
                <a:lnTo>
                  <a:pt x="116280" y="6978"/>
                </a:lnTo>
                <a:lnTo>
                  <a:pt x="103798" y="3006"/>
                </a:lnTo>
                <a:lnTo>
                  <a:pt x="89448" y="672"/>
                </a:lnTo>
                <a:lnTo>
                  <a:pt x="73042" y="0"/>
                </a:lnTo>
                <a:close/>
              </a:path>
              <a:path w="170179" h="255905">
                <a:moveTo>
                  <a:pt x="142188" y="26078"/>
                </a:moveTo>
                <a:lnTo>
                  <a:pt x="83483" y="26078"/>
                </a:lnTo>
                <a:lnTo>
                  <a:pt x="96744" y="28115"/>
                </a:lnTo>
                <a:lnTo>
                  <a:pt x="108211" y="33488"/>
                </a:lnTo>
                <a:lnTo>
                  <a:pt x="129801" y="74669"/>
                </a:lnTo>
                <a:lnTo>
                  <a:pt x="130424" y="91536"/>
                </a:lnTo>
                <a:lnTo>
                  <a:pt x="128203" y="104923"/>
                </a:lnTo>
                <a:lnTo>
                  <a:pt x="95650" y="139563"/>
                </a:lnTo>
                <a:lnTo>
                  <a:pt x="81960" y="141205"/>
                </a:lnTo>
                <a:lnTo>
                  <a:pt x="169558" y="141205"/>
                </a:lnTo>
                <a:lnTo>
                  <a:pt x="169946" y="128794"/>
                </a:lnTo>
                <a:lnTo>
                  <a:pt x="169960" y="124761"/>
                </a:lnTo>
                <a:lnTo>
                  <a:pt x="169601" y="111782"/>
                </a:lnTo>
                <a:lnTo>
                  <a:pt x="163790" y="71943"/>
                </a:lnTo>
                <a:lnTo>
                  <a:pt x="144397" y="28492"/>
                </a:lnTo>
                <a:lnTo>
                  <a:pt x="142188" y="260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755931" y="1618509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5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3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6"/>
                </a:lnTo>
                <a:lnTo>
                  <a:pt x="143444" y="26416"/>
                </a:lnTo>
                <a:lnTo>
                  <a:pt x="143235" y="26082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5">
                <a:moveTo>
                  <a:pt x="143444" y="26416"/>
                </a:moveTo>
                <a:lnTo>
                  <a:pt x="85041" y="26416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8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2"/>
                </a:lnTo>
                <a:lnTo>
                  <a:pt x="143444" y="26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167343" y="5549751"/>
            <a:ext cx="283845" cy="270510"/>
          </a:xfrm>
          <a:custGeom>
            <a:avLst/>
            <a:gdLst/>
            <a:ahLst/>
            <a:cxnLst/>
            <a:rect l="l" t="t" r="r" b="b"/>
            <a:pathLst>
              <a:path w="283845" h="270510">
                <a:moveTo>
                  <a:pt x="234206" y="186098"/>
                </a:moveTo>
                <a:lnTo>
                  <a:pt x="109840" y="186098"/>
                </a:lnTo>
                <a:lnTo>
                  <a:pt x="174244" y="202297"/>
                </a:lnTo>
                <a:lnTo>
                  <a:pt x="174244" y="270256"/>
                </a:lnTo>
                <a:lnTo>
                  <a:pt x="203877" y="270256"/>
                </a:lnTo>
                <a:lnTo>
                  <a:pt x="203877" y="209409"/>
                </a:lnTo>
                <a:lnTo>
                  <a:pt x="283689" y="209409"/>
                </a:lnTo>
                <a:lnTo>
                  <a:pt x="283689" y="198346"/>
                </a:lnTo>
                <a:lnTo>
                  <a:pt x="234206" y="186098"/>
                </a:lnTo>
                <a:close/>
              </a:path>
              <a:path w="283845" h="270510">
                <a:moveTo>
                  <a:pt x="0" y="127621"/>
                </a:moveTo>
                <a:lnTo>
                  <a:pt x="0" y="158835"/>
                </a:lnTo>
                <a:lnTo>
                  <a:pt x="80207" y="178591"/>
                </a:lnTo>
                <a:lnTo>
                  <a:pt x="80207" y="248130"/>
                </a:lnTo>
                <a:lnTo>
                  <a:pt x="109840" y="248130"/>
                </a:lnTo>
                <a:lnTo>
                  <a:pt x="109840" y="186098"/>
                </a:lnTo>
                <a:lnTo>
                  <a:pt x="234206" y="186098"/>
                </a:lnTo>
                <a:lnTo>
                  <a:pt x="203877" y="178591"/>
                </a:lnTo>
                <a:lnTo>
                  <a:pt x="203877" y="171082"/>
                </a:lnTo>
                <a:lnTo>
                  <a:pt x="174244" y="171082"/>
                </a:lnTo>
                <a:lnTo>
                  <a:pt x="109840" y="154884"/>
                </a:lnTo>
                <a:lnTo>
                  <a:pt x="109840" y="147772"/>
                </a:lnTo>
                <a:lnTo>
                  <a:pt x="80207" y="147772"/>
                </a:lnTo>
                <a:lnTo>
                  <a:pt x="0" y="127621"/>
                </a:lnTo>
                <a:close/>
              </a:path>
              <a:path w="283845" h="270510">
                <a:moveTo>
                  <a:pt x="283689" y="209409"/>
                </a:moveTo>
                <a:lnTo>
                  <a:pt x="203877" y="209409"/>
                </a:lnTo>
                <a:lnTo>
                  <a:pt x="283689" y="229560"/>
                </a:lnTo>
                <a:lnTo>
                  <a:pt x="283689" y="209409"/>
                </a:lnTo>
                <a:close/>
              </a:path>
              <a:path w="283845" h="270510">
                <a:moveTo>
                  <a:pt x="235174" y="98778"/>
                </a:moveTo>
                <a:lnTo>
                  <a:pt x="109840" y="98778"/>
                </a:lnTo>
                <a:lnTo>
                  <a:pt x="174244" y="114583"/>
                </a:lnTo>
                <a:lnTo>
                  <a:pt x="174244" y="171082"/>
                </a:lnTo>
                <a:lnTo>
                  <a:pt x="203877" y="171082"/>
                </a:lnTo>
                <a:lnTo>
                  <a:pt x="203877" y="122090"/>
                </a:lnTo>
                <a:lnTo>
                  <a:pt x="283689" y="122090"/>
                </a:lnTo>
                <a:lnTo>
                  <a:pt x="283689" y="111027"/>
                </a:lnTo>
                <a:lnTo>
                  <a:pt x="235174" y="98778"/>
                </a:lnTo>
                <a:close/>
              </a:path>
              <a:path w="283845" h="270510">
                <a:moveTo>
                  <a:pt x="0" y="40302"/>
                </a:moveTo>
                <a:lnTo>
                  <a:pt x="0" y="71120"/>
                </a:lnTo>
                <a:lnTo>
                  <a:pt x="80207" y="91271"/>
                </a:lnTo>
                <a:lnTo>
                  <a:pt x="80207" y="147772"/>
                </a:lnTo>
                <a:lnTo>
                  <a:pt x="109840" y="147772"/>
                </a:lnTo>
                <a:lnTo>
                  <a:pt x="109840" y="98778"/>
                </a:lnTo>
                <a:lnTo>
                  <a:pt x="235174" y="98778"/>
                </a:lnTo>
                <a:lnTo>
                  <a:pt x="203877" y="90876"/>
                </a:lnTo>
                <a:lnTo>
                  <a:pt x="203877" y="83369"/>
                </a:lnTo>
                <a:lnTo>
                  <a:pt x="174244" y="83369"/>
                </a:lnTo>
                <a:lnTo>
                  <a:pt x="109840" y="67563"/>
                </a:lnTo>
                <a:lnTo>
                  <a:pt x="109840" y="60057"/>
                </a:lnTo>
                <a:lnTo>
                  <a:pt x="80207" y="60057"/>
                </a:lnTo>
                <a:lnTo>
                  <a:pt x="0" y="40302"/>
                </a:lnTo>
                <a:close/>
              </a:path>
              <a:path w="283845" h="270510">
                <a:moveTo>
                  <a:pt x="283689" y="122090"/>
                </a:moveTo>
                <a:lnTo>
                  <a:pt x="203877" y="122090"/>
                </a:lnTo>
                <a:lnTo>
                  <a:pt x="283689" y="141845"/>
                </a:lnTo>
                <a:lnTo>
                  <a:pt x="283689" y="122090"/>
                </a:lnTo>
                <a:close/>
              </a:path>
              <a:path w="283845" h="270510">
                <a:moveTo>
                  <a:pt x="203877" y="22127"/>
                </a:moveTo>
                <a:lnTo>
                  <a:pt x="174244" y="22127"/>
                </a:lnTo>
                <a:lnTo>
                  <a:pt x="174244" y="83369"/>
                </a:lnTo>
                <a:lnTo>
                  <a:pt x="203877" y="83369"/>
                </a:lnTo>
                <a:lnTo>
                  <a:pt x="203877" y="22127"/>
                </a:lnTo>
                <a:close/>
              </a:path>
              <a:path w="283845" h="270510">
                <a:moveTo>
                  <a:pt x="109840" y="0"/>
                </a:moveTo>
                <a:lnTo>
                  <a:pt x="80207" y="0"/>
                </a:lnTo>
                <a:lnTo>
                  <a:pt x="80207" y="60057"/>
                </a:lnTo>
                <a:lnTo>
                  <a:pt x="109840" y="60057"/>
                </a:lnTo>
                <a:lnTo>
                  <a:pt x="1098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229771" y="5173609"/>
            <a:ext cx="226060" cy="198120"/>
          </a:xfrm>
          <a:custGeom>
            <a:avLst/>
            <a:gdLst/>
            <a:ahLst/>
            <a:cxnLst/>
            <a:rect l="l" t="t" r="r" b="b"/>
            <a:pathLst>
              <a:path w="226059" h="198120">
                <a:moveTo>
                  <a:pt x="112418" y="0"/>
                </a:moveTo>
                <a:lnTo>
                  <a:pt x="71397" y="5201"/>
                </a:lnTo>
                <a:lnTo>
                  <a:pt x="28204" y="28154"/>
                </a:lnTo>
                <a:lnTo>
                  <a:pt x="3187" y="71402"/>
                </a:lnTo>
                <a:lnTo>
                  <a:pt x="0" y="99169"/>
                </a:lnTo>
                <a:lnTo>
                  <a:pt x="531" y="110964"/>
                </a:lnTo>
                <a:lnTo>
                  <a:pt x="17978" y="157457"/>
                </a:lnTo>
                <a:lnTo>
                  <a:pt x="46497" y="183519"/>
                </a:lnTo>
                <a:lnTo>
                  <a:pt x="94032" y="196489"/>
                </a:lnTo>
                <a:lnTo>
                  <a:pt x="127569" y="197850"/>
                </a:lnTo>
                <a:lnTo>
                  <a:pt x="141509" y="196264"/>
                </a:lnTo>
                <a:lnTo>
                  <a:pt x="188035" y="178630"/>
                </a:lnTo>
                <a:lnTo>
                  <a:pt x="207372" y="160391"/>
                </a:lnTo>
                <a:lnTo>
                  <a:pt x="102013" y="160391"/>
                </a:lnTo>
                <a:lnTo>
                  <a:pt x="89985" y="158796"/>
                </a:lnTo>
                <a:lnTo>
                  <a:pt x="42919" y="135430"/>
                </a:lnTo>
                <a:lnTo>
                  <a:pt x="30028" y="99169"/>
                </a:lnTo>
                <a:lnTo>
                  <a:pt x="30112" y="95758"/>
                </a:lnTo>
                <a:lnTo>
                  <a:pt x="56013" y="51738"/>
                </a:lnTo>
                <a:lnTo>
                  <a:pt x="102951" y="38151"/>
                </a:lnTo>
                <a:lnTo>
                  <a:pt x="119123" y="37625"/>
                </a:lnTo>
                <a:lnTo>
                  <a:pt x="205291" y="37625"/>
                </a:lnTo>
                <a:lnTo>
                  <a:pt x="199186" y="30446"/>
                </a:lnTo>
                <a:lnTo>
                  <a:pt x="166992" y="8925"/>
                </a:lnTo>
                <a:lnTo>
                  <a:pt x="127681" y="564"/>
                </a:lnTo>
                <a:lnTo>
                  <a:pt x="112418" y="0"/>
                </a:lnTo>
                <a:close/>
              </a:path>
              <a:path w="226059" h="198120">
                <a:moveTo>
                  <a:pt x="205291" y="37625"/>
                </a:moveTo>
                <a:lnTo>
                  <a:pt x="119123" y="37625"/>
                </a:lnTo>
                <a:lnTo>
                  <a:pt x="132593" y="38712"/>
                </a:lnTo>
                <a:lnTo>
                  <a:pt x="145119" y="41123"/>
                </a:lnTo>
                <a:lnTo>
                  <a:pt x="186835" y="66468"/>
                </a:lnTo>
                <a:lnTo>
                  <a:pt x="196435" y="106052"/>
                </a:lnTo>
                <a:lnTo>
                  <a:pt x="193969" y="117667"/>
                </a:lnTo>
                <a:lnTo>
                  <a:pt x="167612" y="149122"/>
                </a:lnTo>
                <a:lnTo>
                  <a:pt x="119721" y="160118"/>
                </a:lnTo>
                <a:lnTo>
                  <a:pt x="102013" y="160391"/>
                </a:lnTo>
                <a:lnTo>
                  <a:pt x="207372" y="160391"/>
                </a:lnTo>
                <a:lnTo>
                  <a:pt x="223848" y="119332"/>
                </a:lnTo>
                <a:lnTo>
                  <a:pt x="225838" y="87050"/>
                </a:lnTo>
                <a:lnTo>
                  <a:pt x="223900" y="74788"/>
                </a:lnTo>
                <a:lnTo>
                  <a:pt x="220424" y="63121"/>
                </a:lnTo>
                <a:lnTo>
                  <a:pt x="215251" y="51925"/>
                </a:lnTo>
                <a:lnTo>
                  <a:pt x="208225" y="41075"/>
                </a:lnTo>
                <a:lnTo>
                  <a:pt x="205291" y="37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150748" y="5005288"/>
            <a:ext cx="300355" cy="137795"/>
          </a:xfrm>
          <a:custGeom>
            <a:avLst/>
            <a:gdLst/>
            <a:ahLst/>
            <a:cxnLst/>
            <a:rect l="l" t="t" r="r" b="b"/>
            <a:pathLst>
              <a:path w="300355" h="137795">
                <a:moveTo>
                  <a:pt x="111816" y="103518"/>
                </a:moveTo>
                <a:lnTo>
                  <a:pt x="84158" y="103518"/>
                </a:lnTo>
                <a:lnTo>
                  <a:pt x="84158" y="137499"/>
                </a:lnTo>
                <a:lnTo>
                  <a:pt x="111816" y="137499"/>
                </a:lnTo>
                <a:lnTo>
                  <a:pt x="111816" y="103518"/>
                </a:lnTo>
                <a:close/>
              </a:path>
              <a:path w="300355" h="137795">
                <a:moveTo>
                  <a:pt x="29633" y="0"/>
                </a:moveTo>
                <a:lnTo>
                  <a:pt x="0" y="0"/>
                </a:lnTo>
                <a:lnTo>
                  <a:pt x="333" y="43494"/>
                </a:lnTo>
                <a:lnTo>
                  <a:pt x="11541" y="80065"/>
                </a:lnTo>
                <a:lnTo>
                  <a:pt x="53708" y="102637"/>
                </a:lnTo>
                <a:lnTo>
                  <a:pt x="69144" y="103518"/>
                </a:lnTo>
                <a:lnTo>
                  <a:pt x="300284" y="103518"/>
                </a:lnTo>
                <a:lnTo>
                  <a:pt x="300284" y="67958"/>
                </a:lnTo>
                <a:lnTo>
                  <a:pt x="84158" y="67958"/>
                </a:lnTo>
                <a:lnTo>
                  <a:pt x="59164" y="67776"/>
                </a:lnTo>
                <a:lnTo>
                  <a:pt x="45928" y="65262"/>
                </a:lnTo>
                <a:lnTo>
                  <a:pt x="36340" y="59221"/>
                </a:lnTo>
                <a:lnTo>
                  <a:pt x="31348" y="49085"/>
                </a:lnTo>
                <a:lnTo>
                  <a:pt x="29633" y="33980"/>
                </a:lnTo>
                <a:lnTo>
                  <a:pt x="29633" y="0"/>
                </a:lnTo>
                <a:close/>
              </a:path>
              <a:path w="300355" h="137795">
                <a:moveTo>
                  <a:pt x="111816" y="9483"/>
                </a:moveTo>
                <a:lnTo>
                  <a:pt x="84158" y="9483"/>
                </a:lnTo>
                <a:lnTo>
                  <a:pt x="84158" y="67958"/>
                </a:lnTo>
                <a:lnTo>
                  <a:pt x="111816" y="67958"/>
                </a:lnTo>
                <a:lnTo>
                  <a:pt x="111816" y="94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162997" y="4662480"/>
            <a:ext cx="288290" cy="186055"/>
          </a:xfrm>
          <a:custGeom>
            <a:avLst/>
            <a:gdLst/>
            <a:ahLst/>
            <a:cxnLst/>
            <a:rect l="l" t="t" r="r" b="b"/>
            <a:pathLst>
              <a:path w="288290" h="186054">
                <a:moveTo>
                  <a:pt x="79760" y="0"/>
                </a:moveTo>
                <a:lnTo>
                  <a:pt x="41036" y="9786"/>
                </a:lnTo>
                <a:lnTo>
                  <a:pt x="9848" y="44054"/>
                </a:lnTo>
                <a:lnTo>
                  <a:pt x="620" y="82496"/>
                </a:lnTo>
                <a:lnTo>
                  <a:pt x="0" y="97838"/>
                </a:lnTo>
                <a:lnTo>
                  <a:pt x="0" y="185948"/>
                </a:lnTo>
                <a:lnTo>
                  <a:pt x="288036" y="185948"/>
                </a:lnTo>
                <a:lnTo>
                  <a:pt x="288036" y="146832"/>
                </a:lnTo>
                <a:lnTo>
                  <a:pt x="32003" y="146832"/>
                </a:lnTo>
                <a:lnTo>
                  <a:pt x="32380" y="89351"/>
                </a:lnTo>
                <a:lnTo>
                  <a:pt x="55080" y="48910"/>
                </a:lnTo>
                <a:lnTo>
                  <a:pt x="96366" y="41624"/>
                </a:lnTo>
                <a:lnTo>
                  <a:pt x="160282" y="41624"/>
                </a:lnTo>
                <a:lnTo>
                  <a:pt x="159151" y="39227"/>
                </a:lnTo>
                <a:lnTo>
                  <a:pt x="123390" y="6280"/>
                </a:lnTo>
                <a:lnTo>
                  <a:pt x="96335" y="649"/>
                </a:lnTo>
                <a:lnTo>
                  <a:pt x="79760" y="0"/>
                </a:lnTo>
                <a:close/>
              </a:path>
              <a:path w="288290" h="186054">
                <a:moveTo>
                  <a:pt x="160282" y="41624"/>
                </a:moveTo>
                <a:lnTo>
                  <a:pt x="96366" y="41624"/>
                </a:lnTo>
                <a:lnTo>
                  <a:pt x="108406" y="44749"/>
                </a:lnTo>
                <a:lnTo>
                  <a:pt x="119492" y="50802"/>
                </a:lnTo>
                <a:lnTo>
                  <a:pt x="130025" y="60212"/>
                </a:lnTo>
                <a:lnTo>
                  <a:pt x="135789" y="70686"/>
                </a:lnTo>
                <a:lnTo>
                  <a:pt x="139164" y="83209"/>
                </a:lnTo>
                <a:lnTo>
                  <a:pt x="140264" y="97838"/>
                </a:lnTo>
                <a:lnTo>
                  <a:pt x="140264" y="146832"/>
                </a:lnTo>
                <a:lnTo>
                  <a:pt x="172268" y="146832"/>
                </a:lnTo>
                <a:lnTo>
                  <a:pt x="172020" y="87923"/>
                </a:lnTo>
                <a:lnTo>
                  <a:pt x="170758" y="74722"/>
                </a:lnTo>
                <a:lnTo>
                  <a:pt x="168292" y="62294"/>
                </a:lnTo>
                <a:lnTo>
                  <a:pt x="164473" y="50507"/>
                </a:lnTo>
                <a:lnTo>
                  <a:pt x="160282" y="416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230051" y="4426846"/>
            <a:ext cx="226060" cy="200660"/>
          </a:xfrm>
          <a:custGeom>
            <a:avLst/>
            <a:gdLst/>
            <a:ahLst/>
            <a:cxnLst/>
            <a:rect l="l" t="t" r="r" b="b"/>
            <a:pathLst>
              <a:path w="226059" h="200660">
                <a:moveTo>
                  <a:pt x="121413" y="0"/>
                </a:moveTo>
                <a:lnTo>
                  <a:pt x="104028" y="0"/>
                </a:lnTo>
                <a:lnTo>
                  <a:pt x="93398" y="340"/>
                </a:lnTo>
                <a:lnTo>
                  <a:pt x="55996" y="8692"/>
                </a:lnTo>
                <a:lnTo>
                  <a:pt x="23355" y="29624"/>
                </a:lnTo>
                <a:lnTo>
                  <a:pt x="2462" y="72360"/>
                </a:lnTo>
                <a:lnTo>
                  <a:pt x="0" y="103367"/>
                </a:lnTo>
                <a:lnTo>
                  <a:pt x="1631" y="117075"/>
                </a:lnTo>
                <a:lnTo>
                  <a:pt x="15201" y="152904"/>
                </a:lnTo>
                <a:lnTo>
                  <a:pt x="51051" y="186026"/>
                </a:lnTo>
                <a:lnTo>
                  <a:pt x="101060" y="199748"/>
                </a:lnTo>
                <a:lnTo>
                  <a:pt x="115876" y="200319"/>
                </a:lnTo>
                <a:lnTo>
                  <a:pt x="130026" y="199650"/>
                </a:lnTo>
                <a:lnTo>
                  <a:pt x="167645" y="190026"/>
                </a:lnTo>
                <a:lnTo>
                  <a:pt x="202577" y="163179"/>
                </a:lnTo>
                <a:lnTo>
                  <a:pt x="121413" y="163179"/>
                </a:lnTo>
                <a:lnTo>
                  <a:pt x="121413" y="161644"/>
                </a:lnTo>
                <a:lnTo>
                  <a:pt x="90122" y="161644"/>
                </a:lnTo>
                <a:lnTo>
                  <a:pt x="76979" y="159103"/>
                </a:lnTo>
                <a:lnTo>
                  <a:pt x="38260" y="129732"/>
                </a:lnTo>
                <a:lnTo>
                  <a:pt x="29860" y="90012"/>
                </a:lnTo>
                <a:lnTo>
                  <a:pt x="31685" y="78668"/>
                </a:lnTo>
                <a:lnTo>
                  <a:pt x="55802" y="45474"/>
                </a:lnTo>
                <a:lnTo>
                  <a:pt x="93756" y="35560"/>
                </a:lnTo>
                <a:lnTo>
                  <a:pt x="121413" y="35560"/>
                </a:lnTo>
                <a:lnTo>
                  <a:pt x="121413" y="0"/>
                </a:lnTo>
                <a:close/>
              </a:path>
              <a:path w="226059" h="200660">
                <a:moveTo>
                  <a:pt x="209918" y="8296"/>
                </a:moveTo>
                <a:lnTo>
                  <a:pt x="179545" y="14300"/>
                </a:lnTo>
                <a:lnTo>
                  <a:pt x="184620" y="25399"/>
                </a:lnTo>
                <a:lnTo>
                  <a:pt x="188948" y="37316"/>
                </a:lnTo>
                <a:lnTo>
                  <a:pt x="196049" y="74953"/>
                </a:lnTo>
                <a:lnTo>
                  <a:pt x="196353" y="90012"/>
                </a:lnTo>
                <a:lnTo>
                  <a:pt x="195411" y="101637"/>
                </a:lnTo>
                <a:lnTo>
                  <a:pt x="171069" y="146940"/>
                </a:lnTo>
                <a:lnTo>
                  <a:pt x="121413" y="163179"/>
                </a:lnTo>
                <a:lnTo>
                  <a:pt x="202577" y="163179"/>
                </a:lnTo>
                <a:lnTo>
                  <a:pt x="221056" y="126283"/>
                </a:lnTo>
                <a:lnTo>
                  <a:pt x="226039" y="82871"/>
                </a:lnTo>
                <a:lnTo>
                  <a:pt x="225302" y="70840"/>
                </a:lnTo>
                <a:lnTo>
                  <a:pt x="223822" y="58176"/>
                </a:lnTo>
                <a:lnTo>
                  <a:pt x="221636" y="44578"/>
                </a:lnTo>
                <a:lnTo>
                  <a:pt x="218648" y="32256"/>
                </a:lnTo>
                <a:lnTo>
                  <a:pt x="214695" y="20162"/>
                </a:lnTo>
                <a:lnTo>
                  <a:pt x="209918" y="8296"/>
                </a:lnTo>
                <a:close/>
              </a:path>
              <a:path w="226059" h="200660">
                <a:moveTo>
                  <a:pt x="121413" y="35560"/>
                </a:moveTo>
                <a:lnTo>
                  <a:pt x="93756" y="35560"/>
                </a:lnTo>
                <a:lnTo>
                  <a:pt x="90122" y="161644"/>
                </a:lnTo>
                <a:lnTo>
                  <a:pt x="121413" y="161644"/>
                </a:lnTo>
                <a:lnTo>
                  <a:pt x="121413" y="355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229771" y="4243514"/>
            <a:ext cx="221615" cy="127000"/>
          </a:xfrm>
          <a:custGeom>
            <a:avLst/>
            <a:gdLst/>
            <a:ahLst/>
            <a:cxnLst/>
            <a:rect l="l" t="t" r="r" b="b"/>
            <a:pathLst>
              <a:path w="221615" h="127000">
                <a:moveTo>
                  <a:pt x="38325" y="0"/>
                </a:moveTo>
                <a:lnTo>
                  <a:pt x="1975" y="0"/>
                </a:lnTo>
                <a:lnTo>
                  <a:pt x="1185" y="3950"/>
                </a:lnTo>
                <a:lnTo>
                  <a:pt x="790" y="7112"/>
                </a:lnTo>
                <a:lnTo>
                  <a:pt x="395" y="9878"/>
                </a:lnTo>
                <a:lnTo>
                  <a:pt x="395" y="13039"/>
                </a:lnTo>
                <a:lnTo>
                  <a:pt x="0" y="15803"/>
                </a:lnTo>
                <a:lnTo>
                  <a:pt x="393" y="28326"/>
                </a:lnTo>
                <a:lnTo>
                  <a:pt x="18250" y="74694"/>
                </a:lnTo>
                <a:lnTo>
                  <a:pt x="38720" y="90876"/>
                </a:lnTo>
                <a:lnTo>
                  <a:pt x="5136" y="90876"/>
                </a:lnTo>
                <a:lnTo>
                  <a:pt x="5136" y="126436"/>
                </a:lnTo>
                <a:lnTo>
                  <a:pt x="221262" y="126436"/>
                </a:lnTo>
                <a:lnTo>
                  <a:pt x="221262" y="90876"/>
                </a:lnTo>
                <a:lnTo>
                  <a:pt x="101664" y="90771"/>
                </a:lnTo>
                <a:lnTo>
                  <a:pt x="89120" y="89625"/>
                </a:lnTo>
                <a:lnTo>
                  <a:pt x="43010" y="66093"/>
                </a:lnTo>
                <a:lnTo>
                  <a:pt x="31608" y="28448"/>
                </a:lnTo>
                <a:lnTo>
                  <a:pt x="31608" y="22915"/>
                </a:lnTo>
                <a:lnTo>
                  <a:pt x="32399" y="17780"/>
                </a:lnTo>
                <a:lnTo>
                  <a:pt x="33189" y="13039"/>
                </a:lnTo>
                <a:lnTo>
                  <a:pt x="34374" y="8296"/>
                </a:lnTo>
                <a:lnTo>
                  <a:pt x="35955" y="3950"/>
                </a:lnTo>
                <a:lnTo>
                  <a:pt x="383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229885" y="4057901"/>
            <a:ext cx="226695" cy="164465"/>
          </a:xfrm>
          <a:custGeom>
            <a:avLst/>
            <a:gdLst/>
            <a:ahLst/>
            <a:cxnLst/>
            <a:rect l="l" t="t" r="r" b="b"/>
            <a:pathLst>
              <a:path w="226695" h="164464">
                <a:moveTo>
                  <a:pt x="216446" y="35948"/>
                </a:moveTo>
                <a:lnTo>
                  <a:pt x="169803" y="35948"/>
                </a:lnTo>
                <a:lnTo>
                  <a:pt x="180934" y="40903"/>
                </a:lnTo>
                <a:lnTo>
                  <a:pt x="190457" y="52017"/>
                </a:lnTo>
                <a:lnTo>
                  <a:pt x="194115" y="62113"/>
                </a:lnTo>
                <a:lnTo>
                  <a:pt x="196304" y="74962"/>
                </a:lnTo>
                <a:lnTo>
                  <a:pt x="197011" y="90841"/>
                </a:lnTo>
                <a:lnTo>
                  <a:pt x="196251" y="102605"/>
                </a:lnTo>
                <a:lnTo>
                  <a:pt x="187303" y="140526"/>
                </a:lnTo>
                <a:lnTo>
                  <a:pt x="176500" y="164277"/>
                </a:lnTo>
                <a:lnTo>
                  <a:pt x="215093" y="158676"/>
                </a:lnTo>
                <a:lnTo>
                  <a:pt x="223628" y="121428"/>
                </a:lnTo>
                <a:lnTo>
                  <a:pt x="226214" y="83097"/>
                </a:lnTo>
                <a:lnTo>
                  <a:pt x="225218" y="68575"/>
                </a:lnTo>
                <a:lnTo>
                  <a:pt x="223017" y="55254"/>
                </a:lnTo>
                <a:lnTo>
                  <a:pt x="219579" y="43161"/>
                </a:lnTo>
                <a:lnTo>
                  <a:pt x="216446" y="35948"/>
                </a:lnTo>
                <a:close/>
              </a:path>
              <a:path w="226695" h="164464">
                <a:moveTo>
                  <a:pt x="44928" y="10579"/>
                </a:moveTo>
                <a:lnTo>
                  <a:pt x="11344" y="10579"/>
                </a:lnTo>
                <a:lnTo>
                  <a:pt x="8086" y="20677"/>
                </a:lnTo>
                <a:lnTo>
                  <a:pt x="1015" y="58216"/>
                </a:lnTo>
                <a:lnTo>
                  <a:pt x="0" y="86214"/>
                </a:lnTo>
                <a:lnTo>
                  <a:pt x="1129" y="99882"/>
                </a:lnTo>
                <a:lnTo>
                  <a:pt x="20326" y="145813"/>
                </a:lnTo>
                <a:lnTo>
                  <a:pt x="69369" y="162496"/>
                </a:lnTo>
                <a:lnTo>
                  <a:pt x="82583" y="160191"/>
                </a:lnTo>
                <a:lnTo>
                  <a:pt x="115770" y="128198"/>
                </a:lnTo>
                <a:lnTo>
                  <a:pt x="115881" y="127896"/>
                </a:lnTo>
                <a:lnTo>
                  <a:pt x="56512" y="127896"/>
                </a:lnTo>
                <a:lnTo>
                  <a:pt x="45485" y="123099"/>
                </a:lnTo>
                <a:lnTo>
                  <a:pt x="35871" y="111795"/>
                </a:lnTo>
                <a:lnTo>
                  <a:pt x="32344" y="101770"/>
                </a:lnTo>
                <a:lnTo>
                  <a:pt x="30236" y="88807"/>
                </a:lnTo>
                <a:lnTo>
                  <a:pt x="29654" y="74962"/>
                </a:lnTo>
                <a:lnTo>
                  <a:pt x="29669" y="70880"/>
                </a:lnTo>
                <a:lnTo>
                  <a:pt x="39863" y="22372"/>
                </a:lnTo>
                <a:lnTo>
                  <a:pt x="44928" y="10579"/>
                </a:lnTo>
                <a:close/>
              </a:path>
              <a:path w="226695" h="164464">
                <a:moveTo>
                  <a:pt x="150280" y="0"/>
                </a:moveTo>
                <a:lnTo>
                  <a:pt x="116767" y="19462"/>
                </a:lnTo>
                <a:lnTo>
                  <a:pt x="97478" y="68660"/>
                </a:lnTo>
                <a:lnTo>
                  <a:pt x="93778" y="85210"/>
                </a:lnTo>
                <a:lnTo>
                  <a:pt x="89802" y="100056"/>
                </a:lnTo>
                <a:lnTo>
                  <a:pt x="85399" y="111509"/>
                </a:lnTo>
                <a:lnTo>
                  <a:pt x="80587" y="119724"/>
                </a:lnTo>
                <a:lnTo>
                  <a:pt x="71691" y="126111"/>
                </a:lnTo>
                <a:lnTo>
                  <a:pt x="56512" y="127896"/>
                </a:lnTo>
                <a:lnTo>
                  <a:pt x="115881" y="127896"/>
                </a:lnTo>
                <a:lnTo>
                  <a:pt x="120477" y="115314"/>
                </a:lnTo>
                <a:lnTo>
                  <a:pt x="124435" y="99882"/>
                </a:lnTo>
                <a:lnTo>
                  <a:pt x="130223" y="74906"/>
                </a:lnTo>
                <a:lnTo>
                  <a:pt x="134341" y="61572"/>
                </a:lnTo>
                <a:lnTo>
                  <a:pt x="139018" y="50959"/>
                </a:lnTo>
                <a:lnTo>
                  <a:pt x="144445" y="42852"/>
                </a:lnTo>
                <a:lnTo>
                  <a:pt x="154181" y="37467"/>
                </a:lnTo>
                <a:lnTo>
                  <a:pt x="169803" y="35948"/>
                </a:lnTo>
                <a:lnTo>
                  <a:pt x="216446" y="35948"/>
                </a:lnTo>
                <a:lnTo>
                  <a:pt x="214872" y="32326"/>
                </a:lnTo>
                <a:lnTo>
                  <a:pt x="181134" y="3096"/>
                </a:lnTo>
                <a:lnTo>
                  <a:pt x="167301" y="517"/>
                </a:lnTo>
                <a:lnTo>
                  <a:pt x="1502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229771" y="3817586"/>
            <a:ext cx="226060" cy="198120"/>
          </a:xfrm>
          <a:custGeom>
            <a:avLst/>
            <a:gdLst/>
            <a:ahLst/>
            <a:cxnLst/>
            <a:rect l="l" t="t" r="r" b="b"/>
            <a:pathLst>
              <a:path w="226059" h="198120">
                <a:moveTo>
                  <a:pt x="112417" y="0"/>
                </a:moveTo>
                <a:lnTo>
                  <a:pt x="71396" y="5201"/>
                </a:lnTo>
                <a:lnTo>
                  <a:pt x="28204" y="28155"/>
                </a:lnTo>
                <a:lnTo>
                  <a:pt x="3187" y="71402"/>
                </a:lnTo>
                <a:lnTo>
                  <a:pt x="0" y="99170"/>
                </a:lnTo>
                <a:lnTo>
                  <a:pt x="531" y="110966"/>
                </a:lnTo>
                <a:lnTo>
                  <a:pt x="17979" y="157459"/>
                </a:lnTo>
                <a:lnTo>
                  <a:pt x="46498" y="183521"/>
                </a:lnTo>
                <a:lnTo>
                  <a:pt x="94033" y="196491"/>
                </a:lnTo>
                <a:lnTo>
                  <a:pt x="127569" y="197851"/>
                </a:lnTo>
                <a:lnTo>
                  <a:pt x="141510" y="196266"/>
                </a:lnTo>
                <a:lnTo>
                  <a:pt x="188035" y="178631"/>
                </a:lnTo>
                <a:lnTo>
                  <a:pt x="207373" y="160391"/>
                </a:lnTo>
                <a:lnTo>
                  <a:pt x="102013" y="160391"/>
                </a:lnTo>
                <a:lnTo>
                  <a:pt x="89985" y="158796"/>
                </a:lnTo>
                <a:lnTo>
                  <a:pt x="42919" y="135431"/>
                </a:lnTo>
                <a:lnTo>
                  <a:pt x="30028" y="99170"/>
                </a:lnTo>
                <a:lnTo>
                  <a:pt x="30112" y="95759"/>
                </a:lnTo>
                <a:lnTo>
                  <a:pt x="56013" y="51738"/>
                </a:lnTo>
                <a:lnTo>
                  <a:pt x="102951" y="38152"/>
                </a:lnTo>
                <a:lnTo>
                  <a:pt x="119123" y="37627"/>
                </a:lnTo>
                <a:lnTo>
                  <a:pt x="205291" y="37627"/>
                </a:lnTo>
                <a:lnTo>
                  <a:pt x="199185" y="30447"/>
                </a:lnTo>
                <a:lnTo>
                  <a:pt x="166991" y="8925"/>
                </a:lnTo>
                <a:lnTo>
                  <a:pt x="127680" y="564"/>
                </a:lnTo>
                <a:lnTo>
                  <a:pt x="112417" y="0"/>
                </a:lnTo>
                <a:close/>
              </a:path>
              <a:path w="226059" h="198120">
                <a:moveTo>
                  <a:pt x="205291" y="37627"/>
                </a:moveTo>
                <a:lnTo>
                  <a:pt x="119123" y="37627"/>
                </a:lnTo>
                <a:lnTo>
                  <a:pt x="132594" y="38713"/>
                </a:lnTo>
                <a:lnTo>
                  <a:pt x="145120" y="41124"/>
                </a:lnTo>
                <a:lnTo>
                  <a:pt x="186835" y="66469"/>
                </a:lnTo>
                <a:lnTo>
                  <a:pt x="196435" y="106053"/>
                </a:lnTo>
                <a:lnTo>
                  <a:pt x="193970" y="117668"/>
                </a:lnTo>
                <a:lnTo>
                  <a:pt x="167612" y="149123"/>
                </a:lnTo>
                <a:lnTo>
                  <a:pt x="119722" y="160118"/>
                </a:lnTo>
                <a:lnTo>
                  <a:pt x="102013" y="160391"/>
                </a:lnTo>
                <a:lnTo>
                  <a:pt x="207373" y="160391"/>
                </a:lnTo>
                <a:lnTo>
                  <a:pt x="223849" y="119332"/>
                </a:lnTo>
                <a:lnTo>
                  <a:pt x="225838" y="87051"/>
                </a:lnTo>
                <a:lnTo>
                  <a:pt x="223900" y="74788"/>
                </a:lnTo>
                <a:lnTo>
                  <a:pt x="220423" y="63122"/>
                </a:lnTo>
                <a:lnTo>
                  <a:pt x="215251" y="51926"/>
                </a:lnTo>
                <a:lnTo>
                  <a:pt x="208224" y="41076"/>
                </a:lnTo>
                <a:lnTo>
                  <a:pt x="205291" y="376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229989" y="3578937"/>
            <a:ext cx="221615" cy="180975"/>
          </a:xfrm>
          <a:custGeom>
            <a:avLst/>
            <a:gdLst/>
            <a:ahLst/>
            <a:cxnLst/>
            <a:rect l="l" t="t" r="r" b="b"/>
            <a:pathLst>
              <a:path w="221615" h="180975">
                <a:moveTo>
                  <a:pt x="221043" y="0"/>
                </a:moveTo>
                <a:lnTo>
                  <a:pt x="90657" y="0"/>
                </a:lnTo>
                <a:lnTo>
                  <a:pt x="79547" y="337"/>
                </a:lnTo>
                <a:lnTo>
                  <a:pt x="41190" y="8853"/>
                </a:lnTo>
                <a:lnTo>
                  <a:pt x="7458" y="39552"/>
                </a:lnTo>
                <a:lnTo>
                  <a:pt x="0" y="81783"/>
                </a:lnTo>
                <a:lnTo>
                  <a:pt x="1807" y="94084"/>
                </a:lnTo>
                <a:lnTo>
                  <a:pt x="18630" y="128361"/>
                </a:lnTo>
                <a:lnTo>
                  <a:pt x="38502" y="145401"/>
                </a:lnTo>
                <a:lnTo>
                  <a:pt x="4918" y="145401"/>
                </a:lnTo>
                <a:lnTo>
                  <a:pt x="4918" y="180961"/>
                </a:lnTo>
                <a:lnTo>
                  <a:pt x="221043" y="180961"/>
                </a:lnTo>
                <a:lnTo>
                  <a:pt x="221043" y="145401"/>
                </a:lnTo>
                <a:lnTo>
                  <a:pt x="92526" y="145215"/>
                </a:lnTo>
                <a:lnTo>
                  <a:pt x="79611" y="143494"/>
                </a:lnTo>
                <a:lnTo>
                  <a:pt x="45822" y="125519"/>
                </a:lnTo>
                <a:lnTo>
                  <a:pt x="31036" y="75952"/>
                </a:lnTo>
                <a:lnTo>
                  <a:pt x="34178" y="64370"/>
                </a:lnTo>
                <a:lnTo>
                  <a:pt x="63477" y="39176"/>
                </a:lnTo>
                <a:lnTo>
                  <a:pt x="91842" y="35560"/>
                </a:lnTo>
                <a:lnTo>
                  <a:pt x="221043" y="35560"/>
                </a:lnTo>
                <a:lnTo>
                  <a:pt x="2210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230226" y="3339105"/>
            <a:ext cx="226060" cy="182880"/>
          </a:xfrm>
          <a:custGeom>
            <a:avLst/>
            <a:gdLst/>
            <a:ahLst/>
            <a:cxnLst/>
            <a:rect l="l" t="t" r="r" b="b"/>
            <a:pathLst>
              <a:path w="226059" h="182879">
                <a:moveTo>
                  <a:pt x="112150" y="35560"/>
                </a:moveTo>
                <a:lnTo>
                  <a:pt x="84493" y="35560"/>
                </a:lnTo>
                <a:lnTo>
                  <a:pt x="84564" y="87698"/>
                </a:lnTo>
                <a:lnTo>
                  <a:pt x="89343" y="128063"/>
                </a:lnTo>
                <a:lnTo>
                  <a:pt x="112288" y="167753"/>
                </a:lnTo>
                <a:lnTo>
                  <a:pt x="163378" y="182394"/>
                </a:lnTo>
                <a:lnTo>
                  <a:pt x="176563" y="180581"/>
                </a:lnTo>
                <a:lnTo>
                  <a:pt x="209446" y="161317"/>
                </a:lnTo>
                <a:lnTo>
                  <a:pt x="218274" y="146770"/>
                </a:lnTo>
                <a:lnTo>
                  <a:pt x="150543" y="146770"/>
                </a:lnTo>
                <a:lnTo>
                  <a:pt x="138455" y="143828"/>
                </a:lnTo>
                <a:lnTo>
                  <a:pt x="113974" y="102288"/>
                </a:lnTo>
                <a:lnTo>
                  <a:pt x="112256" y="74601"/>
                </a:lnTo>
                <a:lnTo>
                  <a:pt x="112150" y="35560"/>
                </a:lnTo>
                <a:close/>
              </a:path>
              <a:path w="226059" h="182879">
                <a:moveTo>
                  <a:pt x="220806" y="0"/>
                </a:moveTo>
                <a:lnTo>
                  <a:pt x="97531" y="0"/>
                </a:lnTo>
                <a:lnTo>
                  <a:pt x="89393" y="172"/>
                </a:lnTo>
                <a:lnTo>
                  <a:pt x="50743" y="7710"/>
                </a:lnTo>
                <a:lnTo>
                  <a:pt x="13286" y="36690"/>
                </a:lnTo>
                <a:lnTo>
                  <a:pt x="386" y="86662"/>
                </a:lnTo>
                <a:lnTo>
                  <a:pt x="0" y="104540"/>
                </a:lnTo>
                <a:lnTo>
                  <a:pt x="1427" y="117041"/>
                </a:lnTo>
                <a:lnTo>
                  <a:pt x="3686" y="130171"/>
                </a:lnTo>
                <a:lnTo>
                  <a:pt x="6540" y="142224"/>
                </a:lnTo>
                <a:lnTo>
                  <a:pt x="10218" y="154440"/>
                </a:lnTo>
                <a:lnTo>
                  <a:pt x="14558" y="166737"/>
                </a:lnTo>
                <a:lnTo>
                  <a:pt x="44991" y="161993"/>
                </a:lnTo>
                <a:lnTo>
                  <a:pt x="40704" y="152011"/>
                </a:lnTo>
                <a:lnTo>
                  <a:pt x="36587" y="139983"/>
                </a:lnTo>
                <a:lnTo>
                  <a:pt x="32370" y="124683"/>
                </a:lnTo>
                <a:lnTo>
                  <a:pt x="30906" y="114156"/>
                </a:lnTo>
                <a:lnTo>
                  <a:pt x="30285" y="102288"/>
                </a:lnTo>
                <a:lnTo>
                  <a:pt x="30384" y="83775"/>
                </a:lnTo>
                <a:lnTo>
                  <a:pt x="55054" y="41760"/>
                </a:lnTo>
                <a:lnTo>
                  <a:pt x="80937" y="35560"/>
                </a:lnTo>
                <a:lnTo>
                  <a:pt x="220806" y="35560"/>
                </a:lnTo>
                <a:lnTo>
                  <a:pt x="220806" y="0"/>
                </a:lnTo>
                <a:close/>
              </a:path>
              <a:path w="226059" h="182879">
                <a:moveTo>
                  <a:pt x="188012" y="35560"/>
                </a:moveTo>
                <a:lnTo>
                  <a:pt x="112150" y="35560"/>
                </a:lnTo>
                <a:lnTo>
                  <a:pt x="121041" y="35563"/>
                </a:lnTo>
                <a:lnTo>
                  <a:pt x="134242" y="36395"/>
                </a:lnTo>
                <a:lnTo>
                  <a:pt x="180523" y="57749"/>
                </a:lnTo>
                <a:lnTo>
                  <a:pt x="196439" y="106959"/>
                </a:lnTo>
                <a:lnTo>
                  <a:pt x="194034" y="118173"/>
                </a:lnTo>
                <a:lnTo>
                  <a:pt x="188185" y="129348"/>
                </a:lnTo>
                <a:lnTo>
                  <a:pt x="177760" y="141335"/>
                </a:lnTo>
                <a:lnTo>
                  <a:pt x="166238" y="145526"/>
                </a:lnTo>
                <a:lnTo>
                  <a:pt x="150543" y="146770"/>
                </a:lnTo>
                <a:lnTo>
                  <a:pt x="218274" y="146770"/>
                </a:lnTo>
                <a:lnTo>
                  <a:pt x="225482" y="99221"/>
                </a:lnTo>
                <a:lnTo>
                  <a:pt x="223631" y="86662"/>
                </a:lnTo>
                <a:lnTo>
                  <a:pt x="220232" y="74601"/>
                </a:lnTo>
                <a:lnTo>
                  <a:pt x="215145" y="62780"/>
                </a:lnTo>
                <a:lnTo>
                  <a:pt x="208166" y="52729"/>
                </a:lnTo>
                <a:lnTo>
                  <a:pt x="199144" y="43633"/>
                </a:lnTo>
                <a:lnTo>
                  <a:pt x="188012" y="355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150748" y="3248229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5">
                <a:moveTo>
                  <a:pt x="0" y="0"/>
                </a:moveTo>
                <a:lnTo>
                  <a:pt x="300284" y="0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234907" y="3138388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4">
                <a:moveTo>
                  <a:pt x="0" y="0"/>
                </a:moveTo>
                <a:lnTo>
                  <a:pt x="216125" y="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150748" y="3138388"/>
            <a:ext cx="45085" cy="0"/>
          </a:xfrm>
          <a:custGeom>
            <a:avLst/>
            <a:gdLst/>
            <a:ahLst/>
            <a:cxnLst/>
            <a:rect l="l" t="t" r="r" b="b"/>
            <a:pathLst>
              <a:path w="45085">
                <a:moveTo>
                  <a:pt x="0" y="0"/>
                </a:moveTo>
                <a:lnTo>
                  <a:pt x="45042" y="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234907" y="2893024"/>
            <a:ext cx="216535" cy="173990"/>
          </a:xfrm>
          <a:custGeom>
            <a:avLst/>
            <a:gdLst/>
            <a:ahLst/>
            <a:cxnLst/>
            <a:rect l="l" t="t" r="r" b="b"/>
            <a:pathLst>
              <a:path w="216534" h="173989">
                <a:moveTo>
                  <a:pt x="78798" y="39905"/>
                </a:moveTo>
                <a:lnTo>
                  <a:pt x="28447" y="39905"/>
                </a:lnTo>
                <a:lnTo>
                  <a:pt x="183726" y="173454"/>
                </a:lnTo>
                <a:lnTo>
                  <a:pt x="216125" y="173454"/>
                </a:lnTo>
                <a:lnTo>
                  <a:pt x="216125" y="133548"/>
                </a:lnTo>
                <a:lnTo>
                  <a:pt x="187677" y="133548"/>
                </a:lnTo>
                <a:lnTo>
                  <a:pt x="78798" y="39905"/>
                </a:lnTo>
                <a:close/>
              </a:path>
              <a:path w="216534" h="173989">
                <a:moveTo>
                  <a:pt x="32399" y="0"/>
                </a:moveTo>
                <a:lnTo>
                  <a:pt x="0" y="0"/>
                </a:lnTo>
                <a:lnTo>
                  <a:pt x="0" y="168713"/>
                </a:lnTo>
                <a:lnTo>
                  <a:pt x="28447" y="168713"/>
                </a:lnTo>
                <a:lnTo>
                  <a:pt x="28447" y="39905"/>
                </a:lnTo>
                <a:lnTo>
                  <a:pt x="78798" y="39905"/>
                </a:lnTo>
                <a:lnTo>
                  <a:pt x="32399" y="0"/>
                </a:lnTo>
                <a:close/>
              </a:path>
              <a:path w="216534" h="173989">
                <a:moveTo>
                  <a:pt x="216125" y="0"/>
                </a:moveTo>
                <a:lnTo>
                  <a:pt x="187677" y="0"/>
                </a:lnTo>
                <a:lnTo>
                  <a:pt x="187677" y="133548"/>
                </a:lnTo>
                <a:lnTo>
                  <a:pt x="216125" y="133548"/>
                </a:lnTo>
                <a:lnTo>
                  <a:pt x="2161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230051" y="2653982"/>
            <a:ext cx="226060" cy="200660"/>
          </a:xfrm>
          <a:custGeom>
            <a:avLst/>
            <a:gdLst/>
            <a:ahLst/>
            <a:cxnLst/>
            <a:rect l="l" t="t" r="r" b="b"/>
            <a:pathLst>
              <a:path w="226059" h="200660">
                <a:moveTo>
                  <a:pt x="121413" y="0"/>
                </a:moveTo>
                <a:lnTo>
                  <a:pt x="104028" y="0"/>
                </a:lnTo>
                <a:lnTo>
                  <a:pt x="93398" y="340"/>
                </a:lnTo>
                <a:lnTo>
                  <a:pt x="55996" y="8692"/>
                </a:lnTo>
                <a:lnTo>
                  <a:pt x="23355" y="29625"/>
                </a:lnTo>
                <a:lnTo>
                  <a:pt x="2462" y="72361"/>
                </a:lnTo>
                <a:lnTo>
                  <a:pt x="0" y="103368"/>
                </a:lnTo>
                <a:lnTo>
                  <a:pt x="1631" y="117076"/>
                </a:lnTo>
                <a:lnTo>
                  <a:pt x="15201" y="152905"/>
                </a:lnTo>
                <a:lnTo>
                  <a:pt x="51051" y="186026"/>
                </a:lnTo>
                <a:lnTo>
                  <a:pt x="101060" y="199748"/>
                </a:lnTo>
                <a:lnTo>
                  <a:pt x="115876" y="200319"/>
                </a:lnTo>
                <a:lnTo>
                  <a:pt x="130027" y="199650"/>
                </a:lnTo>
                <a:lnTo>
                  <a:pt x="167645" y="190027"/>
                </a:lnTo>
                <a:lnTo>
                  <a:pt x="202576" y="163181"/>
                </a:lnTo>
                <a:lnTo>
                  <a:pt x="121413" y="163181"/>
                </a:lnTo>
                <a:lnTo>
                  <a:pt x="121413" y="161645"/>
                </a:lnTo>
                <a:lnTo>
                  <a:pt x="90121" y="161645"/>
                </a:lnTo>
                <a:lnTo>
                  <a:pt x="76979" y="159104"/>
                </a:lnTo>
                <a:lnTo>
                  <a:pt x="38260" y="129732"/>
                </a:lnTo>
                <a:lnTo>
                  <a:pt x="29860" y="90013"/>
                </a:lnTo>
                <a:lnTo>
                  <a:pt x="31685" y="78669"/>
                </a:lnTo>
                <a:lnTo>
                  <a:pt x="55803" y="45475"/>
                </a:lnTo>
                <a:lnTo>
                  <a:pt x="93756" y="35559"/>
                </a:lnTo>
                <a:lnTo>
                  <a:pt x="121413" y="35559"/>
                </a:lnTo>
                <a:lnTo>
                  <a:pt x="121413" y="0"/>
                </a:lnTo>
                <a:close/>
              </a:path>
              <a:path w="226059" h="200660">
                <a:moveTo>
                  <a:pt x="209918" y="8296"/>
                </a:moveTo>
                <a:lnTo>
                  <a:pt x="179545" y="14302"/>
                </a:lnTo>
                <a:lnTo>
                  <a:pt x="184620" y="25400"/>
                </a:lnTo>
                <a:lnTo>
                  <a:pt x="188948" y="37317"/>
                </a:lnTo>
                <a:lnTo>
                  <a:pt x="196049" y="74954"/>
                </a:lnTo>
                <a:lnTo>
                  <a:pt x="196353" y="90013"/>
                </a:lnTo>
                <a:lnTo>
                  <a:pt x="195410" y="101638"/>
                </a:lnTo>
                <a:lnTo>
                  <a:pt x="171069" y="146941"/>
                </a:lnTo>
                <a:lnTo>
                  <a:pt x="121413" y="163181"/>
                </a:lnTo>
                <a:lnTo>
                  <a:pt x="202576" y="163181"/>
                </a:lnTo>
                <a:lnTo>
                  <a:pt x="221056" y="126283"/>
                </a:lnTo>
                <a:lnTo>
                  <a:pt x="226039" y="82871"/>
                </a:lnTo>
                <a:lnTo>
                  <a:pt x="225302" y="70840"/>
                </a:lnTo>
                <a:lnTo>
                  <a:pt x="223822" y="58175"/>
                </a:lnTo>
                <a:lnTo>
                  <a:pt x="221636" y="44578"/>
                </a:lnTo>
                <a:lnTo>
                  <a:pt x="218648" y="32257"/>
                </a:lnTo>
                <a:lnTo>
                  <a:pt x="214695" y="20163"/>
                </a:lnTo>
                <a:lnTo>
                  <a:pt x="209918" y="8296"/>
                </a:lnTo>
                <a:close/>
              </a:path>
              <a:path w="226059" h="200660">
                <a:moveTo>
                  <a:pt x="121413" y="35559"/>
                </a:moveTo>
                <a:lnTo>
                  <a:pt x="93756" y="35559"/>
                </a:lnTo>
                <a:lnTo>
                  <a:pt x="90121" y="161645"/>
                </a:lnTo>
                <a:lnTo>
                  <a:pt x="121413" y="161645"/>
                </a:lnTo>
                <a:lnTo>
                  <a:pt x="121413" y="355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150748" y="2418101"/>
            <a:ext cx="305435" cy="193040"/>
          </a:xfrm>
          <a:custGeom>
            <a:avLst/>
            <a:gdLst/>
            <a:ahLst/>
            <a:cxnLst/>
            <a:rect l="l" t="t" r="r" b="b"/>
            <a:pathLst>
              <a:path w="305434" h="193039">
                <a:moveTo>
                  <a:pt x="267885" y="35559"/>
                </a:moveTo>
                <a:lnTo>
                  <a:pt x="116952" y="35559"/>
                </a:lnTo>
                <a:lnTo>
                  <a:pt x="111851" y="38819"/>
                </a:lnTo>
                <a:lnTo>
                  <a:pt x="86583" y="67757"/>
                </a:lnTo>
                <a:lnTo>
                  <a:pt x="79026" y="105608"/>
                </a:lnTo>
                <a:lnTo>
                  <a:pt x="80041" y="118076"/>
                </a:lnTo>
                <a:lnTo>
                  <a:pt x="103965" y="162398"/>
                </a:lnTo>
                <a:lnTo>
                  <a:pt x="145653" y="186536"/>
                </a:lnTo>
                <a:lnTo>
                  <a:pt x="186879" y="192594"/>
                </a:lnTo>
                <a:lnTo>
                  <a:pt x="203831" y="192897"/>
                </a:lnTo>
                <a:lnTo>
                  <a:pt x="217815" y="191563"/>
                </a:lnTo>
                <a:lnTo>
                  <a:pt x="254652" y="181087"/>
                </a:lnTo>
                <a:lnTo>
                  <a:pt x="286834" y="156464"/>
                </a:lnTo>
                <a:lnTo>
                  <a:pt x="192419" y="156464"/>
                </a:lnTo>
                <a:lnTo>
                  <a:pt x="188760" y="156429"/>
                </a:lnTo>
                <a:lnTo>
                  <a:pt x="149930" y="149942"/>
                </a:lnTo>
                <a:lnTo>
                  <a:pt x="113581" y="119190"/>
                </a:lnTo>
                <a:lnTo>
                  <a:pt x="108837" y="91154"/>
                </a:lnTo>
                <a:lnTo>
                  <a:pt x="111099" y="79429"/>
                </a:lnTo>
                <a:lnTo>
                  <a:pt x="137031" y="48021"/>
                </a:lnTo>
                <a:lnTo>
                  <a:pt x="184519" y="36213"/>
                </a:lnTo>
                <a:lnTo>
                  <a:pt x="201793" y="35821"/>
                </a:lnTo>
                <a:lnTo>
                  <a:pt x="268268" y="35821"/>
                </a:lnTo>
                <a:lnTo>
                  <a:pt x="267885" y="35559"/>
                </a:lnTo>
                <a:close/>
              </a:path>
              <a:path w="305434" h="193039">
                <a:moveTo>
                  <a:pt x="268268" y="35821"/>
                </a:moveTo>
                <a:lnTo>
                  <a:pt x="201793" y="35821"/>
                </a:lnTo>
                <a:lnTo>
                  <a:pt x="214469" y="37191"/>
                </a:lnTo>
                <a:lnTo>
                  <a:pt x="226519" y="39905"/>
                </a:lnTo>
                <a:lnTo>
                  <a:pt x="261247" y="58002"/>
                </a:lnTo>
                <a:lnTo>
                  <a:pt x="274973" y="108821"/>
                </a:lnTo>
                <a:lnTo>
                  <a:pt x="270928" y="121063"/>
                </a:lnTo>
                <a:lnTo>
                  <a:pt x="233311" y="150854"/>
                </a:lnTo>
                <a:lnTo>
                  <a:pt x="192419" y="156464"/>
                </a:lnTo>
                <a:lnTo>
                  <a:pt x="286834" y="156464"/>
                </a:lnTo>
                <a:lnTo>
                  <a:pt x="304481" y="113853"/>
                </a:lnTo>
                <a:lnTo>
                  <a:pt x="305265" y="98763"/>
                </a:lnTo>
                <a:lnTo>
                  <a:pt x="303718" y="85949"/>
                </a:lnTo>
                <a:lnTo>
                  <a:pt x="300445" y="73870"/>
                </a:lnTo>
                <a:lnTo>
                  <a:pt x="295361" y="62203"/>
                </a:lnTo>
                <a:lnTo>
                  <a:pt x="288328" y="52140"/>
                </a:lnTo>
                <a:lnTo>
                  <a:pt x="279170" y="43259"/>
                </a:lnTo>
                <a:lnTo>
                  <a:pt x="268268" y="35821"/>
                </a:lnTo>
                <a:close/>
              </a:path>
              <a:path w="305434" h="193039">
                <a:moveTo>
                  <a:pt x="300284" y="0"/>
                </a:moveTo>
                <a:lnTo>
                  <a:pt x="0" y="0"/>
                </a:lnTo>
                <a:lnTo>
                  <a:pt x="0" y="35559"/>
                </a:lnTo>
                <a:lnTo>
                  <a:pt x="300284" y="35559"/>
                </a:lnTo>
                <a:lnTo>
                  <a:pt x="3002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162997" y="1989405"/>
            <a:ext cx="288290" cy="264160"/>
          </a:xfrm>
          <a:custGeom>
            <a:avLst/>
            <a:gdLst/>
            <a:ahLst/>
            <a:cxnLst/>
            <a:rect l="l" t="t" r="r" b="b"/>
            <a:pathLst>
              <a:path w="288290" h="264160">
                <a:moveTo>
                  <a:pt x="288036" y="0"/>
                </a:moveTo>
                <a:lnTo>
                  <a:pt x="0" y="109841"/>
                </a:lnTo>
                <a:lnTo>
                  <a:pt x="0" y="154092"/>
                </a:lnTo>
                <a:lnTo>
                  <a:pt x="288036" y="263933"/>
                </a:lnTo>
                <a:lnTo>
                  <a:pt x="288036" y="222843"/>
                </a:lnTo>
                <a:lnTo>
                  <a:pt x="214150" y="196764"/>
                </a:lnTo>
                <a:lnTo>
                  <a:pt x="214150" y="184911"/>
                </a:lnTo>
                <a:lnTo>
                  <a:pt x="181751" y="184911"/>
                </a:lnTo>
                <a:lnTo>
                  <a:pt x="38325" y="131966"/>
                </a:lnTo>
                <a:lnTo>
                  <a:pt x="181751" y="79021"/>
                </a:lnTo>
                <a:lnTo>
                  <a:pt x="214150" y="79021"/>
                </a:lnTo>
                <a:lnTo>
                  <a:pt x="214150" y="66774"/>
                </a:lnTo>
                <a:lnTo>
                  <a:pt x="288036" y="40697"/>
                </a:lnTo>
                <a:lnTo>
                  <a:pt x="288036" y="0"/>
                </a:lnTo>
                <a:close/>
              </a:path>
              <a:path w="288290" h="264160">
                <a:moveTo>
                  <a:pt x="214150" y="79021"/>
                </a:moveTo>
                <a:lnTo>
                  <a:pt x="181751" y="79021"/>
                </a:lnTo>
                <a:lnTo>
                  <a:pt x="181751" y="184911"/>
                </a:lnTo>
                <a:lnTo>
                  <a:pt x="214150" y="184911"/>
                </a:lnTo>
                <a:lnTo>
                  <a:pt x="214150" y="790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150748" y="1771304"/>
            <a:ext cx="305435" cy="193040"/>
          </a:xfrm>
          <a:custGeom>
            <a:avLst/>
            <a:gdLst/>
            <a:ahLst/>
            <a:cxnLst/>
            <a:rect l="l" t="t" r="r" b="b"/>
            <a:pathLst>
              <a:path w="305434" h="193039">
                <a:moveTo>
                  <a:pt x="267885" y="35559"/>
                </a:moveTo>
                <a:lnTo>
                  <a:pt x="116952" y="35559"/>
                </a:lnTo>
                <a:lnTo>
                  <a:pt x="111851" y="38819"/>
                </a:lnTo>
                <a:lnTo>
                  <a:pt x="86583" y="67757"/>
                </a:lnTo>
                <a:lnTo>
                  <a:pt x="79026" y="105608"/>
                </a:lnTo>
                <a:lnTo>
                  <a:pt x="80041" y="118077"/>
                </a:lnTo>
                <a:lnTo>
                  <a:pt x="103965" y="162398"/>
                </a:lnTo>
                <a:lnTo>
                  <a:pt x="145653" y="186536"/>
                </a:lnTo>
                <a:lnTo>
                  <a:pt x="186879" y="192594"/>
                </a:lnTo>
                <a:lnTo>
                  <a:pt x="203831" y="192897"/>
                </a:lnTo>
                <a:lnTo>
                  <a:pt x="217815" y="191563"/>
                </a:lnTo>
                <a:lnTo>
                  <a:pt x="254652" y="181087"/>
                </a:lnTo>
                <a:lnTo>
                  <a:pt x="286834" y="156464"/>
                </a:lnTo>
                <a:lnTo>
                  <a:pt x="192419" y="156464"/>
                </a:lnTo>
                <a:lnTo>
                  <a:pt x="188760" y="156429"/>
                </a:lnTo>
                <a:lnTo>
                  <a:pt x="149930" y="149942"/>
                </a:lnTo>
                <a:lnTo>
                  <a:pt x="113581" y="119190"/>
                </a:lnTo>
                <a:lnTo>
                  <a:pt x="108837" y="91154"/>
                </a:lnTo>
                <a:lnTo>
                  <a:pt x="111099" y="79430"/>
                </a:lnTo>
                <a:lnTo>
                  <a:pt x="137031" y="48021"/>
                </a:lnTo>
                <a:lnTo>
                  <a:pt x="184519" y="36213"/>
                </a:lnTo>
                <a:lnTo>
                  <a:pt x="201793" y="35821"/>
                </a:lnTo>
                <a:lnTo>
                  <a:pt x="268268" y="35821"/>
                </a:lnTo>
                <a:lnTo>
                  <a:pt x="267885" y="35559"/>
                </a:lnTo>
                <a:close/>
              </a:path>
              <a:path w="305434" h="193039">
                <a:moveTo>
                  <a:pt x="268268" y="35821"/>
                </a:moveTo>
                <a:lnTo>
                  <a:pt x="201793" y="35821"/>
                </a:lnTo>
                <a:lnTo>
                  <a:pt x="214469" y="37191"/>
                </a:lnTo>
                <a:lnTo>
                  <a:pt x="226519" y="39905"/>
                </a:lnTo>
                <a:lnTo>
                  <a:pt x="261247" y="58002"/>
                </a:lnTo>
                <a:lnTo>
                  <a:pt x="274973" y="108821"/>
                </a:lnTo>
                <a:lnTo>
                  <a:pt x="270928" y="121063"/>
                </a:lnTo>
                <a:lnTo>
                  <a:pt x="233311" y="150854"/>
                </a:lnTo>
                <a:lnTo>
                  <a:pt x="192419" y="156464"/>
                </a:lnTo>
                <a:lnTo>
                  <a:pt x="286834" y="156464"/>
                </a:lnTo>
                <a:lnTo>
                  <a:pt x="304481" y="113853"/>
                </a:lnTo>
                <a:lnTo>
                  <a:pt x="305265" y="98763"/>
                </a:lnTo>
                <a:lnTo>
                  <a:pt x="303718" y="85949"/>
                </a:lnTo>
                <a:lnTo>
                  <a:pt x="300445" y="73870"/>
                </a:lnTo>
                <a:lnTo>
                  <a:pt x="295361" y="62203"/>
                </a:lnTo>
                <a:lnTo>
                  <a:pt x="288328" y="52141"/>
                </a:lnTo>
                <a:lnTo>
                  <a:pt x="279170" y="43259"/>
                </a:lnTo>
                <a:lnTo>
                  <a:pt x="268268" y="35821"/>
                </a:lnTo>
                <a:close/>
              </a:path>
              <a:path w="305434" h="193039">
                <a:moveTo>
                  <a:pt x="300284" y="0"/>
                </a:moveTo>
                <a:lnTo>
                  <a:pt x="0" y="0"/>
                </a:lnTo>
                <a:lnTo>
                  <a:pt x="0" y="35559"/>
                </a:lnTo>
                <a:lnTo>
                  <a:pt x="300284" y="35559"/>
                </a:lnTo>
                <a:lnTo>
                  <a:pt x="3002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229885" y="1549735"/>
            <a:ext cx="226695" cy="164465"/>
          </a:xfrm>
          <a:custGeom>
            <a:avLst/>
            <a:gdLst/>
            <a:ahLst/>
            <a:cxnLst/>
            <a:rect l="l" t="t" r="r" b="b"/>
            <a:pathLst>
              <a:path w="226695" h="164464">
                <a:moveTo>
                  <a:pt x="216445" y="35948"/>
                </a:moveTo>
                <a:lnTo>
                  <a:pt x="169803" y="35948"/>
                </a:lnTo>
                <a:lnTo>
                  <a:pt x="180934" y="40904"/>
                </a:lnTo>
                <a:lnTo>
                  <a:pt x="190457" y="52018"/>
                </a:lnTo>
                <a:lnTo>
                  <a:pt x="194116" y="62114"/>
                </a:lnTo>
                <a:lnTo>
                  <a:pt x="196304" y="74962"/>
                </a:lnTo>
                <a:lnTo>
                  <a:pt x="197011" y="90841"/>
                </a:lnTo>
                <a:lnTo>
                  <a:pt x="196251" y="102605"/>
                </a:lnTo>
                <a:lnTo>
                  <a:pt x="187303" y="140526"/>
                </a:lnTo>
                <a:lnTo>
                  <a:pt x="176500" y="164278"/>
                </a:lnTo>
                <a:lnTo>
                  <a:pt x="215093" y="158676"/>
                </a:lnTo>
                <a:lnTo>
                  <a:pt x="223628" y="121428"/>
                </a:lnTo>
                <a:lnTo>
                  <a:pt x="226214" y="83098"/>
                </a:lnTo>
                <a:lnTo>
                  <a:pt x="225218" y="68576"/>
                </a:lnTo>
                <a:lnTo>
                  <a:pt x="223017" y="55254"/>
                </a:lnTo>
                <a:lnTo>
                  <a:pt x="219579" y="43161"/>
                </a:lnTo>
                <a:lnTo>
                  <a:pt x="216445" y="35948"/>
                </a:lnTo>
                <a:close/>
              </a:path>
              <a:path w="226695" h="164464">
                <a:moveTo>
                  <a:pt x="44928" y="10579"/>
                </a:moveTo>
                <a:lnTo>
                  <a:pt x="11344" y="10579"/>
                </a:lnTo>
                <a:lnTo>
                  <a:pt x="8086" y="20677"/>
                </a:lnTo>
                <a:lnTo>
                  <a:pt x="1015" y="58216"/>
                </a:lnTo>
                <a:lnTo>
                  <a:pt x="0" y="86213"/>
                </a:lnTo>
                <a:lnTo>
                  <a:pt x="1129" y="99881"/>
                </a:lnTo>
                <a:lnTo>
                  <a:pt x="20326" y="145812"/>
                </a:lnTo>
                <a:lnTo>
                  <a:pt x="69369" y="162495"/>
                </a:lnTo>
                <a:lnTo>
                  <a:pt x="82583" y="160191"/>
                </a:lnTo>
                <a:lnTo>
                  <a:pt x="115771" y="128199"/>
                </a:lnTo>
                <a:lnTo>
                  <a:pt x="115881" y="127897"/>
                </a:lnTo>
                <a:lnTo>
                  <a:pt x="56511" y="127897"/>
                </a:lnTo>
                <a:lnTo>
                  <a:pt x="45485" y="123099"/>
                </a:lnTo>
                <a:lnTo>
                  <a:pt x="35870" y="111795"/>
                </a:lnTo>
                <a:lnTo>
                  <a:pt x="32344" y="101770"/>
                </a:lnTo>
                <a:lnTo>
                  <a:pt x="30237" y="88807"/>
                </a:lnTo>
                <a:lnTo>
                  <a:pt x="29654" y="74962"/>
                </a:lnTo>
                <a:lnTo>
                  <a:pt x="29669" y="70880"/>
                </a:lnTo>
                <a:lnTo>
                  <a:pt x="39863" y="22372"/>
                </a:lnTo>
                <a:lnTo>
                  <a:pt x="44928" y="10579"/>
                </a:lnTo>
                <a:close/>
              </a:path>
              <a:path w="226695" h="164464">
                <a:moveTo>
                  <a:pt x="150280" y="0"/>
                </a:moveTo>
                <a:lnTo>
                  <a:pt x="116767" y="19463"/>
                </a:lnTo>
                <a:lnTo>
                  <a:pt x="97478" y="68661"/>
                </a:lnTo>
                <a:lnTo>
                  <a:pt x="93778" y="85213"/>
                </a:lnTo>
                <a:lnTo>
                  <a:pt x="89802" y="100058"/>
                </a:lnTo>
                <a:lnTo>
                  <a:pt x="85399" y="111510"/>
                </a:lnTo>
                <a:lnTo>
                  <a:pt x="80587" y="119726"/>
                </a:lnTo>
                <a:lnTo>
                  <a:pt x="71690" y="126112"/>
                </a:lnTo>
                <a:lnTo>
                  <a:pt x="56511" y="127897"/>
                </a:lnTo>
                <a:lnTo>
                  <a:pt x="115881" y="127897"/>
                </a:lnTo>
                <a:lnTo>
                  <a:pt x="120477" y="115315"/>
                </a:lnTo>
                <a:lnTo>
                  <a:pt x="124436" y="99881"/>
                </a:lnTo>
                <a:lnTo>
                  <a:pt x="130223" y="74907"/>
                </a:lnTo>
                <a:lnTo>
                  <a:pt x="134341" y="61573"/>
                </a:lnTo>
                <a:lnTo>
                  <a:pt x="139018" y="50959"/>
                </a:lnTo>
                <a:lnTo>
                  <a:pt x="144445" y="42852"/>
                </a:lnTo>
                <a:lnTo>
                  <a:pt x="154181" y="37467"/>
                </a:lnTo>
                <a:lnTo>
                  <a:pt x="169803" y="35948"/>
                </a:lnTo>
                <a:lnTo>
                  <a:pt x="216445" y="35948"/>
                </a:lnTo>
                <a:lnTo>
                  <a:pt x="214872" y="32326"/>
                </a:lnTo>
                <a:lnTo>
                  <a:pt x="181134" y="3096"/>
                </a:lnTo>
                <a:lnTo>
                  <a:pt x="167301" y="517"/>
                </a:lnTo>
                <a:lnTo>
                  <a:pt x="1502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950213" y="1746503"/>
            <a:ext cx="11908790" cy="0"/>
          </a:xfrm>
          <a:custGeom>
            <a:avLst/>
            <a:gdLst/>
            <a:ahLst/>
            <a:cxnLst/>
            <a:rect l="l" t="t" r="r" b="b"/>
            <a:pathLst>
              <a:path w="11908790">
                <a:moveTo>
                  <a:pt x="0" y="0"/>
                </a:moveTo>
                <a:lnTo>
                  <a:pt x="11908282" y="0"/>
                </a:lnTo>
              </a:path>
            </a:pathLst>
          </a:custGeom>
          <a:ln w="11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12858495" y="1746503"/>
            <a:ext cx="0" cy="3928110"/>
          </a:xfrm>
          <a:custGeom>
            <a:avLst/>
            <a:gdLst/>
            <a:ahLst/>
            <a:cxnLst/>
            <a:rect l="l" t="t" r="r" b="b"/>
            <a:pathLst>
              <a:path h="3928110">
                <a:moveTo>
                  <a:pt x="0" y="3927602"/>
                </a:moveTo>
                <a:lnTo>
                  <a:pt x="0" y="0"/>
                </a:lnTo>
              </a:path>
            </a:pathLst>
          </a:custGeom>
          <a:ln w="11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950213" y="5674105"/>
            <a:ext cx="11908790" cy="0"/>
          </a:xfrm>
          <a:custGeom>
            <a:avLst/>
            <a:gdLst/>
            <a:ahLst/>
            <a:cxnLst/>
            <a:rect l="l" t="t" r="r" b="b"/>
            <a:pathLst>
              <a:path w="11908790">
                <a:moveTo>
                  <a:pt x="0" y="0"/>
                </a:moveTo>
                <a:lnTo>
                  <a:pt x="11908282" y="0"/>
                </a:lnTo>
              </a:path>
            </a:pathLst>
          </a:custGeom>
          <a:ln w="11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950213" y="1746503"/>
            <a:ext cx="0" cy="3928110"/>
          </a:xfrm>
          <a:custGeom>
            <a:avLst/>
            <a:gdLst/>
            <a:ahLst/>
            <a:cxnLst/>
            <a:rect l="l" t="t" r="r" b="b"/>
            <a:pathLst>
              <a:path h="3928110">
                <a:moveTo>
                  <a:pt x="0" y="3927602"/>
                </a:moveTo>
                <a:lnTo>
                  <a:pt x="0" y="0"/>
                </a:lnTo>
              </a:path>
            </a:pathLst>
          </a:custGeom>
          <a:ln w="11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41500" y="211581"/>
            <a:ext cx="9333230" cy="1193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0" marR="5080" indent="-2781300">
              <a:lnSpc>
                <a:spcPts val="5000"/>
              </a:lnSpc>
              <a:tabLst>
                <a:tab pos="3623310" algn="l"/>
                <a:tab pos="3687445" algn="l"/>
                <a:tab pos="5377180" algn="l"/>
                <a:tab pos="9142095" algn="l"/>
              </a:tabLst>
            </a:pPr>
            <a:r>
              <a:rPr sz="4200" spc="55" dirty="0">
                <a:latin typeface="Arial"/>
                <a:cs typeface="Arial"/>
              </a:rPr>
              <a:t>Demographics		</a:t>
            </a:r>
            <a:r>
              <a:rPr sz="4200" spc="45" dirty="0">
                <a:latin typeface="Arial"/>
                <a:cs typeface="Arial"/>
              </a:rPr>
              <a:t>Based	</a:t>
            </a:r>
            <a:r>
              <a:rPr sz="4200" spc="-20" dirty="0">
                <a:latin typeface="Arial"/>
                <a:cs typeface="Arial"/>
              </a:rPr>
              <a:t>Personalization	- </a:t>
            </a:r>
            <a:r>
              <a:rPr sz="4200" spc="114" dirty="0">
                <a:latin typeface="Arial"/>
                <a:cs typeface="Arial"/>
              </a:rPr>
              <a:t>Ad	</a:t>
            </a:r>
            <a:r>
              <a:rPr sz="4200" spc="60" dirty="0">
                <a:latin typeface="Arial"/>
                <a:cs typeface="Arial"/>
              </a:rPr>
              <a:t>Imp</a:t>
            </a:r>
            <a:r>
              <a:rPr sz="4200" spc="-45" dirty="0">
                <a:latin typeface="Arial"/>
                <a:cs typeface="Arial"/>
              </a:rPr>
              <a:t>r</a:t>
            </a:r>
            <a:r>
              <a:rPr sz="4200" dirty="0">
                <a:latin typeface="Arial"/>
                <a:cs typeface="Arial"/>
              </a:rPr>
              <a:t>essions</a:t>
            </a:r>
            <a:endParaRPr sz="4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28054" y="2574844"/>
            <a:ext cx="1000760" cy="3099435"/>
          </a:xfrm>
          <a:custGeom>
            <a:avLst/>
            <a:gdLst/>
            <a:ahLst/>
            <a:cxnLst/>
            <a:rect l="l" t="t" r="r" b="b"/>
            <a:pathLst>
              <a:path w="1000760" h="3099435">
                <a:moveTo>
                  <a:pt x="0" y="3099261"/>
                </a:moveTo>
                <a:lnTo>
                  <a:pt x="1000490" y="3099261"/>
                </a:lnTo>
                <a:lnTo>
                  <a:pt x="1000490" y="0"/>
                </a:lnTo>
                <a:lnTo>
                  <a:pt x="0" y="0"/>
                </a:lnTo>
                <a:lnTo>
                  <a:pt x="0" y="3099261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28054" y="2574844"/>
            <a:ext cx="1000760" cy="3099435"/>
          </a:xfrm>
          <a:custGeom>
            <a:avLst/>
            <a:gdLst/>
            <a:ahLst/>
            <a:cxnLst/>
            <a:rect l="l" t="t" r="r" b="b"/>
            <a:pathLst>
              <a:path w="1000760" h="3099435">
                <a:moveTo>
                  <a:pt x="0" y="3099261"/>
                </a:moveTo>
                <a:lnTo>
                  <a:pt x="1000490" y="3099261"/>
                </a:lnTo>
                <a:lnTo>
                  <a:pt x="1000490" y="0"/>
                </a:lnTo>
                <a:lnTo>
                  <a:pt x="0" y="0"/>
                </a:lnTo>
                <a:lnTo>
                  <a:pt x="0" y="3099261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78665" y="2905397"/>
            <a:ext cx="1000760" cy="2769235"/>
          </a:xfrm>
          <a:custGeom>
            <a:avLst/>
            <a:gdLst/>
            <a:ahLst/>
            <a:cxnLst/>
            <a:rect l="l" t="t" r="r" b="b"/>
            <a:pathLst>
              <a:path w="1000760" h="2769235">
                <a:moveTo>
                  <a:pt x="0" y="2768708"/>
                </a:moveTo>
                <a:lnTo>
                  <a:pt x="1000490" y="2768708"/>
                </a:lnTo>
                <a:lnTo>
                  <a:pt x="1000490" y="0"/>
                </a:lnTo>
                <a:lnTo>
                  <a:pt x="0" y="0"/>
                </a:lnTo>
                <a:lnTo>
                  <a:pt x="0" y="2768708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78665" y="2905397"/>
            <a:ext cx="1000760" cy="2769235"/>
          </a:xfrm>
          <a:custGeom>
            <a:avLst/>
            <a:gdLst/>
            <a:ahLst/>
            <a:cxnLst/>
            <a:rect l="l" t="t" r="r" b="b"/>
            <a:pathLst>
              <a:path w="1000760" h="2769235">
                <a:moveTo>
                  <a:pt x="0" y="2768708"/>
                </a:moveTo>
                <a:lnTo>
                  <a:pt x="1000490" y="2768708"/>
                </a:lnTo>
                <a:lnTo>
                  <a:pt x="1000490" y="0"/>
                </a:lnTo>
                <a:lnTo>
                  <a:pt x="0" y="0"/>
                </a:lnTo>
                <a:lnTo>
                  <a:pt x="0" y="2768708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29278" y="2083276"/>
            <a:ext cx="1000760" cy="3590925"/>
          </a:xfrm>
          <a:custGeom>
            <a:avLst/>
            <a:gdLst/>
            <a:ahLst/>
            <a:cxnLst/>
            <a:rect l="l" t="t" r="r" b="b"/>
            <a:pathLst>
              <a:path w="1000760" h="3590925">
                <a:moveTo>
                  <a:pt x="0" y="3590829"/>
                </a:moveTo>
                <a:lnTo>
                  <a:pt x="1000489" y="3590829"/>
                </a:lnTo>
                <a:lnTo>
                  <a:pt x="1000489" y="0"/>
                </a:lnTo>
                <a:lnTo>
                  <a:pt x="0" y="0"/>
                </a:lnTo>
                <a:lnTo>
                  <a:pt x="0" y="3590829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29278" y="2083276"/>
            <a:ext cx="1000760" cy="3590925"/>
          </a:xfrm>
          <a:custGeom>
            <a:avLst/>
            <a:gdLst/>
            <a:ahLst/>
            <a:cxnLst/>
            <a:rect l="l" t="t" r="r" b="b"/>
            <a:pathLst>
              <a:path w="1000760" h="3590925">
                <a:moveTo>
                  <a:pt x="0" y="3590829"/>
                </a:moveTo>
                <a:lnTo>
                  <a:pt x="1000489" y="3590829"/>
                </a:lnTo>
                <a:lnTo>
                  <a:pt x="1000489" y="0"/>
                </a:lnTo>
                <a:lnTo>
                  <a:pt x="0" y="0"/>
                </a:lnTo>
                <a:lnTo>
                  <a:pt x="0" y="3590829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79889" y="2031721"/>
            <a:ext cx="1000760" cy="3642995"/>
          </a:xfrm>
          <a:custGeom>
            <a:avLst/>
            <a:gdLst/>
            <a:ahLst/>
            <a:cxnLst/>
            <a:rect l="l" t="t" r="r" b="b"/>
            <a:pathLst>
              <a:path w="1000760" h="3642995">
                <a:moveTo>
                  <a:pt x="0" y="3642384"/>
                </a:moveTo>
                <a:lnTo>
                  <a:pt x="1000489" y="3642384"/>
                </a:lnTo>
                <a:lnTo>
                  <a:pt x="1000489" y="0"/>
                </a:lnTo>
                <a:lnTo>
                  <a:pt x="0" y="0"/>
                </a:lnTo>
                <a:lnTo>
                  <a:pt x="0" y="3642384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79889" y="2031721"/>
            <a:ext cx="1000760" cy="3642995"/>
          </a:xfrm>
          <a:custGeom>
            <a:avLst/>
            <a:gdLst/>
            <a:ahLst/>
            <a:cxnLst/>
            <a:rect l="l" t="t" r="r" b="b"/>
            <a:pathLst>
              <a:path w="1000760" h="3642995">
                <a:moveTo>
                  <a:pt x="0" y="3642384"/>
                </a:moveTo>
                <a:lnTo>
                  <a:pt x="1000489" y="3642384"/>
                </a:lnTo>
                <a:lnTo>
                  <a:pt x="1000489" y="0"/>
                </a:lnTo>
                <a:lnTo>
                  <a:pt x="0" y="0"/>
                </a:lnTo>
                <a:lnTo>
                  <a:pt x="0" y="3642384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30500" y="2284834"/>
            <a:ext cx="1000760" cy="3389629"/>
          </a:xfrm>
          <a:custGeom>
            <a:avLst/>
            <a:gdLst/>
            <a:ahLst/>
            <a:cxnLst/>
            <a:rect l="l" t="t" r="r" b="b"/>
            <a:pathLst>
              <a:path w="1000759" h="3389629">
                <a:moveTo>
                  <a:pt x="0" y="3389271"/>
                </a:moveTo>
                <a:lnTo>
                  <a:pt x="1000487" y="3389271"/>
                </a:lnTo>
                <a:lnTo>
                  <a:pt x="1000487" y="0"/>
                </a:lnTo>
                <a:lnTo>
                  <a:pt x="0" y="0"/>
                </a:lnTo>
                <a:lnTo>
                  <a:pt x="0" y="3389271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30500" y="2284834"/>
            <a:ext cx="1000760" cy="3389629"/>
          </a:xfrm>
          <a:custGeom>
            <a:avLst/>
            <a:gdLst/>
            <a:ahLst/>
            <a:cxnLst/>
            <a:rect l="l" t="t" r="r" b="b"/>
            <a:pathLst>
              <a:path w="1000759" h="3389629">
                <a:moveTo>
                  <a:pt x="0" y="3389271"/>
                </a:moveTo>
                <a:lnTo>
                  <a:pt x="1000487" y="3389271"/>
                </a:lnTo>
                <a:lnTo>
                  <a:pt x="1000487" y="0"/>
                </a:lnTo>
                <a:lnTo>
                  <a:pt x="0" y="0"/>
                </a:lnTo>
                <a:lnTo>
                  <a:pt x="0" y="3389271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81112" y="2162566"/>
            <a:ext cx="1000760" cy="3511550"/>
          </a:xfrm>
          <a:custGeom>
            <a:avLst/>
            <a:gdLst/>
            <a:ahLst/>
            <a:cxnLst/>
            <a:rect l="l" t="t" r="r" b="b"/>
            <a:pathLst>
              <a:path w="1000759" h="3511550">
                <a:moveTo>
                  <a:pt x="0" y="3511539"/>
                </a:moveTo>
                <a:lnTo>
                  <a:pt x="1000487" y="3511539"/>
                </a:lnTo>
                <a:lnTo>
                  <a:pt x="1000487" y="0"/>
                </a:lnTo>
                <a:lnTo>
                  <a:pt x="0" y="0"/>
                </a:lnTo>
                <a:lnTo>
                  <a:pt x="0" y="3511539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81112" y="2162566"/>
            <a:ext cx="1000760" cy="3511550"/>
          </a:xfrm>
          <a:custGeom>
            <a:avLst/>
            <a:gdLst/>
            <a:ahLst/>
            <a:cxnLst/>
            <a:rect l="l" t="t" r="r" b="b"/>
            <a:pathLst>
              <a:path w="1000759" h="3511550">
                <a:moveTo>
                  <a:pt x="0" y="3511539"/>
                </a:moveTo>
                <a:lnTo>
                  <a:pt x="1000487" y="3511539"/>
                </a:lnTo>
                <a:lnTo>
                  <a:pt x="1000487" y="0"/>
                </a:lnTo>
                <a:lnTo>
                  <a:pt x="0" y="0"/>
                </a:lnTo>
                <a:lnTo>
                  <a:pt x="0" y="3511539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231724" y="2239490"/>
            <a:ext cx="1000760" cy="3434715"/>
          </a:xfrm>
          <a:custGeom>
            <a:avLst/>
            <a:gdLst/>
            <a:ahLst/>
            <a:cxnLst/>
            <a:rect l="l" t="t" r="r" b="b"/>
            <a:pathLst>
              <a:path w="1000759" h="3434715">
                <a:moveTo>
                  <a:pt x="0" y="3434615"/>
                </a:moveTo>
                <a:lnTo>
                  <a:pt x="1000487" y="3434615"/>
                </a:lnTo>
                <a:lnTo>
                  <a:pt x="1000487" y="0"/>
                </a:lnTo>
                <a:lnTo>
                  <a:pt x="0" y="0"/>
                </a:lnTo>
                <a:lnTo>
                  <a:pt x="0" y="3434615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231724" y="2239490"/>
            <a:ext cx="1000760" cy="3434715"/>
          </a:xfrm>
          <a:custGeom>
            <a:avLst/>
            <a:gdLst/>
            <a:ahLst/>
            <a:cxnLst/>
            <a:rect l="l" t="t" r="r" b="b"/>
            <a:pathLst>
              <a:path w="1000759" h="3434715">
                <a:moveTo>
                  <a:pt x="0" y="3434615"/>
                </a:moveTo>
                <a:lnTo>
                  <a:pt x="1000487" y="3434615"/>
                </a:lnTo>
                <a:lnTo>
                  <a:pt x="1000487" y="0"/>
                </a:lnTo>
                <a:lnTo>
                  <a:pt x="0" y="0"/>
                </a:lnTo>
                <a:lnTo>
                  <a:pt x="0" y="3434615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482335" y="1900872"/>
            <a:ext cx="1000760" cy="3773804"/>
          </a:xfrm>
          <a:custGeom>
            <a:avLst/>
            <a:gdLst/>
            <a:ahLst/>
            <a:cxnLst/>
            <a:rect l="l" t="t" r="r" b="b"/>
            <a:pathLst>
              <a:path w="1000759" h="3773804">
                <a:moveTo>
                  <a:pt x="0" y="3773233"/>
                </a:moveTo>
                <a:lnTo>
                  <a:pt x="1000485" y="3773233"/>
                </a:lnTo>
                <a:lnTo>
                  <a:pt x="1000485" y="0"/>
                </a:lnTo>
                <a:lnTo>
                  <a:pt x="0" y="0"/>
                </a:lnTo>
                <a:lnTo>
                  <a:pt x="0" y="3773233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482335" y="1900872"/>
            <a:ext cx="1000760" cy="3773804"/>
          </a:xfrm>
          <a:custGeom>
            <a:avLst/>
            <a:gdLst/>
            <a:ahLst/>
            <a:cxnLst/>
            <a:rect l="l" t="t" r="r" b="b"/>
            <a:pathLst>
              <a:path w="1000759" h="3773804">
                <a:moveTo>
                  <a:pt x="0" y="3773233"/>
                </a:moveTo>
                <a:lnTo>
                  <a:pt x="1000485" y="3773233"/>
                </a:lnTo>
                <a:lnTo>
                  <a:pt x="1000485" y="0"/>
                </a:lnTo>
                <a:lnTo>
                  <a:pt x="0" y="0"/>
                </a:lnTo>
                <a:lnTo>
                  <a:pt x="0" y="3773233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732948" y="2822165"/>
            <a:ext cx="1000760" cy="2852420"/>
          </a:xfrm>
          <a:custGeom>
            <a:avLst/>
            <a:gdLst/>
            <a:ahLst/>
            <a:cxnLst/>
            <a:rect l="l" t="t" r="r" b="b"/>
            <a:pathLst>
              <a:path w="1000759" h="2852420">
                <a:moveTo>
                  <a:pt x="0" y="2851940"/>
                </a:moveTo>
                <a:lnTo>
                  <a:pt x="1000489" y="2851940"/>
                </a:lnTo>
                <a:lnTo>
                  <a:pt x="1000489" y="0"/>
                </a:lnTo>
                <a:lnTo>
                  <a:pt x="0" y="0"/>
                </a:lnTo>
                <a:lnTo>
                  <a:pt x="0" y="285194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732948" y="2822165"/>
            <a:ext cx="1000760" cy="2852420"/>
          </a:xfrm>
          <a:custGeom>
            <a:avLst/>
            <a:gdLst/>
            <a:ahLst/>
            <a:cxnLst/>
            <a:rect l="l" t="t" r="r" b="b"/>
            <a:pathLst>
              <a:path w="1000759" h="2852420">
                <a:moveTo>
                  <a:pt x="0" y="2851940"/>
                </a:moveTo>
                <a:lnTo>
                  <a:pt x="1000489" y="2851940"/>
                </a:lnTo>
                <a:lnTo>
                  <a:pt x="1000489" y="0"/>
                </a:lnTo>
                <a:lnTo>
                  <a:pt x="0" y="0"/>
                </a:lnTo>
                <a:lnTo>
                  <a:pt x="0" y="2851940"/>
                </a:lnTo>
                <a:close/>
              </a:path>
            </a:pathLst>
          </a:custGeom>
          <a:ln w="338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28300" y="56515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28300" y="562895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28300" y="1769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28300" y="1746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096025" y="6057116"/>
            <a:ext cx="205740" cy="188595"/>
          </a:xfrm>
          <a:custGeom>
            <a:avLst/>
            <a:gdLst/>
            <a:ahLst/>
            <a:cxnLst/>
            <a:rect l="l" t="t" r="r" b="b"/>
            <a:pathLst>
              <a:path w="205739" h="188595">
                <a:moveTo>
                  <a:pt x="205739" y="0"/>
                </a:moveTo>
                <a:lnTo>
                  <a:pt x="0" y="78458"/>
                </a:lnTo>
                <a:lnTo>
                  <a:pt x="0" y="110067"/>
                </a:lnTo>
                <a:lnTo>
                  <a:pt x="205739" y="188525"/>
                </a:lnTo>
                <a:lnTo>
                  <a:pt x="205739" y="159174"/>
                </a:lnTo>
                <a:lnTo>
                  <a:pt x="152963" y="140547"/>
                </a:lnTo>
                <a:lnTo>
                  <a:pt x="152963" y="132079"/>
                </a:lnTo>
                <a:lnTo>
                  <a:pt x="129821" y="132079"/>
                </a:lnTo>
                <a:lnTo>
                  <a:pt x="27374" y="94263"/>
                </a:lnTo>
                <a:lnTo>
                  <a:pt x="129821" y="56445"/>
                </a:lnTo>
                <a:lnTo>
                  <a:pt x="152963" y="56445"/>
                </a:lnTo>
                <a:lnTo>
                  <a:pt x="152963" y="47696"/>
                </a:lnTo>
                <a:lnTo>
                  <a:pt x="205739" y="29069"/>
                </a:lnTo>
                <a:lnTo>
                  <a:pt x="205739" y="0"/>
                </a:lnTo>
                <a:close/>
              </a:path>
              <a:path w="205739" h="188595">
                <a:moveTo>
                  <a:pt x="152963" y="56445"/>
                </a:moveTo>
                <a:lnTo>
                  <a:pt x="129821" y="56445"/>
                </a:lnTo>
                <a:lnTo>
                  <a:pt x="129821" y="132079"/>
                </a:lnTo>
                <a:lnTo>
                  <a:pt x="152963" y="132079"/>
                </a:lnTo>
                <a:lnTo>
                  <a:pt x="152963" y="564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144300" y="5901330"/>
            <a:ext cx="215900" cy="138430"/>
          </a:xfrm>
          <a:custGeom>
            <a:avLst/>
            <a:gdLst/>
            <a:ahLst/>
            <a:cxnLst/>
            <a:rect l="l" t="t" r="r" b="b"/>
            <a:pathLst>
              <a:path w="215900" h="138429">
                <a:moveTo>
                  <a:pt x="138274" y="0"/>
                </a:moveTo>
                <a:lnTo>
                  <a:pt x="3089" y="0"/>
                </a:lnTo>
                <a:lnTo>
                  <a:pt x="3089" y="25400"/>
                </a:lnTo>
                <a:lnTo>
                  <a:pt x="23273" y="27450"/>
                </a:lnTo>
                <a:lnTo>
                  <a:pt x="13411" y="35810"/>
                </a:lnTo>
                <a:lnTo>
                  <a:pt x="31" y="81031"/>
                </a:lnTo>
                <a:lnTo>
                  <a:pt x="0" y="83531"/>
                </a:lnTo>
                <a:lnTo>
                  <a:pt x="2784" y="94592"/>
                </a:lnTo>
                <a:lnTo>
                  <a:pt x="29784" y="126683"/>
                </a:lnTo>
                <a:lnTo>
                  <a:pt x="81272" y="137978"/>
                </a:lnTo>
                <a:lnTo>
                  <a:pt x="94406" y="137038"/>
                </a:lnTo>
                <a:lnTo>
                  <a:pt x="140933" y="116400"/>
                </a:lnTo>
                <a:lnTo>
                  <a:pt x="144690" y="111713"/>
                </a:lnTo>
                <a:lnTo>
                  <a:pt x="75044" y="111713"/>
                </a:lnTo>
                <a:lnTo>
                  <a:pt x="63093" y="110563"/>
                </a:lnTo>
                <a:lnTo>
                  <a:pt x="27785" y="92363"/>
                </a:lnTo>
                <a:lnTo>
                  <a:pt x="20628" y="66747"/>
                </a:lnTo>
                <a:lnTo>
                  <a:pt x="22799" y="54836"/>
                </a:lnTo>
                <a:lnTo>
                  <a:pt x="63760" y="26370"/>
                </a:lnTo>
                <a:lnTo>
                  <a:pt x="78443" y="25400"/>
                </a:lnTo>
                <a:lnTo>
                  <a:pt x="201882" y="25400"/>
                </a:lnTo>
                <a:lnTo>
                  <a:pt x="199818" y="22429"/>
                </a:lnTo>
                <a:lnTo>
                  <a:pt x="189647" y="12173"/>
                </a:lnTo>
                <a:lnTo>
                  <a:pt x="179337" y="6870"/>
                </a:lnTo>
                <a:lnTo>
                  <a:pt x="167338" y="3063"/>
                </a:lnTo>
                <a:lnTo>
                  <a:pt x="153651" y="768"/>
                </a:lnTo>
                <a:lnTo>
                  <a:pt x="138274" y="0"/>
                </a:lnTo>
                <a:close/>
              </a:path>
              <a:path w="215900" h="138429">
                <a:moveTo>
                  <a:pt x="201882" y="25400"/>
                </a:moveTo>
                <a:lnTo>
                  <a:pt x="130372" y="25400"/>
                </a:lnTo>
                <a:lnTo>
                  <a:pt x="147799" y="25522"/>
                </a:lnTo>
                <a:lnTo>
                  <a:pt x="161632" y="27455"/>
                </a:lnTo>
                <a:lnTo>
                  <a:pt x="193615" y="60490"/>
                </a:lnTo>
                <a:lnTo>
                  <a:pt x="195000" y="75070"/>
                </a:lnTo>
                <a:lnTo>
                  <a:pt x="194909" y="83283"/>
                </a:lnTo>
                <a:lnTo>
                  <a:pt x="193872" y="90029"/>
                </a:lnTo>
                <a:lnTo>
                  <a:pt x="189920" y="104703"/>
                </a:lnTo>
                <a:lnTo>
                  <a:pt x="187098" y="112041"/>
                </a:lnTo>
                <a:lnTo>
                  <a:pt x="183147" y="119380"/>
                </a:lnTo>
                <a:lnTo>
                  <a:pt x="207700" y="119380"/>
                </a:lnTo>
                <a:lnTo>
                  <a:pt x="215880" y="69984"/>
                </a:lnTo>
                <a:lnTo>
                  <a:pt x="214939" y="56603"/>
                </a:lnTo>
                <a:lnTo>
                  <a:pt x="212155" y="44387"/>
                </a:lnTo>
                <a:lnTo>
                  <a:pt x="207218" y="33082"/>
                </a:lnTo>
                <a:lnTo>
                  <a:pt x="201882" y="25400"/>
                </a:lnTo>
                <a:close/>
              </a:path>
              <a:path w="215900" h="138429">
                <a:moveTo>
                  <a:pt x="130372" y="25400"/>
                </a:moveTo>
                <a:lnTo>
                  <a:pt x="78443" y="25400"/>
                </a:lnTo>
                <a:lnTo>
                  <a:pt x="86264" y="25655"/>
                </a:lnTo>
                <a:lnTo>
                  <a:pt x="99882" y="27591"/>
                </a:lnTo>
                <a:lnTo>
                  <a:pt x="134620" y="57293"/>
                </a:lnTo>
                <a:lnTo>
                  <a:pt x="136164" y="72252"/>
                </a:lnTo>
                <a:lnTo>
                  <a:pt x="133526" y="83531"/>
                </a:lnTo>
                <a:lnTo>
                  <a:pt x="103995" y="108549"/>
                </a:lnTo>
                <a:lnTo>
                  <a:pt x="75044" y="111713"/>
                </a:lnTo>
                <a:lnTo>
                  <a:pt x="144690" y="111713"/>
                </a:lnTo>
                <a:lnTo>
                  <a:pt x="156947" y="69984"/>
                </a:lnTo>
                <a:lnTo>
                  <a:pt x="156981" y="66747"/>
                </a:lnTo>
                <a:lnTo>
                  <a:pt x="154519" y="55175"/>
                </a:lnTo>
                <a:lnTo>
                  <a:pt x="149028" y="42925"/>
                </a:lnTo>
                <a:lnTo>
                  <a:pt x="141022" y="33335"/>
                </a:lnTo>
                <a:lnTo>
                  <a:pt x="130372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44462" y="5717039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10">
                <a:moveTo>
                  <a:pt x="86182" y="0"/>
                </a:moveTo>
                <a:lnTo>
                  <a:pt x="73764" y="0"/>
                </a:lnTo>
                <a:lnTo>
                  <a:pt x="65092" y="314"/>
                </a:lnTo>
                <a:lnTo>
                  <a:pt x="28393" y="11493"/>
                </a:lnTo>
                <a:lnTo>
                  <a:pt x="2527" y="47667"/>
                </a:lnTo>
                <a:lnTo>
                  <a:pt x="0" y="79467"/>
                </a:lnTo>
                <a:lnTo>
                  <a:pt x="2712" y="92201"/>
                </a:lnTo>
                <a:lnTo>
                  <a:pt x="23448" y="124422"/>
                </a:lnTo>
                <a:lnTo>
                  <a:pt x="69337" y="142321"/>
                </a:lnTo>
                <a:lnTo>
                  <a:pt x="84608" y="143051"/>
                </a:lnTo>
                <a:lnTo>
                  <a:pt x="97986" y="141897"/>
                </a:lnTo>
                <a:lnTo>
                  <a:pt x="142967" y="118185"/>
                </a:lnTo>
                <a:lnTo>
                  <a:pt x="144133" y="116556"/>
                </a:lnTo>
                <a:lnTo>
                  <a:pt x="86182" y="116556"/>
                </a:lnTo>
                <a:lnTo>
                  <a:pt x="86182" y="113526"/>
                </a:lnTo>
                <a:lnTo>
                  <a:pt x="53915" y="113526"/>
                </a:lnTo>
                <a:lnTo>
                  <a:pt x="42168" y="108515"/>
                </a:lnTo>
                <a:lnTo>
                  <a:pt x="32697" y="100877"/>
                </a:lnTo>
                <a:lnTo>
                  <a:pt x="26120" y="91404"/>
                </a:lnTo>
                <a:lnTo>
                  <a:pt x="22098" y="79522"/>
                </a:lnTo>
                <a:lnTo>
                  <a:pt x="20766" y="64690"/>
                </a:lnTo>
                <a:lnTo>
                  <a:pt x="22936" y="53753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2" y="25400"/>
                </a:lnTo>
                <a:lnTo>
                  <a:pt x="86182" y="0"/>
                </a:lnTo>
                <a:close/>
              </a:path>
              <a:path w="161289" h="143510">
                <a:moveTo>
                  <a:pt x="149400" y="5925"/>
                </a:moveTo>
                <a:lnTo>
                  <a:pt x="125434" y="5965"/>
                </a:lnTo>
                <a:lnTo>
                  <a:pt x="130098" y="15377"/>
                </a:lnTo>
                <a:lnTo>
                  <a:pt x="134209" y="26761"/>
                </a:lnTo>
                <a:lnTo>
                  <a:pt x="138151" y="41892"/>
                </a:lnTo>
                <a:lnTo>
                  <a:pt x="139288" y="53753"/>
                </a:lnTo>
                <a:lnTo>
                  <a:pt x="139423" y="69578"/>
                </a:lnTo>
                <a:lnTo>
                  <a:pt x="136857" y="82002"/>
                </a:lnTo>
                <a:lnTo>
                  <a:pt x="100613" y="114513"/>
                </a:lnTo>
                <a:lnTo>
                  <a:pt x="86182" y="116556"/>
                </a:lnTo>
                <a:lnTo>
                  <a:pt x="144133" y="116556"/>
                </a:lnTo>
                <a:lnTo>
                  <a:pt x="160151" y="72468"/>
                </a:lnTo>
                <a:lnTo>
                  <a:pt x="160787" y="56179"/>
                </a:lnTo>
                <a:lnTo>
                  <a:pt x="159645" y="44130"/>
                </a:lnTo>
                <a:lnTo>
                  <a:pt x="157403" y="30068"/>
                </a:lnTo>
                <a:lnTo>
                  <a:pt x="154018" y="17837"/>
                </a:lnTo>
                <a:lnTo>
                  <a:pt x="149400" y="5925"/>
                </a:lnTo>
                <a:close/>
              </a:path>
              <a:path w="161289" h="143510">
                <a:moveTo>
                  <a:pt x="86182" y="25400"/>
                </a:moveTo>
                <a:lnTo>
                  <a:pt x="66426" y="25400"/>
                </a:lnTo>
                <a:lnTo>
                  <a:pt x="53915" y="113526"/>
                </a:lnTo>
                <a:lnTo>
                  <a:pt x="86182" y="113526"/>
                </a:lnTo>
                <a:lnTo>
                  <a:pt x="86182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478910" y="56515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478910" y="562895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478910" y="1769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478910" y="1746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75231" y="6547794"/>
            <a:ext cx="212725" cy="180340"/>
          </a:xfrm>
          <a:custGeom>
            <a:avLst/>
            <a:gdLst/>
            <a:ahLst/>
            <a:cxnLst/>
            <a:rect l="l" t="t" r="r" b="b"/>
            <a:pathLst>
              <a:path w="212725" h="180340">
                <a:moveTo>
                  <a:pt x="48593" y="5363"/>
                </a:moveTo>
                <a:lnTo>
                  <a:pt x="8608" y="26613"/>
                </a:lnTo>
                <a:lnTo>
                  <a:pt x="58" y="71798"/>
                </a:lnTo>
                <a:lnTo>
                  <a:pt x="0" y="89442"/>
                </a:lnTo>
                <a:lnTo>
                  <a:pt x="1804" y="102292"/>
                </a:lnTo>
                <a:lnTo>
                  <a:pt x="23933" y="147647"/>
                </a:lnTo>
                <a:lnTo>
                  <a:pt x="65890" y="174304"/>
                </a:lnTo>
                <a:lnTo>
                  <a:pt x="108055" y="179766"/>
                </a:lnTo>
                <a:lnTo>
                  <a:pt x="121651" y="179066"/>
                </a:lnTo>
                <a:lnTo>
                  <a:pt x="169330" y="163424"/>
                </a:lnTo>
                <a:lnTo>
                  <a:pt x="186269" y="150189"/>
                </a:lnTo>
                <a:lnTo>
                  <a:pt x="97212" y="150189"/>
                </a:lnTo>
                <a:lnTo>
                  <a:pt x="83793" y="148752"/>
                </a:lnTo>
                <a:lnTo>
                  <a:pt x="38775" y="126785"/>
                </a:lnTo>
                <a:lnTo>
                  <a:pt x="23388" y="80924"/>
                </a:lnTo>
                <a:lnTo>
                  <a:pt x="23034" y="62830"/>
                </a:lnTo>
                <a:lnTo>
                  <a:pt x="25312" y="50352"/>
                </a:lnTo>
                <a:lnTo>
                  <a:pt x="29203" y="38171"/>
                </a:lnTo>
                <a:lnTo>
                  <a:pt x="34365" y="26863"/>
                </a:lnTo>
                <a:lnTo>
                  <a:pt x="40828" y="15927"/>
                </a:lnTo>
                <a:lnTo>
                  <a:pt x="48593" y="5363"/>
                </a:lnTo>
                <a:close/>
              </a:path>
              <a:path w="212725" h="180340">
                <a:moveTo>
                  <a:pt x="204202" y="27658"/>
                </a:moveTo>
                <a:lnTo>
                  <a:pt x="179544" y="27658"/>
                </a:lnTo>
                <a:lnTo>
                  <a:pt x="180103" y="28624"/>
                </a:lnTo>
                <a:lnTo>
                  <a:pt x="184558" y="38646"/>
                </a:lnTo>
                <a:lnTo>
                  <a:pt x="188286" y="52972"/>
                </a:lnTo>
                <a:lnTo>
                  <a:pt x="189544" y="64412"/>
                </a:lnTo>
                <a:lnTo>
                  <a:pt x="189904" y="79487"/>
                </a:lnTo>
                <a:lnTo>
                  <a:pt x="188601" y="92710"/>
                </a:lnTo>
                <a:lnTo>
                  <a:pt x="162437" y="136678"/>
                </a:lnTo>
                <a:lnTo>
                  <a:pt x="114752" y="149746"/>
                </a:lnTo>
                <a:lnTo>
                  <a:pt x="97212" y="150189"/>
                </a:lnTo>
                <a:lnTo>
                  <a:pt x="186269" y="150189"/>
                </a:lnTo>
                <a:lnTo>
                  <a:pt x="207014" y="115034"/>
                </a:lnTo>
                <a:lnTo>
                  <a:pt x="212478" y="71798"/>
                </a:lnTo>
                <a:lnTo>
                  <a:pt x="211533" y="59125"/>
                </a:lnTo>
                <a:lnTo>
                  <a:pt x="209563" y="46715"/>
                </a:lnTo>
                <a:lnTo>
                  <a:pt x="206520" y="34176"/>
                </a:lnTo>
                <a:lnTo>
                  <a:pt x="204202" y="27658"/>
                </a:lnTo>
                <a:close/>
              </a:path>
              <a:path w="212725" h="180340">
                <a:moveTo>
                  <a:pt x="189704" y="0"/>
                </a:moveTo>
                <a:lnTo>
                  <a:pt x="101369" y="0"/>
                </a:lnTo>
                <a:lnTo>
                  <a:pt x="101369" y="73096"/>
                </a:lnTo>
                <a:lnTo>
                  <a:pt x="124229" y="73096"/>
                </a:lnTo>
                <a:lnTo>
                  <a:pt x="124229" y="27658"/>
                </a:lnTo>
                <a:lnTo>
                  <a:pt x="204202" y="27658"/>
                </a:lnTo>
                <a:lnTo>
                  <a:pt x="202220" y="22084"/>
                </a:lnTo>
                <a:lnTo>
                  <a:pt x="196634" y="10692"/>
                </a:lnTo>
                <a:lnTo>
                  <a:pt x="1897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426825" y="6366043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09">
                <a:moveTo>
                  <a:pt x="86181" y="0"/>
                </a:moveTo>
                <a:lnTo>
                  <a:pt x="73763" y="0"/>
                </a:lnTo>
                <a:lnTo>
                  <a:pt x="65091" y="314"/>
                </a:lnTo>
                <a:lnTo>
                  <a:pt x="28392" y="11494"/>
                </a:lnTo>
                <a:lnTo>
                  <a:pt x="2527" y="47668"/>
                </a:lnTo>
                <a:lnTo>
                  <a:pt x="0" y="79468"/>
                </a:lnTo>
                <a:lnTo>
                  <a:pt x="2712" y="92202"/>
                </a:lnTo>
                <a:lnTo>
                  <a:pt x="23448" y="124424"/>
                </a:lnTo>
                <a:lnTo>
                  <a:pt x="69336" y="142322"/>
                </a:lnTo>
                <a:lnTo>
                  <a:pt x="84608" y="143052"/>
                </a:lnTo>
                <a:lnTo>
                  <a:pt x="97985" y="141898"/>
                </a:lnTo>
                <a:lnTo>
                  <a:pt x="142966" y="118186"/>
                </a:lnTo>
                <a:lnTo>
                  <a:pt x="144132" y="116558"/>
                </a:lnTo>
                <a:lnTo>
                  <a:pt x="86181" y="116558"/>
                </a:lnTo>
                <a:lnTo>
                  <a:pt x="86181" y="113527"/>
                </a:lnTo>
                <a:lnTo>
                  <a:pt x="53913" y="113527"/>
                </a:lnTo>
                <a:lnTo>
                  <a:pt x="42166" y="108516"/>
                </a:lnTo>
                <a:lnTo>
                  <a:pt x="32695" y="100878"/>
                </a:lnTo>
                <a:lnTo>
                  <a:pt x="26119" y="91405"/>
                </a:lnTo>
                <a:lnTo>
                  <a:pt x="22092" y="79468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20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89" h="143509">
                <a:moveTo>
                  <a:pt x="149399" y="5927"/>
                </a:moveTo>
                <a:lnTo>
                  <a:pt x="125433" y="5967"/>
                </a:lnTo>
                <a:lnTo>
                  <a:pt x="130097" y="15379"/>
                </a:lnTo>
                <a:lnTo>
                  <a:pt x="134208" y="26762"/>
                </a:lnTo>
                <a:lnTo>
                  <a:pt x="138151" y="41893"/>
                </a:lnTo>
                <a:lnTo>
                  <a:pt x="139287" y="53755"/>
                </a:lnTo>
                <a:lnTo>
                  <a:pt x="139421" y="69580"/>
                </a:lnTo>
                <a:lnTo>
                  <a:pt x="136856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2" y="116558"/>
                </a:lnTo>
                <a:lnTo>
                  <a:pt x="160150" y="72468"/>
                </a:lnTo>
                <a:lnTo>
                  <a:pt x="160786" y="56180"/>
                </a:lnTo>
                <a:lnTo>
                  <a:pt x="159643" y="44131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89" h="143509">
                <a:moveTo>
                  <a:pt x="86181" y="25400"/>
                </a:moveTo>
                <a:lnTo>
                  <a:pt x="66426" y="25400"/>
                </a:lnTo>
                <a:lnTo>
                  <a:pt x="53913" y="113527"/>
                </a:lnTo>
                <a:lnTo>
                  <a:pt x="86181" y="113527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426542" y="6196146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39">
                <a:moveTo>
                  <a:pt x="157584" y="0"/>
                </a:moveTo>
                <a:lnTo>
                  <a:pt x="64451" y="0"/>
                </a:lnTo>
                <a:lnTo>
                  <a:pt x="55518" y="325"/>
                </a:lnTo>
                <a:lnTo>
                  <a:pt x="9018" y="21464"/>
                </a:lnTo>
                <a:lnTo>
                  <a:pt x="0" y="61469"/>
                </a:lnTo>
                <a:lnTo>
                  <a:pt x="2843" y="73341"/>
                </a:lnTo>
                <a:lnTo>
                  <a:pt x="8733" y="86026"/>
                </a:lnTo>
                <a:lnTo>
                  <a:pt x="16752" y="95625"/>
                </a:lnTo>
                <a:lnTo>
                  <a:pt x="27198" y="103856"/>
                </a:lnTo>
                <a:lnTo>
                  <a:pt x="3209" y="103856"/>
                </a:lnTo>
                <a:lnTo>
                  <a:pt x="3209" y="129256"/>
                </a:lnTo>
                <a:lnTo>
                  <a:pt x="157584" y="129256"/>
                </a:lnTo>
                <a:lnTo>
                  <a:pt x="157584" y="103856"/>
                </a:lnTo>
                <a:lnTo>
                  <a:pt x="67284" y="103797"/>
                </a:lnTo>
                <a:lnTo>
                  <a:pt x="54522" y="101996"/>
                </a:lnTo>
                <a:lnTo>
                  <a:pt x="23009" y="68273"/>
                </a:lnTo>
                <a:lnTo>
                  <a:pt x="22332" y="51575"/>
                </a:lnTo>
                <a:lnTo>
                  <a:pt x="27348" y="40783"/>
                </a:lnTo>
                <a:lnTo>
                  <a:pt x="38719" y="30394"/>
                </a:lnTo>
                <a:lnTo>
                  <a:pt x="50432" y="26678"/>
                </a:lnTo>
                <a:lnTo>
                  <a:pt x="65298" y="25400"/>
                </a:lnTo>
                <a:lnTo>
                  <a:pt x="157584" y="25400"/>
                </a:lnTo>
                <a:lnTo>
                  <a:pt x="1575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369637" y="6018629"/>
            <a:ext cx="217804" cy="138430"/>
          </a:xfrm>
          <a:custGeom>
            <a:avLst/>
            <a:gdLst/>
            <a:ahLst/>
            <a:cxnLst/>
            <a:rect l="l" t="t" r="r" b="b"/>
            <a:pathLst>
              <a:path w="217804" h="138429">
                <a:moveTo>
                  <a:pt x="191347" y="25400"/>
                </a:moveTo>
                <a:lnTo>
                  <a:pt x="83538" y="25400"/>
                </a:lnTo>
                <a:lnTo>
                  <a:pt x="77179" y="29738"/>
                </a:lnTo>
                <a:lnTo>
                  <a:pt x="68697" y="38263"/>
                </a:lnTo>
                <a:lnTo>
                  <a:pt x="60901" y="50519"/>
                </a:lnTo>
                <a:lnTo>
                  <a:pt x="57562" y="62185"/>
                </a:lnTo>
                <a:lnTo>
                  <a:pt x="56461" y="76289"/>
                </a:lnTo>
                <a:lnTo>
                  <a:pt x="58126" y="89165"/>
                </a:lnTo>
                <a:lnTo>
                  <a:pt x="79918" y="121422"/>
                </a:lnTo>
                <a:lnTo>
                  <a:pt x="125938" y="137330"/>
                </a:lnTo>
                <a:lnTo>
                  <a:pt x="141531" y="137950"/>
                </a:lnTo>
                <a:lnTo>
                  <a:pt x="154559" y="136912"/>
                </a:lnTo>
                <a:lnTo>
                  <a:pt x="201097" y="116095"/>
                </a:lnTo>
                <a:lnTo>
                  <a:pt x="204633" y="111760"/>
                </a:lnTo>
                <a:lnTo>
                  <a:pt x="136164" y="111754"/>
                </a:lnTo>
                <a:lnTo>
                  <a:pt x="123296" y="110874"/>
                </a:lnTo>
                <a:lnTo>
                  <a:pt x="88035" y="95557"/>
                </a:lnTo>
                <a:lnTo>
                  <a:pt x="79342" y="56590"/>
                </a:lnTo>
                <a:lnTo>
                  <a:pt x="85182" y="45526"/>
                </a:lnTo>
                <a:lnTo>
                  <a:pt x="128899" y="26195"/>
                </a:lnTo>
                <a:lnTo>
                  <a:pt x="146247" y="25714"/>
                </a:lnTo>
                <a:lnTo>
                  <a:pt x="191777" y="25714"/>
                </a:lnTo>
                <a:lnTo>
                  <a:pt x="191347" y="25400"/>
                </a:lnTo>
                <a:close/>
              </a:path>
              <a:path w="217804" h="138429">
                <a:moveTo>
                  <a:pt x="191777" y="25714"/>
                </a:moveTo>
                <a:lnTo>
                  <a:pt x="146247" y="25714"/>
                </a:lnTo>
                <a:lnTo>
                  <a:pt x="159833" y="27693"/>
                </a:lnTo>
                <a:lnTo>
                  <a:pt x="171576" y="31459"/>
                </a:lnTo>
                <a:lnTo>
                  <a:pt x="181477" y="36977"/>
                </a:lnTo>
                <a:lnTo>
                  <a:pt x="190333" y="45847"/>
                </a:lnTo>
                <a:lnTo>
                  <a:pt x="195534" y="57146"/>
                </a:lnTo>
                <a:lnTo>
                  <a:pt x="197184" y="71608"/>
                </a:lnTo>
                <a:lnTo>
                  <a:pt x="194685" y="83105"/>
                </a:lnTo>
                <a:lnTo>
                  <a:pt x="164969" y="108273"/>
                </a:lnTo>
                <a:lnTo>
                  <a:pt x="137443" y="111760"/>
                </a:lnTo>
                <a:lnTo>
                  <a:pt x="204633" y="111760"/>
                </a:lnTo>
                <a:lnTo>
                  <a:pt x="208547" y="106961"/>
                </a:lnTo>
                <a:lnTo>
                  <a:pt x="213828" y="96105"/>
                </a:lnTo>
                <a:lnTo>
                  <a:pt x="216918" y="83051"/>
                </a:lnTo>
                <a:lnTo>
                  <a:pt x="217793" y="67319"/>
                </a:lnTo>
                <a:lnTo>
                  <a:pt x="215308" y="55209"/>
                </a:lnTo>
                <a:lnTo>
                  <a:pt x="210089" y="42925"/>
                </a:lnTo>
                <a:lnTo>
                  <a:pt x="202206" y="33335"/>
                </a:lnTo>
                <a:lnTo>
                  <a:pt x="191777" y="25714"/>
                </a:lnTo>
                <a:close/>
              </a:path>
              <a:path w="217804" h="138429">
                <a:moveTo>
                  <a:pt x="214489" y="0"/>
                </a:moveTo>
                <a:lnTo>
                  <a:pt x="0" y="0"/>
                </a:lnTo>
                <a:lnTo>
                  <a:pt x="0" y="25400"/>
                </a:lnTo>
                <a:lnTo>
                  <a:pt x="214489" y="25400"/>
                </a:lnTo>
                <a:lnTo>
                  <a:pt x="2144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426824" y="5834338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10">
                <a:moveTo>
                  <a:pt x="86181" y="0"/>
                </a:moveTo>
                <a:lnTo>
                  <a:pt x="73763" y="0"/>
                </a:lnTo>
                <a:lnTo>
                  <a:pt x="65092" y="314"/>
                </a:lnTo>
                <a:lnTo>
                  <a:pt x="28393" y="11493"/>
                </a:lnTo>
                <a:lnTo>
                  <a:pt x="2527" y="47667"/>
                </a:lnTo>
                <a:lnTo>
                  <a:pt x="0" y="79466"/>
                </a:lnTo>
                <a:lnTo>
                  <a:pt x="2711" y="92201"/>
                </a:lnTo>
                <a:lnTo>
                  <a:pt x="23447" y="124422"/>
                </a:lnTo>
                <a:lnTo>
                  <a:pt x="69336" y="142321"/>
                </a:lnTo>
                <a:lnTo>
                  <a:pt x="84607" y="143051"/>
                </a:lnTo>
                <a:lnTo>
                  <a:pt x="97985" y="141897"/>
                </a:lnTo>
                <a:lnTo>
                  <a:pt x="142966" y="118185"/>
                </a:lnTo>
                <a:lnTo>
                  <a:pt x="144132" y="116556"/>
                </a:lnTo>
                <a:lnTo>
                  <a:pt x="86181" y="116556"/>
                </a:lnTo>
                <a:lnTo>
                  <a:pt x="86181" y="113526"/>
                </a:lnTo>
                <a:lnTo>
                  <a:pt x="53914" y="113526"/>
                </a:lnTo>
                <a:lnTo>
                  <a:pt x="42166" y="108515"/>
                </a:lnTo>
                <a:lnTo>
                  <a:pt x="32696" y="100878"/>
                </a:lnTo>
                <a:lnTo>
                  <a:pt x="26119" y="91405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5" y="53754"/>
                </a:lnTo>
                <a:lnTo>
                  <a:pt x="29165" y="43053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89" h="143510">
                <a:moveTo>
                  <a:pt x="149399" y="5925"/>
                </a:moveTo>
                <a:lnTo>
                  <a:pt x="125433" y="5966"/>
                </a:lnTo>
                <a:lnTo>
                  <a:pt x="130097" y="15378"/>
                </a:lnTo>
                <a:lnTo>
                  <a:pt x="134208" y="26762"/>
                </a:lnTo>
                <a:lnTo>
                  <a:pt x="138151" y="41892"/>
                </a:lnTo>
                <a:lnTo>
                  <a:pt x="139287" y="53754"/>
                </a:lnTo>
                <a:lnTo>
                  <a:pt x="139421" y="69579"/>
                </a:lnTo>
                <a:lnTo>
                  <a:pt x="136856" y="82002"/>
                </a:lnTo>
                <a:lnTo>
                  <a:pt x="100612" y="114514"/>
                </a:lnTo>
                <a:lnTo>
                  <a:pt x="86181" y="116556"/>
                </a:lnTo>
                <a:lnTo>
                  <a:pt x="144132" y="116556"/>
                </a:lnTo>
                <a:lnTo>
                  <a:pt x="160150" y="72468"/>
                </a:lnTo>
                <a:lnTo>
                  <a:pt x="160786" y="56179"/>
                </a:lnTo>
                <a:lnTo>
                  <a:pt x="159643" y="44130"/>
                </a:lnTo>
                <a:lnTo>
                  <a:pt x="157403" y="30068"/>
                </a:lnTo>
                <a:lnTo>
                  <a:pt x="154017" y="17837"/>
                </a:lnTo>
                <a:lnTo>
                  <a:pt x="149399" y="5925"/>
                </a:lnTo>
                <a:close/>
              </a:path>
              <a:path w="161289" h="143510">
                <a:moveTo>
                  <a:pt x="86181" y="25400"/>
                </a:moveTo>
                <a:lnTo>
                  <a:pt x="66426" y="25400"/>
                </a:lnTo>
                <a:lnTo>
                  <a:pt x="53914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426082" y="5703387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4" h="90804">
                <a:moveTo>
                  <a:pt x="27374" y="0"/>
                </a:moveTo>
                <a:lnTo>
                  <a:pt x="1410" y="0"/>
                </a:lnTo>
                <a:lnTo>
                  <a:pt x="845" y="2821"/>
                </a:lnTo>
                <a:lnTo>
                  <a:pt x="281" y="7054"/>
                </a:lnTo>
                <a:lnTo>
                  <a:pt x="281" y="9312"/>
                </a:lnTo>
                <a:lnTo>
                  <a:pt x="0" y="11287"/>
                </a:lnTo>
                <a:lnTo>
                  <a:pt x="16854" y="57248"/>
                </a:lnTo>
                <a:lnTo>
                  <a:pt x="27658" y="64910"/>
                </a:lnTo>
                <a:lnTo>
                  <a:pt x="3669" y="64910"/>
                </a:lnTo>
                <a:lnTo>
                  <a:pt x="3669" y="90310"/>
                </a:lnTo>
                <a:lnTo>
                  <a:pt x="158043" y="90310"/>
                </a:lnTo>
                <a:lnTo>
                  <a:pt x="158043" y="64910"/>
                </a:lnTo>
                <a:lnTo>
                  <a:pt x="76740" y="64910"/>
                </a:lnTo>
                <a:lnTo>
                  <a:pt x="64304" y="64093"/>
                </a:lnTo>
                <a:lnTo>
                  <a:pt x="29679" y="45779"/>
                </a:lnTo>
                <a:lnTo>
                  <a:pt x="22578" y="20320"/>
                </a:lnTo>
                <a:lnTo>
                  <a:pt x="22578" y="16367"/>
                </a:lnTo>
                <a:lnTo>
                  <a:pt x="23141" y="12700"/>
                </a:lnTo>
                <a:lnTo>
                  <a:pt x="23705" y="9312"/>
                </a:lnTo>
                <a:lnTo>
                  <a:pt x="24552" y="5925"/>
                </a:lnTo>
                <a:lnTo>
                  <a:pt x="25681" y="2821"/>
                </a:lnTo>
                <a:lnTo>
                  <a:pt x="273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729521" y="56515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729521" y="562895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729521" y="1769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729521" y="1746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628998" y="7030719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640710" y="6915150"/>
            <a:ext cx="0" cy="101600"/>
          </a:xfrm>
          <a:custGeom>
            <a:avLst/>
            <a:gdLst/>
            <a:ahLst/>
            <a:cxnLst/>
            <a:rect l="l" t="t" r="r" b="b"/>
            <a:pathLst>
              <a:path h="101600">
                <a:moveTo>
                  <a:pt x="0" y="0"/>
                </a:moveTo>
                <a:lnTo>
                  <a:pt x="0" y="101600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725094" y="6919341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7930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823026" y="6912567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703"/>
                </a:lnTo>
              </a:path>
            </a:pathLst>
          </a:custGeom>
          <a:ln w="234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620249" y="6740976"/>
            <a:ext cx="217804" cy="138430"/>
          </a:xfrm>
          <a:custGeom>
            <a:avLst/>
            <a:gdLst/>
            <a:ahLst/>
            <a:cxnLst/>
            <a:rect l="l" t="t" r="r" b="b"/>
            <a:pathLst>
              <a:path w="217804" h="138429">
                <a:moveTo>
                  <a:pt x="191345" y="25400"/>
                </a:moveTo>
                <a:lnTo>
                  <a:pt x="83536" y="25400"/>
                </a:lnTo>
                <a:lnTo>
                  <a:pt x="77179" y="29738"/>
                </a:lnTo>
                <a:lnTo>
                  <a:pt x="68696" y="38263"/>
                </a:lnTo>
                <a:lnTo>
                  <a:pt x="60900" y="50518"/>
                </a:lnTo>
                <a:lnTo>
                  <a:pt x="57561" y="62184"/>
                </a:lnTo>
                <a:lnTo>
                  <a:pt x="56460" y="76287"/>
                </a:lnTo>
                <a:lnTo>
                  <a:pt x="58125" y="89164"/>
                </a:lnTo>
                <a:lnTo>
                  <a:pt x="79917" y="121421"/>
                </a:lnTo>
                <a:lnTo>
                  <a:pt x="125936" y="137330"/>
                </a:lnTo>
                <a:lnTo>
                  <a:pt x="141529" y="137950"/>
                </a:lnTo>
                <a:lnTo>
                  <a:pt x="154558" y="136912"/>
                </a:lnTo>
                <a:lnTo>
                  <a:pt x="201095" y="116095"/>
                </a:lnTo>
                <a:lnTo>
                  <a:pt x="204632" y="111760"/>
                </a:lnTo>
                <a:lnTo>
                  <a:pt x="136163" y="111754"/>
                </a:lnTo>
                <a:lnTo>
                  <a:pt x="123295" y="110874"/>
                </a:lnTo>
                <a:lnTo>
                  <a:pt x="88034" y="95557"/>
                </a:lnTo>
                <a:lnTo>
                  <a:pt x="79341" y="56590"/>
                </a:lnTo>
                <a:lnTo>
                  <a:pt x="85181" y="45526"/>
                </a:lnTo>
                <a:lnTo>
                  <a:pt x="128899" y="26195"/>
                </a:lnTo>
                <a:lnTo>
                  <a:pt x="146247" y="25714"/>
                </a:lnTo>
                <a:lnTo>
                  <a:pt x="191776" y="25714"/>
                </a:lnTo>
                <a:lnTo>
                  <a:pt x="191345" y="25400"/>
                </a:lnTo>
                <a:close/>
              </a:path>
              <a:path w="217804" h="138429">
                <a:moveTo>
                  <a:pt x="191776" y="25714"/>
                </a:moveTo>
                <a:lnTo>
                  <a:pt x="146247" y="25714"/>
                </a:lnTo>
                <a:lnTo>
                  <a:pt x="159833" y="27693"/>
                </a:lnTo>
                <a:lnTo>
                  <a:pt x="171575" y="31459"/>
                </a:lnTo>
                <a:lnTo>
                  <a:pt x="181477" y="36977"/>
                </a:lnTo>
                <a:lnTo>
                  <a:pt x="190332" y="45847"/>
                </a:lnTo>
                <a:lnTo>
                  <a:pt x="195532" y="57146"/>
                </a:lnTo>
                <a:lnTo>
                  <a:pt x="197182" y="71608"/>
                </a:lnTo>
                <a:lnTo>
                  <a:pt x="194684" y="83105"/>
                </a:lnTo>
                <a:lnTo>
                  <a:pt x="164968" y="108273"/>
                </a:lnTo>
                <a:lnTo>
                  <a:pt x="137441" y="111760"/>
                </a:lnTo>
                <a:lnTo>
                  <a:pt x="204632" y="111760"/>
                </a:lnTo>
                <a:lnTo>
                  <a:pt x="208546" y="106961"/>
                </a:lnTo>
                <a:lnTo>
                  <a:pt x="213827" y="96106"/>
                </a:lnTo>
                <a:lnTo>
                  <a:pt x="216917" y="83051"/>
                </a:lnTo>
                <a:lnTo>
                  <a:pt x="217792" y="67319"/>
                </a:lnTo>
                <a:lnTo>
                  <a:pt x="215307" y="55209"/>
                </a:lnTo>
                <a:lnTo>
                  <a:pt x="210088" y="42925"/>
                </a:lnTo>
                <a:lnTo>
                  <a:pt x="202205" y="33335"/>
                </a:lnTo>
                <a:lnTo>
                  <a:pt x="191776" y="25714"/>
                </a:lnTo>
                <a:close/>
              </a:path>
              <a:path w="217804" h="138429">
                <a:moveTo>
                  <a:pt x="214489" y="0"/>
                </a:moveTo>
                <a:lnTo>
                  <a:pt x="0" y="0"/>
                </a:lnTo>
                <a:lnTo>
                  <a:pt x="0" y="25400"/>
                </a:lnTo>
                <a:lnTo>
                  <a:pt x="214489" y="25400"/>
                </a:lnTo>
                <a:lnTo>
                  <a:pt x="2144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680362" y="6562048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40">
                <a:moveTo>
                  <a:pt x="154376" y="0"/>
                </a:moveTo>
                <a:lnTo>
                  <a:pt x="0" y="0"/>
                </a:lnTo>
                <a:lnTo>
                  <a:pt x="0" y="25400"/>
                </a:lnTo>
                <a:lnTo>
                  <a:pt x="91006" y="25473"/>
                </a:lnTo>
                <a:lnTo>
                  <a:pt x="103781" y="27323"/>
                </a:lnTo>
                <a:lnTo>
                  <a:pt x="134915" y="61261"/>
                </a:lnTo>
                <a:lnTo>
                  <a:pt x="135510" y="77955"/>
                </a:lnTo>
                <a:lnTo>
                  <a:pt x="130490" y="88775"/>
                </a:lnTo>
                <a:lnTo>
                  <a:pt x="119190" y="99080"/>
                </a:lnTo>
                <a:lnTo>
                  <a:pt x="107461" y="102662"/>
                </a:lnTo>
                <a:lnTo>
                  <a:pt x="92569" y="103856"/>
                </a:lnTo>
                <a:lnTo>
                  <a:pt x="0" y="103856"/>
                </a:lnTo>
                <a:lnTo>
                  <a:pt x="0" y="129256"/>
                </a:lnTo>
                <a:lnTo>
                  <a:pt x="93416" y="129256"/>
                </a:lnTo>
                <a:lnTo>
                  <a:pt x="102321" y="128956"/>
                </a:lnTo>
                <a:lnTo>
                  <a:pt x="148728" y="107902"/>
                </a:lnTo>
                <a:lnTo>
                  <a:pt x="157665" y="67879"/>
                </a:lnTo>
                <a:lnTo>
                  <a:pt x="155039" y="56009"/>
                </a:lnTo>
                <a:lnTo>
                  <a:pt x="149342" y="43297"/>
                </a:lnTo>
                <a:lnTo>
                  <a:pt x="141400" y="33868"/>
                </a:lnTo>
                <a:lnTo>
                  <a:pt x="130669" y="25400"/>
                </a:lnTo>
                <a:lnTo>
                  <a:pt x="154376" y="25400"/>
                </a:lnTo>
                <a:lnTo>
                  <a:pt x="154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676716" y="6398640"/>
            <a:ext cx="161925" cy="122555"/>
          </a:xfrm>
          <a:custGeom>
            <a:avLst/>
            <a:gdLst/>
            <a:ahLst/>
            <a:cxnLst/>
            <a:rect l="l" t="t" r="r" b="b"/>
            <a:pathLst>
              <a:path w="161925" h="122554">
                <a:moveTo>
                  <a:pt x="33279" y="0"/>
                </a:moveTo>
                <a:lnTo>
                  <a:pt x="9573" y="0"/>
                </a:lnTo>
                <a:lnTo>
                  <a:pt x="6468" y="7056"/>
                </a:lnTo>
                <a:lnTo>
                  <a:pt x="4210" y="14392"/>
                </a:lnTo>
                <a:lnTo>
                  <a:pt x="824" y="29069"/>
                </a:lnTo>
                <a:lnTo>
                  <a:pt x="89" y="35685"/>
                </a:lnTo>
                <a:lnTo>
                  <a:pt x="0" y="46896"/>
                </a:lnTo>
                <a:lnTo>
                  <a:pt x="1137" y="60234"/>
                </a:lnTo>
                <a:lnTo>
                  <a:pt x="25531" y="104999"/>
                </a:lnTo>
                <a:lnTo>
                  <a:pt x="71552" y="121416"/>
                </a:lnTo>
                <a:lnTo>
                  <a:pt x="87973" y="122009"/>
                </a:lnTo>
                <a:lnTo>
                  <a:pt x="100536" y="120509"/>
                </a:lnTo>
                <a:lnTo>
                  <a:pt x="145873" y="95377"/>
                </a:lnTo>
                <a:lnTo>
                  <a:pt x="146325" y="94709"/>
                </a:lnTo>
                <a:lnTo>
                  <a:pt x="69223" y="94709"/>
                </a:lnTo>
                <a:lnTo>
                  <a:pt x="56636" y="92013"/>
                </a:lnTo>
                <a:lnTo>
                  <a:pt x="22924" y="57519"/>
                </a:lnTo>
                <a:lnTo>
                  <a:pt x="21426" y="43461"/>
                </a:lnTo>
                <a:lnTo>
                  <a:pt x="21496" y="35685"/>
                </a:lnTo>
                <a:lnTo>
                  <a:pt x="22555" y="29069"/>
                </a:lnTo>
                <a:lnTo>
                  <a:pt x="26506" y="14392"/>
                </a:lnTo>
                <a:lnTo>
                  <a:pt x="29328" y="7338"/>
                </a:lnTo>
                <a:lnTo>
                  <a:pt x="33279" y="0"/>
                </a:lnTo>
                <a:close/>
              </a:path>
              <a:path w="161925" h="122554">
                <a:moveTo>
                  <a:pt x="152095" y="0"/>
                </a:moveTo>
                <a:lnTo>
                  <a:pt x="129307" y="1194"/>
                </a:lnTo>
                <a:lnTo>
                  <a:pt x="134290" y="11930"/>
                </a:lnTo>
                <a:lnTo>
                  <a:pt x="138504" y="24994"/>
                </a:lnTo>
                <a:lnTo>
                  <a:pt x="139958" y="35685"/>
                </a:lnTo>
                <a:lnTo>
                  <a:pt x="140084" y="51358"/>
                </a:lnTo>
                <a:lnTo>
                  <a:pt x="137153" y="63483"/>
                </a:lnTo>
                <a:lnTo>
                  <a:pt x="101482" y="92634"/>
                </a:lnTo>
                <a:lnTo>
                  <a:pt x="69223" y="94709"/>
                </a:lnTo>
                <a:lnTo>
                  <a:pt x="146325" y="94709"/>
                </a:lnTo>
                <a:lnTo>
                  <a:pt x="152843" y="85075"/>
                </a:lnTo>
                <a:lnTo>
                  <a:pt x="157780" y="73437"/>
                </a:lnTo>
                <a:lnTo>
                  <a:pt x="160718" y="60496"/>
                </a:lnTo>
                <a:lnTo>
                  <a:pt x="161648" y="46896"/>
                </a:lnTo>
                <a:lnTo>
                  <a:pt x="161573" y="36689"/>
                </a:lnTo>
                <a:lnTo>
                  <a:pt x="160844" y="29632"/>
                </a:lnTo>
                <a:lnTo>
                  <a:pt x="159433" y="22012"/>
                </a:lnTo>
                <a:lnTo>
                  <a:pt x="158022" y="14676"/>
                </a:lnTo>
                <a:lnTo>
                  <a:pt x="155482" y="7338"/>
                </a:lnTo>
                <a:lnTo>
                  <a:pt x="152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676728" y="6233822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89" h="130175">
                <a:moveTo>
                  <a:pt x="80397" y="25400"/>
                </a:moveTo>
                <a:lnTo>
                  <a:pt x="60643" y="25400"/>
                </a:lnTo>
                <a:lnTo>
                  <a:pt x="61148" y="69194"/>
                </a:lnTo>
                <a:lnTo>
                  <a:pt x="72909" y="109044"/>
                </a:lnTo>
                <a:lnTo>
                  <a:pt x="120957" y="129899"/>
                </a:lnTo>
                <a:lnTo>
                  <a:pt x="132098" y="126858"/>
                </a:lnTo>
                <a:lnTo>
                  <a:pt x="142997" y="120176"/>
                </a:lnTo>
                <a:lnTo>
                  <a:pt x="154343" y="108883"/>
                </a:lnTo>
                <a:lnTo>
                  <a:pt x="155993" y="104745"/>
                </a:lnTo>
                <a:lnTo>
                  <a:pt x="106888" y="104745"/>
                </a:lnTo>
                <a:lnTo>
                  <a:pt x="95104" y="100568"/>
                </a:lnTo>
                <a:lnTo>
                  <a:pt x="85938" y="90077"/>
                </a:lnTo>
                <a:lnTo>
                  <a:pt x="82917" y="80185"/>
                </a:lnTo>
                <a:lnTo>
                  <a:pt x="81042" y="67013"/>
                </a:lnTo>
                <a:lnTo>
                  <a:pt x="80508" y="53344"/>
                </a:lnTo>
                <a:lnTo>
                  <a:pt x="80397" y="25400"/>
                </a:lnTo>
                <a:close/>
              </a:path>
              <a:path w="161289" h="130175">
                <a:moveTo>
                  <a:pt x="158010" y="0"/>
                </a:moveTo>
                <a:lnTo>
                  <a:pt x="69955" y="0"/>
                </a:lnTo>
                <a:lnTo>
                  <a:pt x="60915" y="305"/>
                </a:lnTo>
                <a:lnTo>
                  <a:pt x="24495" y="11624"/>
                </a:lnTo>
                <a:lnTo>
                  <a:pt x="912" y="53344"/>
                </a:lnTo>
                <a:lnTo>
                  <a:pt x="0" y="69194"/>
                </a:lnTo>
                <a:lnTo>
                  <a:pt x="980" y="81046"/>
                </a:lnTo>
                <a:lnTo>
                  <a:pt x="3306" y="94796"/>
                </a:lnTo>
                <a:lnTo>
                  <a:pt x="6476" y="106814"/>
                </a:lnTo>
                <a:lnTo>
                  <a:pt x="10690" y="119098"/>
                </a:lnTo>
                <a:lnTo>
                  <a:pt x="33817" y="118522"/>
                </a:lnTo>
                <a:lnTo>
                  <a:pt x="28694" y="107078"/>
                </a:lnTo>
                <a:lnTo>
                  <a:pt x="24696" y="94689"/>
                </a:lnTo>
                <a:lnTo>
                  <a:pt x="22962" y="86095"/>
                </a:lnTo>
                <a:lnTo>
                  <a:pt x="22895" y="85476"/>
                </a:lnTo>
                <a:lnTo>
                  <a:pt x="22113" y="74174"/>
                </a:lnTo>
                <a:lnTo>
                  <a:pt x="22514" y="56796"/>
                </a:lnTo>
                <a:lnTo>
                  <a:pt x="26475" y="45006"/>
                </a:lnTo>
                <a:lnTo>
                  <a:pt x="33838" y="34030"/>
                </a:lnTo>
                <a:lnTo>
                  <a:pt x="44554" y="27580"/>
                </a:lnTo>
                <a:lnTo>
                  <a:pt x="58103" y="25400"/>
                </a:lnTo>
                <a:lnTo>
                  <a:pt x="158010" y="25400"/>
                </a:lnTo>
                <a:lnTo>
                  <a:pt x="158010" y="0"/>
                </a:lnTo>
                <a:close/>
              </a:path>
              <a:path w="161289" h="130175">
                <a:moveTo>
                  <a:pt x="134584" y="25400"/>
                </a:moveTo>
                <a:lnTo>
                  <a:pt x="80397" y="25400"/>
                </a:lnTo>
                <a:lnTo>
                  <a:pt x="91059" y="25534"/>
                </a:lnTo>
                <a:lnTo>
                  <a:pt x="104506" y="27480"/>
                </a:lnTo>
                <a:lnTo>
                  <a:pt x="139224" y="59618"/>
                </a:lnTo>
                <a:lnTo>
                  <a:pt x="140747" y="73779"/>
                </a:lnTo>
                <a:lnTo>
                  <a:pt x="140713" y="74174"/>
                </a:lnTo>
                <a:lnTo>
                  <a:pt x="138409" y="86668"/>
                </a:lnTo>
                <a:lnTo>
                  <a:pt x="131679" y="97548"/>
                </a:lnTo>
                <a:lnTo>
                  <a:pt x="122100" y="103117"/>
                </a:lnTo>
                <a:lnTo>
                  <a:pt x="106888" y="104745"/>
                </a:lnTo>
                <a:lnTo>
                  <a:pt x="155993" y="104745"/>
                </a:lnTo>
                <a:lnTo>
                  <a:pt x="158357" y="98819"/>
                </a:lnTo>
                <a:lnTo>
                  <a:pt x="160591" y="85476"/>
                </a:lnTo>
                <a:lnTo>
                  <a:pt x="161008" y="67848"/>
                </a:lnTo>
                <a:lnTo>
                  <a:pt x="158302" y="55747"/>
                </a:lnTo>
                <a:lnTo>
                  <a:pt x="153083" y="43355"/>
                </a:lnTo>
                <a:lnTo>
                  <a:pt x="145292" y="33681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636618" y="6104282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60" y="43745"/>
                </a:lnTo>
                <a:lnTo>
                  <a:pt x="171590" y="47130"/>
                </a:lnTo>
                <a:lnTo>
                  <a:pt x="168203" y="50518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3" y="77610"/>
                </a:lnTo>
                <a:lnTo>
                  <a:pt x="43743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0" y="77417"/>
                </a:lnTo>
                <a:lnTo>
                  <a:pt x="194114" y="54939"/>
                </a:lnTo>
                <a:lnTo>
                  <a:pt x="198120" y="25965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3" y="0"/>
                </a:lnTo>
                <a:lnTo>
                  <a:pt x="43743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680362" y="6058280"/>
            <a:ext cx="154940" cy="0"/>
          </a:xfrm>
          <a:custGeom>
            <a:avLst/>
            <a:gdLst/>
            <a:ahLst/>
            <a:cxnLst/>
            <a:rect l="l" t="t" r="r" b="b"/>
            <a:pathLst>
              <a:path w="154939">
                <a:moveTo>
                  <a:pt x="0" y="0"/>
                </a:moveTo>
                <a:lnTo>
                  <a:pt x="15437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620249" y="6058280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676701" y="5861918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4" y="0"/>
                </a:moveTo>
                <a:lnTo>
                  <a:pt x="39092" y="8267"/>
                </a:lnTo>
                <a:lnTo>
                  <a:pt x="4439" y="43833"/>
                </a:lnTo>
                <a:lnTo>
                  <a:pt x="0" y="72017"/>
                </a:lnTo>
                <a:lnTo>
                  <a:pt x="1079" y="84538"/>
                </a:lnTo>
                <a:lnTo>
                  <a:pt x="29032" y="128599"/>
                </a:lnTo>
                <a:lnTo>
                  <a:pt x="76779" y="140696"/>
                </a:lnTo>
                <a:lnTo>
                  <a:pt x="94930" y="140928"/>
                </a:lnTo>
                <a:lnTo>
                  <a:pt x="108370" y="138702"/>
                </a:lnTo>
                <a:lnTo>
                  <a:pt x="120478" y="134905"/>
                </a:lnTo>
                <a:lnTo>
                  <a:pt x="131281" y="129514"/>
                </a:lnTo>
                <a:lnTo>
                  <a:pt x="140806" y="122505"/>
                </a:lnTo>
                <a:lnTo>
                  <a:pt x="148062" y="114724"/>
                </a:lnTo>
                <a:lnTo>
                  <a:pt x="76752" y="114724"/>
                </a:lnTo>
                <a:lnTo>
                  <a:pt x="64885" y="113444"/>
                </a:lnTo>
                <a:lnTo>
                  <a:pt x="29462" y="95249"/>
                </a:lnTo>
                <a:lnTo>
                  <a:pt x="21441" y="70773"/>
                </a:lnTo>
                <a:lnTo>
                  <a:pt x="21452" y="69692"/>
                </a:lnTo>
                <a:lnTo>
                  <a:pt x="40501" y="36579"/>
                </a:lnTo>
                <a:lnTo>
                  <a:pt x="91918" y="27257"/>
                </a:lnTo>
                <a:lnTo>
                  <a:pt x="147875" y="27257"/>
                </a:lnTo>
                <a:lnTo>
                  <a:pt x="147732" y="27033"/>
                </a:lnTo>
                <a:lnTo>
                  <a:pt x="106669" y="2773"/>
                </a:lnTo>
                <a:lnTo>
                  <a:pt x="92680" y="679"/>
                </a:lnTo>
                <a:lnTo>
                  <a:pt x="76684" y="0"/>
                </a:lnTo>
                <a:close/>
              </a:path>
              <a:path w="161925" h="140970">
                <a:moveTo>
                  <a:pt x="147875" y="27257"/>
                </a:moveTo>
                <a:lnTo>
                  <a:pt x="91918" y="27257"/>
                </a:lnTo>
                <a:lnTo>
                  <a:pt x="104724" y="29541"/>
                </a:lnTo>
                <a:lnTo>
                  <a:pt x="116292" y="33833"/>
                </a:lnTo>
                <a:lnTo>
                  <a:pt x="126929" y="40325"/>
                </a:lnTo>
                <a:lnTo>
                  <a:pt x="134540" y="49153"/>
                </a:lnTo>
                <a:lnTo>
                  <a:pt x="138958" y="60819"/>
                </a:lnTo>
                <a:lnTo>
                  <a:pt x="140229" y="76307"/>
                </a:lnTo>
                <a:lnTo>
                  <a:pt x="137133" y="87105"/>
                </a:lnTo>
                <a:lnTo>
                  <a:pt x="105967" y="111802"/>
                </a:lnTo>
                <a:lnTo>
                  <a:pt x="76752" y="114724"/>
                </a:lnTo>
                <a:lnTo>
                  <a:pt x="148062" y="114724"/>
                </a:lnTo>
                <a:lnTo>
                  <a:pt x="161346" y="62470"/>
                </a:lnTo>
                <a:lnTo>
                  <a:pt x="159068" y="49514"/>
                </a:lnTo>
                <a:lnTo>
                  <a:pt x="154573" y="37740"/>
                </a:lnTo>
                <a:lnTo>
                  <a:pt x="147875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677153" y="5691392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39">
                <a:moveTo>
                  <a:pt x="157585" y="0"/>
                </a:moveTo>
                <a:lnTo>
                  <a:pt x="64451" y="0"/>
                </a:lnTo>
                <a:lnTo>
                  <a:pt x="55518" y="326"/>
                </a:lnTo>
                <a:lnTo>
                  <a:pt x="9019" y="21465"/>
                </a:lnTo>
                <a:lnTo>
                  <a:pt x="0" y="61470"/>
                </a:lnTo>
                <a:lnTo>
                  <a:pt x="2843" y="73342"/>
                </a:lnTo>
                <a:lnTo>
                  <a:pt x="8733" y="86026"/>
                </a:lnTo>
                <a:lnTo>
                  <a:pt x="16753" y="95625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5" y="129258"/>
                </a:lnTo>
                <a:lnTo>
                  <a:pt x="157585" y="103858"/>
                </a:lnTo>
                <a:lnTo>
                  <a:pt x="67283" y="103799"/>
                </a:lnTo>
                <a:lnTo>
                  <a:pt x="54522" y="101997"/>
                </a:lnTo>
                <a:lnTo>
                  <a:pt x="23009" y="68273"/>
                </a:lnTo>
                <a:lnTo>
                  <a:pt x="22332" y="51575"/>
                </a:lnTo>
                <a:lnTo>
                  <a:pt x="27348" y="40783"/>
                </a:lnTo>
                <a:lnTo>
                  <a:pt x="38719" y="30395"/>
                </a:lnTo>
                <a:lnTo>
                  <a:pt x="50433" y="26678"/>
                </a:lnTo>
                <a:lnTo>
                  <a:pt x="65298" y="25400"/>
                </a:lnTo>
                <a:lnTo>
                  <a:pt x="157585" y="25400"/>
                </a:lnTo>
                <a:lnTo>
                  <a:pt x="1575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980134" y="56515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80134" y="562895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80134" y="1769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980134" y="1746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875200" y="6673525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923355" y="6476958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4" h="129540">
                <a:moveTo>
                  <a:pt x="157585" y="0"/>
                </a:moveTo>
                <a:lnTo>
                  <a:pt x="64451" y="0"/>
                </a:lnTo>
                <a:lnTo>
                  <a:pt x="55519" y="325"/>
                </a:lnTo>
                <a:lnTo>
                  <a:pt x="9019" y="21464"/>
                </a:lnTo>
                <a:lnTo>
                  <a:pt x="0" y="61470"/>
                </a:lnTo>
                <a:lnTo>
                  <a:pt x="2843" y="73341"/>
                </a:lnTo>
                <a:lnTo>
                  <a:pt x="8733" y="86025"/>
                </a:lnTo>
                <a:lnTo>
                  <a:pt x="16753" y="95624"/>
                </a:lnTo>
                <a:lnTo>
                  <a:pt x="27198" y="103856"/>
                </a:lnTo>
                <a:lnTo>
                  <a:pt x="3209" y="103856"/>
                </a:lnTo>
                <a:lnTo>
                  <a:pt x="3209" y="129256"/>
                </a:lnTo>
                <a:lnTo>
                  <a:pt x="157585" y="129256"/>
                </a:lnTo>
                <a:lnTo>
                  <a:pt x="157585" y="103856"/>
                </a:lnTo>
                <a:lnTo>
                  <a:pt x="67285" y="103797"/>
                </a:lnTo>
                <a:lnTo>
                  <a:pt x="54523" y="101996"/>
                </a:lnTo>
                <a:lnTo>
                  <a:pt x="23010" y="68273"/>
                </a:lnTo>
                <a:lnTo>
                  <a:pt x="22333" y="51575"/>
                </a:lnTo>
                <a:lnTo>
                  <a:pt x="27348" y="40783"/>
                </a:lnTo>
                <a:lnTo>
                  <a:pt x="38719" y="30394"/>
                </a:lnTo>
                <a:lnTo>
                  <a:pt x="50433" y="26678"/>
                </a:lnTo>
                <a:lnTo>
                  <a:pt x="65298" y="25400"/>
                </a:lnTo>
                <a:lnTo>
                  <a:pt x="157585" y="25400"/>
                </a:lnTo>
                <a:lnTo>
                  <a:pt x="1575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922917" y="6315243"/>
            <a:ext cx="161925" cy="122555"/>
          </a:xfrm>
          <a:custGeom>
            <a:avLst/>
            <a:gdLst/>
            <a:ahLst/>
            <a:cxnLst/>
            <a:rect l="l" t="t" r="r" b="b"/>
            <a:pathLst>
              <a:path w="161925" h="122554">
                <a:moveTo>
                  <a:pt x="33279" y="0"/>
                </a:moveTo>
                <a:lnTo>
                  <a:pt x="9573" y="0"/>
                </a:lnTo>
                <a:lnTo>
                  <a:pt x="6468" y="7056"/>
                </a:lnTo>
                <a:lnTo>
                  <a:pt x="4211" y="14394"/>
                </a:lnTo>
                <a:lnTo>
                  <a:pt x="824" y="29069"/>
                </a:lnTo>
                <a:lnTo>
                  <a:pt x="89" y="35685"/>
                </a:lnTo>
                <a:lnTo>
                  <a:pt x="0" y="46896"/>
                </a:lnTo>
                <a:lnTo>
                  <a:pt x="1137" y="60235"/>
                </a:lnTo>
                <a:lnTo>
                  <a:pt x="25531" y="104999"/>
                </a:lnTo>
                <a:lnTo>
                  <a:pt x="71552" y="121417"/>
                </a:lnTo>
                <a:lnTo>
                  <a:pt x="87973" y="122011"/>
                </a:lnTo>
                <a:lnTo>
                  <a:pt x="100536" y="120510"/>
                </a:lnTo>
                <a:lnTo>
                  <a:pt x="145873" y="95378"/>
                </a:lnTo>
                <a:lnTo>
                  <a:pt x="146325" y="94709"/>
                </a:lnTo>
                <a:lnTo>
                  <a:pt x="69223" y="94709"/>
                </a:lnTo>
                <a:lnTo>
                  <a:pt x="56637" y="92013"/>
                </a:lnTo>
                <a:lnTo>
                  <a:pt x="22924" y="57520"/>
                </a:lnTo>
                <a:lnTo>
                  <a:pt x="21426" y="43463"/>
                </a:lnTo>
                <a:lnTo>
                  <a:pt x="21496" y="35685"/>
                </a:lnTo>
                <a:lnTo>
                  <a:pt x="22555" y="29069"/>
                </a:lnTo>
                <a:lnTo>
                  <a:pt x="26506" y="14394"/>
                </a:lnTo>
                <a:lnTo>
                  <a:pt x="29328" y="7338"/>
                </a:lnTo>
                <a:lnTo>
                  <a:pt x="33279" y="0"/>
                </a:lnTo>
                <a:close/>
              </a:path>
              <a:path w="161925" h="122554">
                <a:moveTo>
                  <a:pt x="152095" y="0"/>
                </a:moveTo>
                <a:lnTo>
                  <a:pt x="129308" y="1193"/>
                </a:lnTo>
                <a:lnTo>
                  <a:pt x="134290" y="11930"/>
                </a:lnTo>
                <a:lnTo>
                  <a:pt x="138504" y="24994"/>
                </a:lnTo>
                <a:lnTo>
                  <a:pt x="139958" y="35685"/>
                </a:lnTo>
                <a:lnTo>
                  <a:pt x="140084" y="51358"/>
                </a:lnTo>
                <a:lnTo>
                  <a:pt x="137153" y="63483"/>
                </a:lnTo>
                <a:lnTo>
                  <a:pt x="101483" y="92634"/>
                </a:lnTo>
                <a:lnTo>
                  <a:pt x="69223" y="94709"/>
                </a:lnTo>
                <a:lnTo>
                  <a:pt x="146325" y="94709"/>
                </a:lnTo>
                <a:lnTo>
                  <a:pt x="152843" y="85076"/>
                </a:lnTo>
                <a:lnTo>
                  <a:pt x="157781" y="73438"/>
                </a:lnTo>
                <a:lnTo>
                  <a:pt x="160719" y="60496"/>
                </a:lnTo>
                <a:lnTo>
                  <a:pt x="161649" y="46896"/>
                </a:lnTo>
                <a:lnTo>
                  <a:pt x="161574" y="36689"/>
                </a:lnTo>
                <a:lnTo>
                  <a:pt x="160844" y="29634"/>
                </a:lnTo>
                <a:lnTo>
                  <a:pt x="159433" y="22014"/>
                </a:lnTo>
                <a:lnTo>
                  <a:pt x="158022" y="14676"/>
                </a:lnTo>
                <a:lnTo>
                  <a:pt x="155482" y="7338"/>
                </a:lnTo>
                <a:lnTo>
                  <a:pt x="152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922902" y="6140613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4" y="0"/>
                </a:moveTo>
                <a:lnTo>
                  <a:pt x="39092" y="8267"/>
                </a:lnTo>
                <a:lnTo>
                  <a:pt x="4439" y="43833"/>
                </a:lnTo>
                <a:lnTo>
                  <a:pt x="0" y="72017"/>
                </a:lnTo>
                <a:lnTo>
                  <a:pt x="1079" y="84537"/>
                </a:lnTo>
                <a:lnTo>
                  <a:pt x="29032" y="128599"/>
                </a:lnTo>
                <a:lnTo>
                  <a:pt x="76779" y="140695"/>
                </a:lnTo>
                <a:lnTo>
                  <a:pt x="94930" y="140927"/>
                </a:lnTo>
                <a:lnTo>
                  <a:pt x="108371" y="138700"/>
                </a:lnTo>
                <a:lnTo>
                  <a:pt x="120479" y="134903"/>
                </a:lnTo>
                <a:lnTo>
                  <a:pt x="131281" y="129513"/>
                </a:lnTo>
                <a:lnTo>
                  <a:pt x="140807" y="122504"/>
                </a:lnTo>
                <a:lnTo>
                  <a:pt x="148064" y="114723"/>
                </a:lnTo>
                <a:lnTo>
                  <a:pt x="76753" y="114723"/>
                </a:lnTo>
                <a:lnTo>
                  <a:pt x="64886" y="113443"/>
                </a:lnTo>
                <a:lnTo>
                  <a:pt x="29462" y="95248"/>
                </a:lnTo>
                <a:lnTo>
                  <a:pt x="21441" y="70773"/>
                </a:lnTo>
                <a:lnTo>
                  <a:pt x="21452" y="69691"/>
                </a:lnTo>
                <a:lnTo>
                  <a:pt x="40500" y="36578"/>
                </a:lnTo>
                <a:lnTo>
                  <a:pt x="91917" y="27257"/>
                </a:lnTo>
                <a:lnTo>
                  <a:pt x="147875" y="27257"/>
                </a:lnTo>
                <a:lnTo>
                  <a:pt x="147732" y="27033"/>
                </a:lnTo>
                <a:lnTo>
                  <a:pt x="106670" y="2773"/>
                </a:lnTo>
                <a:lnTo>
                  <a:pt x="92680" y="679"/>
                </a:lnTo>
                <a:lnTo>
                  <a:pt x="76684" y="0"/>
                </a:lnTo>
                <a:close/>
              </a:path>
              <a:path w="161925" h="140970">
                <a:moveTo>
                  <a:pt x="147875" y="27257"/>
                </a:moveTo>
                <a:lnTo>
                  <a:pt x="91917" y="27257"/>
                </a:lnTo>
                <a:lnTo>
                  <a:pt x="104724" y="29541"/>
                </a:lnTo>
                <a:lnTo>
                  <a:pt x="116291" y="33832"/>
                </a:lnTo>
                <a:lnTo>
                  <a:pt x="126929" y="40323"/>
                </a:lnTo>
                <a:lnTo>
                  <a:pt x="134540" y="49152"/>
                </a:lnTo>
                <a:lnTo>
                  <a:pt x="138958" y="60818"/>
                </a:lnTo>
                <a:lnTo>
                  <a:pt x="140230" y="76306"/>
                </a:lnTo>
                <a:lnTo>
                  <a:pt x="137133" y="87104"/>
                </a:lnTo>
                <a:lnTo>
                  <a:pt x="105967" y="111801"/>
                </a:lnTo>
                <a:lnTo>
                  <a:pt x="76753" y="114723"/>
                </a:lnTo>
                <a:lnTo>
                  <a:pt x="148064" y="114723"/>
                </a:lnTo>
                <a:lnTo>
                  <a:pt x="161347" y="62469"/>
                </a:lnTo>
                <a:lnTo>
                  <a:pt x="159068" y="49513"/>
                </a:lnTo>
                <a:lnTo>
                  <a:pt x="154574" y="37740"/>
                </a:lnTo>
                <a:lnTo>
                  <a:pt x="147875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922910" y="5874130"/>
            <a:ext cx="158115" cy="225425"/>
          </a:xfrm>
          <a:custGeom>
            <a:avLst/>
            <a:gdLst/>
            <a:ahLst/>
            <a:cxnLst/>
            <a:rect l="l" t="t" r="r" b="b"/>
            <a:pathLst>
              <a:path w="158114" h="225425">
                <a:moveTo>
                  <a:pt x="158030" y="0"/>
                </a:moveTo>
                <a:lnTo>
                  <a:pt x="61910" y="32"/>
                </a:lnTo>
                <a:lnTo>
                  <a:pt x="24439" y="8880"/>
                </a:lnTo>
                <a:lnTo>
                  <a:pt x="0" y="51745"/>
                </a:lnTo>
                <a:lnTo>
                  <a:pt x="1296" y="63017"/>
                </a:lnTo>
                <a:lnTo>
                  <a:pt x="5291" y="74643"/>
                </a:lnTo>
                <a:lnTo>
                  <a:pt x="12844" y="87856"/>
                </a:lnTo>
                <a:lnTo>
                  <a:pt x="21839" y="96551"/>
                </a:lnTo>
                <a:lnTo>
                  <a:pt x="33286" y="104140"/>
                </a:lnTo>
                <a:lnTo>
                  <a:pt x="32457" y="104450"/>
                </a:lnTo>
                <a:lnTo>
                  <a:pt x="3903" y="129956"/>
                </a:lnTo>
                <a:lnTo>
                  <a:pt x="397" y="157967"/>
                </a:lnTo>
                <a:lnTo>
                  <a:pt x="3066" y="169962"/>
                </a:lnTo>
                <a:lnTo>
                  <a:pt x="8803" y="182298"/>
                </a:lnTo>
                <a:lnTo>
                  <a:pt x="16903" y="191771"/>
                </a:lnTo>
                <a:lnTo>
                  <a:pt x="27643" y="199812"/>
                </a:lnTo>
                <a:lnTo>
                  <a:pt x="3653" y="199812"/>
                </a:lnTo>
                <a:lnTo>
                  <a:pt x="3653" y="225212"/>
                </a:lnTo>
                <a:lnTo>
                  <a:pt x="158030" y="225212"/>
                </a:lnTo>
                <a:lnTo>
                  <a:pt x="158030" y="199812"/>
                </a:lnTo>
                <a:lnTo>
                  <a:pt x="69860" y="199807"/>
                </a:lnTo>
                <a:lnTo>
                  <a:pt x="56291" y="198419"/>
                </a:lnTo>
                <a:lnTo>
                  <a:pt x="23529" y="166888"/>
                </a:lnTo>
                <a:lnTo>
                  <a:pt x="22580" y="150811"/>
                </a:lnTo>
                <a:lnTo>
                  <a:pt x="27421" y="140015"/>
                </a:lnTo>
                <a:lnTo>
                  <a:pt x="38966" y="129809"/>
                </a:lnTo>
                <a:lnTo>
                  <a:pt x="50814" y="126462"/>
                </a:lnTo>
                <a:lnTo>
                  <a:pt x="65743" y="125307"/>
                </a:lnTo>
                <a:lnTo>
                  <a:pt x="158030" y="125307"/>
                </a:lnTo>
                <a:lnTo>
                  <a:pt x="158030" y="99907"/>
                </a:lnTo>
                <a:lnTo>
                  <a:pt x="69808" y="99901"/>
                </a:lnTo>
                <a:lnTo>
                  <a:pt x="27353" y="78713"/>
                </a:lnTo>
                <a:lnTo>
                  <a:pt x="22548" y="50826"/>
                </a:lnTo>
                <a:lnTo>
                  <a:pt x="27363" y="40088"/>
                </a:lnTo>
                <a:lnTo>
                  <a:pt x="38966" y="29901"/>
                </a:lnTo>
                <a:lnTo>
                  <a:pt x="50814" y="26554"/>
                </a:lnTo>
                <a:lnTo>
                  <a:pt x="65743" y="25400"/>
                </a:lnTo>
                <a:lnTo>
                  <a:pt x="158030" y="25400"/>
                </a:lnTo>
                <a:lnTo>
                  <a:pt x="1580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923648" y="5691532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89" h="143510">
                <a:moveTo>
                  <a:pt x="86171" y="0"/>
                </a:moveTo>
                <a:lnTo>
                  <a:pt x="73753" y="0"/>
                </a:lnTo>
                <a:lnTo>
                  <a:pt x="65079" y="315"/>
                </a:lnTo>
                <a:lnTo>
                  <a:pt x="28381" y="11494"/>
                </a:lnTo>
                <a:lnTo>
                  <a:pt x="2515" y="47669"/>
                </a:lnTo>
                <a:lnTo>
                  <a:pt x="0" y="79522"/>
                </a:lnTo>
                <a:lnTo>
                  <a:pt x="2700" y="92202"/>
                </a:lnTo>
                <a:lnTo>
                  <a:pt x="23437" y="124424"/>
                </a:lnTo>
                <a:lnTo>
                  <a:pt x="69326" y="142322"/>
                </a:lnTo>
                <a:lnTo>
                  <a:pt x="84597" y="143052"/>
                </a:lnTo>
                <a:lnTo>
                  <a:pt x="97975" y="141898"/>
                </a:lnTo>
                <a:lnTo>
                  <a:pt x="142956" y="118186"/>
                </a:lnTo>
                <a:lnTo>
                  <a:pt x="144122" y="116558"/>
                </a:lnTo>
                <a:lnTo>
                  <a:pt x="86171" y="116558"/>
                </a:lnTo>
                <a:lnTo>
                  <a:pt x="86171" y="113526"/>
                </a:lnTo>
                <a:lnTo>
                  <a:pt x="53903" y="113526"/>
                </a:lnTo>
                <a:lnTo>
                  <a:pt x="42156" y="108515"/>
                </a:lnTo>
                <a:lnTo>
                  <a:pt x="32685" y="100878"/>
                </a:lnTo>
                <a:lnTo>
                  <a:pt x="26108" y="91404"/>
                </a:lnTo>
                <a:lnTo>
                  <a:pt x="22081" y="79468"/>
                </a:lnTo>
                <a:lnTo>
                  <a:pt x="20755" y="64690"/>
                </a:lnTo>
                <a:lnTo>
                  <a:pt x="22923" y="53755"/>
                </a:lnTo>
                <a:lnTo>
                  <a:pt x="29153" y="43054"/>
                </a:lnTo>
                <a:lnTo>
                  <a:pt x="40815" y="31617"/>
                </a:lnTo>
                <a:lnTo>
                  <a:pt x="52555" y="27120"/>
                </a:lnTo>
                <a:lnTo>
                  <a:pt x="66415" y="25400"/>
                </a:lnTo>
                <a:lnTo>
                  <a:pt x="86171" y="25400"/>
                </a:lnTo>
                <a:lnTo>
                  <a:pt x="86171" y="0"/>
                </a:lnTo>
                <a:close/>
              </a:path>
              <a:path w="161289" h="143510">
                <a:moveTo>
                  <a:pt x="149388" y="5927"/>
                </a:moveTo>
                <a:lnTo>
                  <a:pt x="125422" y="5966"/>
                </a:lnTo>
                <a:lnTo>
                  <a:pt x="130086" y="15379"/>
                </a:lnTo>
                <a:lnTo>
                  <a:pt x="134197" y="26762"/>
                </a:lnTo>
                <a:lnTo>
                  <a:pt x="138139" y="41893"/>
                </a:lnTo>
                <a:lnTo>
                  <a:pt x="139276" y="53755"/>
                </a:lnTo>
                <a:lnTo>
                  <a:pt x="139411" y="69579"/>
                </a:lnTo>
                <a:lnTo>
                  <a:pt x="136845" y="82003"/>
                </a:lnTo>
                <a:lnTo>
                  <a:pt x="100601" y="114514"/>
                </a:lnTo>
                <a:lnTo>
                  <a:pt x="86171" y="116558"/>
                </a:lnTo>
                <a:lnTo>
                  <a:pt x="144122" y="116558"/>
                </a:lnTo>
                <a:lnTo>
                  <a:pt x="160140" y="72468"/>
                </a:lnTo>
                <a:lnTo>
                  <a:pt x="160776" y="56180"/>
                </a:lnTo>
                <a:lnTo>
                  <a:pt x="159633" y="44130"/>
                </a:lnTo>
                <a:lnTo>
                  <a:pt x="157391" y="30069"/>
                </a:lnTo>
                <a:lnTo>
                  <a:pt x="154006" y="17838"/>
                </a:lnTo>
                <a:lnTo>
                  <a:pt x="149388" y="5927"/>
                </a:lnTo>
                <a:close/>
              </a:path>
              <a:path w="161289" h="143510">
                <a:moveTo>
                  <a:pt x="86171" y="25400"/>
                </a:moveTo>
                <a:lnTo>
                  <a:pt x="66415" y="25400"/>
                </a:lnTo>
                <a:lnTo>
                  <a:pt x="53903" y="113526"/>
                </a:lnTo>
                <a:lnTo>
                  <a:pt x="86171" y="113526"/>
                </a:lnTo>
                <a:lnTo>
                  <a:pt x="8617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230745" y="56515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230745" y="562895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230745" y="1769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230745" y="1746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102880" y="6878319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279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114592" y="6761480"/>
            <a:ext cx="0" cy="102870"/>
          </a:xfrm>
          <a:custGeom>
            <a:avLst/>
            <a:gdLst/>
            <a:ahLst/>
            <a:cxnLst/>
            <a:rect l="l" t="t" r="r" b="b"/>
            <a:pathLst>
              <a:path h="102870">
                <a:moveTo>
                  <a:pt x="0" y="0"/>
                </a:moveTo>
                <a:lnTo>
                  <a:pt x="0" y="102870"/>
                </a:lnTo>
              </a:path>
            </a:pathLst>
          </a:custGeom>
          <a:ln w="234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198976" y="6766059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7930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296908" y="6759285"/>
            <a:ext cx="0" cy="104775"/>
          </a:xfrm>
          <a:custGeom>
            <a:avLst/>
            <a:gdLst/>
            <a:ahLst/>
            <a:cxnLst/>
            <a:rect l="l" t="t" r="r" b="b"/>
            <a:pathLst>
              <a:path h="104775">
                <a:moveTo>
                  <a:pt x="0" y="0"/>
                </a:moveTo>
                <a:lnTo>
                  <a:pt x="0" y="104705"/>
                </a:lnTo>
              </a:path>
            </a:pathLst>
          </a:custGeom>
          <a:ln w="23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110500" y="6637365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4" y="0"/>
                </a:lnTo>
                <a:lnTo>
                  <a:pt x="176954" y="36689"/>
                </a:lnTo>
                <a:lnTo>
                  <a:pt x="175260" y="43745"/>
                </a:lnTo>
                <a:lnTo>
                  <a:pt x="171592" y="47130"/>
                </a:lnTo>
                <a:lnTo>
                  <a:pt x="168205" y="50518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5" y="77610"/>
                </a:lnTo>
                <a:lnTo>
                  <a:pt x="43745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2" y="77416"/>
                </a:lnTo>
                <a:lnTo>
                  <a:pt x="194114" y="54939"/>
                </a:lnTo>
                <a:lnTo>
                  <a:pt x="198120" y="25965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5" y="0"/>
                </a:lnTo>
                <a:lnTo>
                  <a:pt x="43745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094132" y="6475652"/>
            <a:ext cx="214629" cy="129539"/>
          </a:xfrm>
          <a:custGeom>
            <a:avLst/>
            <a:gdLst/>
            <a:ahLst/>
            <a:cxnLst/>
            <a:rect l="l" t="t" r="r" b="b"/>
            <a:pathLst>
              <a:path w="214629" h="129540">
                <a:moveTo>
                  <a:pt x="214487" y="0"/>
                </a:moveTo>
                <a:lnTo>
                  <a:pt x="121354" y="0"/>
                </a:lnTo>
                <a:lnTo>
                  <a:pt x="112421" y="326"/>
                </a:lnTo>
                <a:lnTo>
                  <a:pt x="65922" y="21465"/>
                </a:lnTo>
                <a:lnTo>
                  <a:pt x="56903" y="61470"/>
                </a:lnTo>
                <a:lnTo>
                  <a:pt x="59746" y="73341"/>
                </a:lnTo>
                <a:lnTo>
                  <a:pt x="65637" y="86026"/>
                </a:lnTo>
                <a:lnTo>
                  <a:pt x="73657" y="95625"/>
                </a:lnTo>
                <a:lnTo>
                  <a:pt x="84101" y="103858"/>
                </a:lnTo>
                <a:lnTo>
                  <a:pt x="0" y="103858"/>
                </a:lnTo>
                <a:lnTo>
                  <a:pt x="0" y="129258"/>
                </a:lnTo>
                <a:lnTo>
                  <a:pt x="214487" y="129258"/>
                </a:lnTo>
                <a:lnTo>
                  <a:pt x="214487" y="103858"/>
                </a:lnTo>
                <a:lnTo>
                  <a:pt x="124187" y="103799"/>
                </a:lnTo>
                <a:lnTo>
                  <a:pt x="111426" y="101997"/>
                </a:lnTo>
                <a:lnTo>
                  <a:pt x="79913" y="68273"/>
                </a:lnTo>
                <a:lnTo>
                  <a:pt x="79236" y="51575"/>
                </a:lnTo>
                <a:lnTo>
                  <a:pt x="84252" y="40783"/>
                </a:lnTo>
                <a:lnTo>
                  <a:pt x="95623" y="30394"/>
                </a:lnTo>
                <a:lnTo>
                  <a:pt x="107336" y="26678"/>
                </a:lnTo>
                <a:lnTo>
                  <a:pt x="122201" y="25400"/>
                </a:lnTo>
                <a:lnTo>
                  <a:pt x="214487" y="25400"/>
                </a:lnTo>
                <a:lnTo>
                  <a:pt x="2144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151036" y="6296723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7583" y="0"/>
                </a:moveTo>
                <a:lnTo>
                  <a:pt x="64451" y="0"/>
                </a:lnTo>
                <a:lnTo>
                  <a:pt x="55517" y="326"/>
                </a:lnTo>
                <a:lnTo>
                  <a:pt x="9018" y="21465"/>
                </a:lnTo>
                <a:lnTo>
                  <a:pt x="0" y="61470"/>
                </a:lnTo>
                <a:lnTo>
                  <a:pt x="2843" y="73341"/>
                </a:lnTo>
                <a:lnTo>
                  <a:pt x="8733" y="86026"/>
                </a:lnTo>
                <a:lnTo>
                  <a:pt x="16753" y="95625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3" y="129258"/>
                </a:lnTo>
                <a:lnTo>
                  <a:pt x="157583" y="103858"/>
                </a:lnTo>
                <a:lnTo>
                  <a:pt x="67283" y="103799"/>
                </a:lnTo>
                <a:lnTo>
                  <a:pt x="54522" y="101997"/>
                </a:lnTo>
                <a:lnTo>
                  <a:pt x="23009" y="68273"/>
                </a:lnTo>
                <a:lnTo>
                  <a:pt x="22332" y="51575"/>
                </a:lnTo>
                <a:lnTo>
                  <a:pt x="27348" y="40783"/>
                </a:lnTo>
                <a:lnTo>
                  <a:pt x="38719" y="30394"/>
                </a:lnTo>
                <a:lnTo>
                  <a:pt x="50432" y="26678"/>
                </a:lnTo>
                <a:lnTo>
                  <a:pt x="65298" y="25400"/>
                </a:lnTo>
                <a:lnTo>
                  <a:pt x="157583" y="25400"/>
                </a:lnTo>
                <a:lnTo>
                  <a:pt x="157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154245" y="6233505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094132" y="6233505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150598" y="6056552"/>
            <a:ext cx="161925" cy="122555"/>
          </a:xfrm>
          <a:custGeom>
            <a:avLst/>
            <a:gdLst/>
            <a:ahLst/>
            <a:cxnLst/>
            <a:rect l="l" t="t" r="r" b="b"/>
            <a:pathLst>
              <a:path w="161925" h="122554">
                <a:moveTo>
                  <a:pt x="33279" y="0"/>
                </a:moveTo>
                <a:lnTo>
                  <a:pt x="9573" y="0"/>
                </a:lnTo>
                <a:lnTo>
                  <a:pt x="6468" y="7054"/>
                </a:lnTo>
                <a:lnTo>
                  <a:pt x="4210" y="14392"/>
                </a:lnTo>
                <a:lnTo>
                  <a:pt x="824" y="29069"/>
                </a:lnTo>
                <a:lnTo>
                  <a:pt x="89" y="35685"/>
                </a:lnTo>
                <a:lnTo>
                  <a:pt x="0" y="46895"/>
                </a:lnTo>
                <a:lnTo>
                  <a:pt x="1137" y="60234"/>
                </a:lnTo>
                <a:lnTo>
                  <a:pt x="25530" y="104999"/>
                </a:lnTo>
                <a:lnTo>
                  <a:pt x="71552" y="121416"/>
                </a:lnTo>
                <a:lnTo>
                  <a:pt x="87973" y="122009"/>
                </a:lnTo>
                <a:lnTo>
                  <a:pt x="100536" y="120509"/>
                </a:lnTo>
                <a:lnTo>
                  <a:pt x="145873" y="95377"/>
                </a:lnTo>
                <a:lnTo>
                  <a:pt x="146325" y="94709"/>
                </a:lnTo>
                <a:lnTo>
                  <a:pt x="69223" y="94709"/>
                </a:lnTo>
                <a:lnTo>
                  <a:pt x="56636" y="92013"/>
                </a:lnTo>
                <a:lnTo>
                  <a:pt x="22924" y="57519"/>
                </a:lnTo>
                <a:lnTo>
                  <a:pt x="21426" y="43461"/>
                </a:lnTo>
                <a:lnTo>
                  <a:pt x="21496" y="35685"/>
                </a:lnTo>
                <a:lnTo>
                  <a:pt x="22555" y="29069"/>
                </a:lnTo>
                <a:lnTo>
                  <a:pt x="26506" y="14392"/>
                </a:lnTo>
                <a:lnTo>
                  <a:pt x="29328" y="7338"/>
                </a:lnTo>
                <a:lnTo>
                  <a:pt x="33279" y="0"/>
                </a:lnTo>
                <a:close/>
              </a:path>
              <a:path w="161925" h="122554">
                <a:moveTo>
                  <a:pt x="152095" y="0"/>
                </a:moveTo>
                <a:lnTo>
                  <a:pt x="129306" y="1193"/>
                </a:lnTo>
                <a:lnTo>
                  <a:pt x="134289" y="11929"/>
                </a:lnTo>
                <a:lnTo>
                  <a:pt x="138503" y="24994"/>
                </a:lnTo>
                <a:lnTo>
                  <a:pt x="139958" y="35685"/>
                </a:lnTo>
                <a:lnTo>
                  <a:pt x="140084" y="51357"/>
                </a:lnTo>
                <a:lnTo>
                  <a:pt x="137153" y="63483"/>
                </a:lnTo>
                <a:lnTo>
                  <a:pt x="101482" y="92634"/>
                </a:lnTo>
                <a:lnTo>
                  <a:pt x="69223" y="94709"/>
                </a:lnTo>
                <a:lnTo>
                  <a:pt x="146325" y="94709"/>
                </a:lnTo>
                <a:lnTo>
                  <a:pt x="152843" y="85075"/>
                </a:lnTo>
                <a:lnTo>
                  <a:pt x="157780" y="73437"/>
                </a:lnTo>
                <a:lnTo>
                  <a:pt x="160718" y="60496"/>
                </a:lnTo>
                <a:lnTo>
                  <a:pt x="161648" y="46895"/>
                </a:lnTo>
                <a:lnTo>
                  <a:pt x="161573" y="36689"/>
                </a:lnTo>
                <a:lnTo>
                  <a:pt x="160844" y="29632"/>
                </a:lnTo>
                <a:lnTo>
                  <a:pt x="159433" y="22012"/>
                </a:lnTo>
                <a:lnTo>
                  <a:pt x="158021" y="14674"/>
                </a:lnTo>
                <a:lnTo>
                  <a:pt x="155481" y="7338"/>
                </a:lnTo>
                <a:lnTo>
                  <a:pt x="152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154245" y="5999825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094132" y="5999825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110500" y="5856739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4" y="0"/>
                </a:lnTo>
                <a:lnTo>
                  <a:pt x="176954" y="36687"/>
                </a:lnTo>
                <a:lnTo>
                  <a:pt x="175260" y="43743"/>
                </a:lnTo>
                <a:lnTo>
                  <a:pt x="171592" y="47130"/>
                </a:lnTo>
                <a:lnTo>
                  <a:pt x="168205" y="50516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5" y="77610"/>
                </a:lnTo>
                <a:lnTo>
                  <a:pt x="43745" y="96236"/>
                </a:lnTo>
                <a:lnTo>
                  <a:pt x="63500" y="96236"/>
                </a:lnTo>
                <a:lnTo>
                  <a:pt x="63500" y="77610"/>
                </a:lnTo>
                <a:lnTo>
                  <a:pt x="154562" y="77416"/>
                </a:lnTo>
                <a:lnTo>
                  <a:pt x="194114" y="54938"/>
                </a:lnTo>
                <a:lnTo>
                  <a:pt x="198120" y="25963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5" y="0"/>
                </a:lnTo>
                <a:lnTo>
                  <a:pt x="43745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154245" y="5691356"/>
            <a:ext cx="213360" cy="150495"/>
          </a:xfrm>
          <a:custGeom>
            <a:avLst/>
            <a:gdLst/>
            <a:ahLst/>
            <a:cxnLst/>
            <a:rect l="l" t="t" r="r" b="b"/>
            <a:pathLst>
              <a:path w="213359" h="150495">
                <a:moveTo>
                  <a:pt x="0" y="0"/>
                </a:moveTo>
                <a:lnTo>
                  <a:pt x="0" y="26810"/>
                </a:lnTo>
                <a:lnTo>
                  <a:pt x="120790" y="75070"/>
                </a:lnTo>
                <a:lnTo>
                  <a:pt x="0" y="123330"/>
                </a:lnTo>
                <a:lnTo>
                  <a:pt x="0" y="150143"/>
                </a:lnTo>
                <a:lnTo>
                  <a:pt x="151834" y="87770"/>
                </a:lnTo>
                <a:lnTo>
                  <a:pt x="203126" y="87770"/>
                </a:lnTo>
                <a:lnTo>
                  <a:pt x="202755" y="87173"/>
                </a:lnTo>
                <a:lnTo>
                  <a:pt x="194803" y="80851"/>
                </a:lnTo>
                <a:lnTo>
                  <a:pt x="183348" y="74371"/>
                </a:lnTo>
                <a:lnTo>
                  <a:pt x="168487" y="67734"/>
                </a:lnTo>
                <a:lnTo>
                  <a:pt x="0" y="0"/>
                </a:lnTo>
                <a:close/>
              </a:path>
              <a:path w="213359" h="150495">
                <a:moveTo>
                  <a:pt x="203126" y="87770"/>
                </a:moveTo>
                <a:lnTo>
                  <a:pt x="151834" y="87770"/>
                </a:lnTo>
                <a:lnTo>
                  <a:pt x="165007" y="93025"/>
                </a:lnTo>
                <a:lnTo>
                  <a:pt x="178814" y="99427"/>
                </a:lnTo>
                <a:lnTo>
                  <a:pt x="186549" y="105269"/>
                </a:lnTo>
                <a:lnTo>
                  <a:pt x="189934" y="109219"/>
                </a:lnTo>
                <a:lnTo>
                  <a:pt x="191629" y="114583"/>
                </a:lnTo>
                <a:lnTo>
                  <a:pt x="191629" y="136314"/>
                </a:lnTo>
                <a:lnTo>
                  <a:pt x="212794" y="136314"/>
                </a:lnTo>
                <a:lnTo>
                  <a:pt x="212549" y="110495"/>
                </a:lnTo>
                <a:lnTo>
                  <a:pt x="209595" y="98185"/>
                </a:lnTo>
                <a:lnTo>
                  <a:pt x="203126" y="877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481356" y="56515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481356" y="562895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481356" y="1769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481356" y="1746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380832" y="8041358"/>
            <a:ext cx="205740" cy="133350"/>
          </a:xfrm>
          <a:custGeom>
            <a:avLst/>
            <a:gdLst/>
            <a:ahLst/>
            <a:cxnLst/>
            <a:rect l="l" t="t" r="r" b="b"/>
            <a:pathLst>
              <a:path w="205740" h="133350">
                <a:moveTo>
                  <a:pt x="60216" y="0"/>
                </a:moveTo>
                <a:lnTo>
                  <a:pt x="23427" y="11227"/>
                </a:lnTo>
                <a:lnTo>
                  <a:pt x="868" y="54891"/>
                </a:lnTo>
                <a:lnTo>
                  <a:pt x="0" y="132918"/>
                </a:lnTo>
                <a:lnTo>
                  <a:pt x="205740" y="132918"/>
                </a:lnTo>
                <a:lnTo>
                  <a:pt x="205740" y="104978"/>
                </a:lnTo>
                <a:lnTo>
                  <a:pt x="22859" y="104978"/>
                </a:lnTo>
                <a:lnTo>
                  <a:pt x="23421" y="61430"/>
                </a:lnTo>
                <a:lnTo>
                  <a:pt x="53966" y="30749"/>
                </a:lnTo>
                <a:lnTo>
                  <a:pt x="71643" y="30356"/>
                </a:lnTo>
                <a:lnTo>
                  <a:pt x="114085" y="30356"/>
                </a:lnTo>
                <a:lnTo>
                  <a:pt x="108672" y="21447"/>
                </a:lnTo>
                <a:lnTo>
                  <a:pt x="99036" y="10095"/>
                </a:lnTo>
                <a:lnTo>
                  <a:pt x="88291" y="4483"/>
                </a:lnTo>
                <a:lnTo>
                  <a:pt x="75374" y="1117"/>
                </a:lnTo>
                <a:lnTo>
                  <a:pt x="60216" y="0"/>
                </a:lnTo>
                <a:close/>
              </a:path>
              <a:path w="205740" h="133350">
                <a:moveTo>
                  <a:pt x="114085" y="30356"/>
                </a:moveTo>
                <a:lnTo>
                  <a:pt x="71643" y="30356"/>
                </a:lnTo>
                <a:lnTo>
                  <a:pt x="82949" y="35015"/>
                </a:lnTo>
                <a:lnTo>
                  <a:pt x="93838" y="44487"/>
                </a:lnTo>
                <a:lnTo>
                  <a:pt x="98637" y="55776"/>
                </a:lnTo>
                <a:lnTo>
                  <a:pt x="100069" y="68900"/>
                </a:lnTo>
                <a:lnTo>
                  <a:pt x="100187" y="104978"/>
                </a:lnTo>
                <a:lnTo>
                  <a:pt x="123047" y="104978"/>
                </a:lnTo>
                <a:lnTo>
                  <a:pt x="123043" y="68900"/>
                </a:lnTo>
                <a:lnTo>
                  <a:pt x="122274" y="56054"/>
                </a:lnTo>
                <a:lnTo>
                  <a:pt x="119889" y="44088"/>
                </a:lnTo>
                <a:lnTo>
                  <a:pt x="115489" y="32666"/>
                </a:lnTo>
                <a:lnTo>
                  <a:pt x="114085" y="303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428535" y="7874621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4" y="0"/>
                </a:moveTo>
                <a:lnTo>
                  <a:pt x="39092" y="8267"/>
                </a:lnTo>
                <a:lnTo>
                  <a:pt x="4439" y="43833"/>
                </a:lnTo>
                <a:lnTo>
                  <a:pt x="0" y="72017"/>
                </a:lnTo>
                <a:lnTo>
                  <a:pt x="1079" y="84537"/>
                </a:lnTo>
                <a:lnTo>
                  <a:pt x="29032" y="128599"/>
                </a:lnTo>
                <a:lnTo>
                  <a:pt x="76779" y="140695"/>
                </a:lnTo>
                <a:lnTo>
                  <a:pt x="94930" y="140927"/>
                </a:lnTo>
                <a:lnTo>
                  <a:pt x="108370" y="138701"/>
                </a:lnTo>
                <a:lnTo>
                  <a:pt x="120478" y="134904"/>
                </a:lnTo>
                <a:lnTo>
                  <a:pt x="131281" y="129513"/>
                </a:lnTo>
                <a:lnTo>
                  <a:pt x="140806" y="122505"/>
                </a:lnTo>
                <a:lnTo>
                  <a:pt x="148064" y="114723"/>
                </a:lnTo>
                <a:lnTo>
                  <a:pt x="76752" y="114723"/>
                </a:lnTo>
                <a:lnTo>
                  <a:pt x="64886" y="113443"/>
                </a:lnTo>
                <a:lnTo>
                  <a:pt x="29462" y="95248"/>
                </a:lnTo>
                <a:lnTo>
                  <a:pt x="21441" y="70773"/>
                </a:lnTo>
                <a:lnTo>
                  <a:pt x="21452" y="69691"/>
                </a:lnTo>
                <a:lnTo>
                  <a:pt x="40501" y="36578"/>
                </a:lnTo>
                <a:lnTo>
                  <a:pt x="91918" y="27257"/>
                </a:lnTo>
                <a:lnTo>
                  <a:pt x="147875" y="27257"/>
                </a:lnTo>
                <a:lnTo>
                  <a:pt x="147732" y="27033"/>
                </a:lnTo>
                <a:lnTo>
                  <a:pt x="106669" y="2773"/>
                </a:lnTo>
                <a:lnTo>
                  <a:pt x="92680" y="679"/>
                </a:lnTo>
                <a:lnTo>
                  <a:pt x="76684" y="0"/>
                </a:lnTo>
                <a:close/>
              </a:path>
              <a:path w="161925" h="140970">
                <a:moveTo>
                  <a:pt x="147875" y="27257"/>
                </a:moveTo>
                <a:lnTo>
                  <a:pt x="91918" y="27257"/>
                </a:lnTo>
                <a:lnTo>
                  <a:pt x="104724" y="29541"/>
                </a:lnTo>
                <a:lnTo>
                  <a:pt x="116292" y="33832"/>
                </a:lnTo>
                <a:lnTo>
                  <a:pt x="126929" y="40324"/>
                </a:lnTo>
                <a:lnTo>
                  <a:pt x="134540" y="49153"/>
                </a:lnTo>
                <a:lnTo>
                  <a:pt x="138959" y="60818"/>
                </a:lnTo>
                <a:lnTo>
                  <a:pt x="140230" y="76306"/>
                </a:lnTo>
                <a:lnTo>
                  <a:pt x="137133" y="87104"/>
                </a:lnTo>
                <a:lnTo>
                  <a:pt x="105967" y="111801"/>
                </a:lnTo>
                <a:lnTo>
                  <a:pt x="76752" y="114723"/>
                </a:lnTo>
                <a:lnTo>
                  <a:pt x="148064" y="114723"/>
                </a:lnTo>
                <a:lnTo>
                  <a:pt x="161346" y="62470"/>
                </a:lnTo>
                <a:lnTo>
                  <a:pt x="159068" y="49514"/>
                </a:lnTo>
                <a:lnTo>
                  <a:pt x="154573" y="37740"/>
                </a:lnTo>
                <a:lnTo>
                  <a:pt x="147875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372083" y="7819806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432196" y="7741348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372083" y="7741348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388453" y="7598261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59" y="43745"/>
                </a:lnTo>
                <a:lnTo>
                  <a:pt x="171590" y="47130"/>
                </a:lnTo>
                <a:lnTo>
                  <a:pt x="168203" y="50518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3" y="77610"/>
                </a:lnTo>
                <a:lnTo>
                  <a:pt x="43743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0" y="77417"/>
                </a:lnTo>
                <a:lnTo>
                  <a:pt x="194114" y="54939"/>
                </a:lnTo>
                <a:lnTo>
                  <a:pt x="198120" y="25965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3" y="0"/>
                </a:lnTo>
                <a:lnTo>
                  <a:pt x="43743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432196" y="7552259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372083" y="7552259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428549" y="7375306"/>
            <a:ext cx="161925" cy="122555"/>
          </a:xfrm>
          <a:custGeom>
            <a:avLst/>
            <a:gdLst/>
            <a:ahLst/>
            <a:cxnLst/>
            <a:rect l="l" t="t" r="r" b="b"/>
            <a:pathLst>
              <a:path w="161925" h="122554">
                <a:moveTo>
                  <a:pt x="33279" y="0"/>
                </a:moveTo>
                <a:lnTo>
                  <a:pt x="9573" y="0"/>
                </a:lnTo>
                <a:lnTo>
                  <a:pt x="6468" y="7054"/>
                </a:lnTo>
                <a:lnTo>
                  <a:pt x="4210" y="14392"/>
                </a:lnTo>
                <a:lnTo>
                  <a:pt x="824" y="29069"/>
                </a:lnTo>
                <a:lnTo>
                  <a:pt x="89" y="35685"/>
                </a:lnTo>
                <a:lnTo>
                  <a:pt x="0" y="46896"/>
                </a:lnTo>
                <a:lnTo>
                  <a:pt x="1137" y="60234"/>
                </a:lnTo>
                <a:lnTo>
                  <a:pt x="25531" y="104999"/>
                </a:lnTo>
                <a:lnTo>
                  <a:pt x="71552" y="121416"/>
                </a:lnTo>
                <a:lnTo>
                  <a:pt x="87973" y="122009"/>
                </a:lnTo>
                <a:lnTo>
                  <a:pt x="100536" y="120509"/>
                </a:lnTo>
                <a:lnTo>
                  <a:pt x="145873" y="95377"/>
                </a:lnTo>
                <a:lnTo>
                  <a:pt x="146325" y="94709"/>
                </a:lnTo>
                <a:lnTo>
                  <a:pt x="69223" y="94709"/>
                </a:lnTo>
                <a:lnTo>
                  <a:pt x="56636" y="92013"/>
                </a:lnTo>
                <a:lnTo>
                  <a:pt x="22924" y="57519"/>
                </a:lnTo>
                <a:lnTo>
                  <a:pt x="21426" y="43461"/>
                </a:lnTo>
                <a:lnTo>
                  <a:pt x="21496" y="35685"/>
                </a:lnTo>
                <a:lnTo>
                  <a:pt x="22555" y="29069"/>
                </a:lnTo>
                <a:lnTo>
                  <a:pt x="26506" y="14392"/>
                </a:lnTo>
                <a:lnTo>
                  <a:pt x="29328" y="7338"/>
                </a:lnTo>
                <a:lnTo>
                  <a:pt x="33279" y="0"/>
                </a:lnTo>
                <a:close/>
              </a:path>
              <a:path w="161925" h="122554">
                <a:moveTo>
                  <a:pt x="152095" y="0"/>
                </a:moveTo>
                <a:lnTo>
                  <a:pt x="129307" y="1193"/>
                </a:lnTo>
                <a:lnTo>
                  <a:pt x="134290" y="11929"/>
                </a:lnTo>
                <a:lnTo>
                  <a:pt x="138504" y="24994"/>
                </a:lnTo>
                <a:lnTo>
                  <a:pt x="139958" y="35685"/>
                </a:lnTo>
                <a:lnTo>
                  <a:pt x="140084" y="51358"/>
                </a:lnTo>
                <a:lnTo>
                  <a:pt x="137153" y="63483"/>
                </a:lnTo>
                <a:lnTo>
                  <a:pt x="101482" y="92634"/>
                </a:lnTo>
                <a:lnTo>
                  <a:pt x="69223" y="94709"/>
                </a:lnTo>
                <a:lnTo>
                  <a:pt x="146325" y="94709"/>
                </a:lnTo>
                <a:lnTo>
                  <a:pt x="152843" y="85075"/>
                </a:lnTo>
                <a:lnTo>
                  <a:pt x="157780" y="73437"/>
                </a:lnTo>
                <a:lnTo>
                  <a:pt x="160718" y="60495"/>
                </a:lnTo>
                <a:lnTo>
                  <a:pt x="161648" y="46896"/>
                </a:lnTo>
                <a:lnTo>
                  <a:pt x="161573" y="36689"/>
                </a:lnTo>
                <a:lnTo>
                  <a:pt x="160844" y="29632"/>
                </a:lnTo>
                <a:lnTo>
                  <a:pt x="159433" y="22012"/>
                </a:lnTo>
                <a:lnTo>
                  <a:pt x="158022" y="14674"/>
                </a:lnTo>
                <a:lnTo>
                  <a:pt x="155482" y="7338"/>
                </a:lnTo>
                <a:lnTo>
                  <a:pt x="152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428563" y="7210488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90" h="130175">
                <a:moveTo>
                  <a:pt x="80397" y="25400"/>
                </a:moveTo>
                <a:lnTo>
                  <a:pt x="60642" y="25400"/>
                </a:lnTo>
                <a:lnTo>
                  <a:pt x="61148" y="69194"/>
                </a:lnTo>
                <a:lnTo>
                  <a:pt x="72909" y="109044"/>
                </a:lnTo>
                <a:lnTo>
                  <a:pt x="120957" y="129899"/>
                </a:lnTo>
                <a:lnTo>
                  <a:pt x="132099" y="126857"/>
                </a:lnTo>
                <a:lnTo>
                  <a:pt x="142997" y="120176"/>
                </a:lnTo>
                <a:lnTo>
                  <a:pt x="154343" y="108882"/>
                </a:lnTo>
                <a:lnTo>
                  <a:pt x="155993" y="104745"/>
                </a:lnTo>
                <a:lnTo>
                  <a:pt x="106889" y="104745"/>
                </a:lnTo>
                <a:lnTo>
                  <a:pt x="95104" y="100568"/>
                </a:lnTo>
                <a:lnTo>
                  <a:pt x="85939" y="90077"/>
                </a:lnTo>
                <a:lnTo>
                  <a:pt x="82918" y="80185"/>
                </a:lnTo>
                <a:lnTo>
                  <a:pt x="81042" y="67013"/>
                </a:lnTo>
                <a:lnTo>
                  <a:pt x="80508" y="53344"/>
                </a:lnTo>
                <a:lnTo>
                  <a:pt x="80397" y="25400"/>
                </a:lnTo>
                <a:close/>
              </a:path>
              <a:path w="161290" h="130175">
                <a:moveTo>
                  <a:pt x="158010" y="0"/>
                </a:moveTo>
                <a:lnTo>
                  <a:pt x="69955" y="0"/>
                </a:lnTo>
                <a:lnTo>
                  <a:pt x="60914" y="305"/>
                </a:lnTo>
                <a:lnTo>
                  <a:pt x="24495" y="11624"/>
                </a:lnTo>
                <a:lnTo>
                  <a:pt x="912" y="53344"/>
                </a:lnTo>
                <a:lnTo>
                  <a:pt x="0" y="69194"/>
                </a:lnTo>
                <a:lnTo>
                  <a:pt x="980" y="81047"/>
                </a:lnTo>
                <a:lnTo>
                  <a:pt x="3306" y="94796"/>
                </a:lnTo>
                <a:lnTo>
                  <a:pt x="6476" y="106814"/>
                </a:lnTo>
                <a:lnTo>
                  <a:pt x="10690" y="119098"/>
                </a:lnTo>
                <a:lnTo>
                  <a:pt x="33817" y="118523"/>
                </a:lnTo>
                <a:lnTo>
                  <a:pt x="28694" y="107078"/>
                </a:lnTo>
                <a:lnTo>
                  <a:pt x="24696" y="94689"/>
                </a:lnTo>
                <a:lnTo>
                  <a:pt x="22961" y="86095"/>
                </a:lnTo>
                <a:lnTo>
                  <a:pt x="22895" y="85475"/>
                </a:lnTo>
                <a:lnTo>
                  <a:pt x="22113" y="74174"/>
                </a:lnTo>
                <a:lnTo>
                  <a:pt x="22514" y="56796"/>
                </a:lnTo>
                <a:lnTo>
                  <a:pt x="26475" y="45006"/>
                </a:lnTo>
                <a:lnTo>
                  <a:pt x="33838" y="34030"/>
                </a:lnTo>
                <a:lnTo>
                  <a:pt x="44554" y="27580"/>
                </a:lnTo>
                <a:lnTo>
                  <a:pt x="58102" y="25400"/>
                </a:lnTo>
                <a:lnTo>
                  <a:pt x="158010" y="25400"/>
                </a:lnTo>
                <a:lnTo>
                  <a:pt x="158010" y="0"/>
                </a:lnTo>
                <a:close/>
              </a:path>
              <a:path w="161290" h="130175">
                <a:moveTo>
                  <a:pt x="134584" y="25400"/>
                </a:moveTo>
                <a:lnTo>
                  <a:pt x="80397" y="25400"/>
                </a:lnTo>
                <a:lnTo>
                  <a:pt x="91059" y="25534"/>
                </a:lnTo>
                <a:lnTo>
                  <a:pt x="104505" y="27480"/>
                </a:lnTo>
                <a:lnTo>
                  <a:pt x="139224" y="59618"/>
                </a:lnTo>
                <a:lnTo>
                  <a:pt x="140747" y="73779"/>
                </a:lnTo>
                <a:lnTo>
                  <a:pt x="140713" y="74174"/>
                </a:lnTo>
                <a:lnTo>
                  <a:pt x="138409" y="86668"/>
                </a:lnTo>
                <a:lnTo>
                  <a:pt x="131679" y="97548"/>
                </a:lnTo>
                <a:lnTo>
                  <a:pt x="122100" y="103117"/>
                </a:lnTo>
                <a:lnTo>
                  <a:pt x="106889" y="104745"/>
                </a:lnTo>
                <a:lnTo>
                  <a:pt x="155993" y="104745"/>
                </a:lnTo>
                <a:lnTo>
                  <a:pt x="158357" y="98818"/>
                </a:lnTo>
                <a:lnTo>
                  <a:pt x="160591" y="85475"/>
                </a:lnTo>
                <a:lnTo>
                  <a:pt x="161007" y="67848"/>
                </a:lnTo>
                <a:lnTo>
                  <a:pt x="158302" y="55746"/>
                </a:lnTo>
                <a:lnTo>
                  <a:pt x="153083" y="43355"/>
                </a:lnTo>
                <a:lnTo>
                  <a:pt x="145292" y="33680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372083" y="7145577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380832" y="6825819"/>
            <a:ext cx="205740" cy="188595"/>
          </a:xfrm>
          <a:custGeom>
            <a:avLst/>
            <a:gdLst/>
            <a:ahLst/>
            <a:cxnLst/>
            <a:rect l="l" t="t" r="r" b="b"/>
            <a:pathLst>
              <a:path w="205740" h="188595">
                <a:moveTo>
                  <a:pt x="205740" y="0"/>
                </a:moveTo>
                <a:lnTo>
                  <a:pt x="0" y="78458"/>
                </a:lnTo>
                <a:lnTo>
                  <a:pt x="0" y="110067"/>
                </a:lnTo>
                <a:lnTo>
                  <a:pt x="205740" y="188525"/>
                </a:lnTo>
                <a:lnTo>
                  <a:pt x="205740" y="159172"/>
                </a:lnTo>
                <a:lnTo>
                  <a:pt x="152963" y="140547"/>
                </a:lnTo>
                <a:lnTo>
                  <a:pt x="152963" y="132080"/>
                </a:lnTo>
                <a:lnTo>
                  <a:pt x="129821" y="132080"/>
                </a:lnTo>
                <a:lnTo>
                  <a:pt x="27374" y="94261"/>
                </a:lnTo>
                <a:lnTo>
                  <a:pt x="129821" y="56445"/>
                </a:lnTo>
                <a:lnTo>
                  <a:pt x="152963" y="56445"/>
                </a:lnTo>
                <a:lnTo>
                  <a:pt x="152963" y="47696"/>
                </a:lnTo>
                <a:lnTo>
                  <a:pt x="205740" y="29069"/>
                </a:lnTo>
                <a:lnTo>
                  <a:pt x="205740" y="0"/>
                </a:lnTo>
                <a:close/>
              </a:path>
              <a:path w="205740" h="188595">
                <a:moveTo>
                  <a:pt x="152963" y="56445"/>
                </a:moveTo>
                <a:lnTo>
                  <a:pt x="129821" y="56445"/>
                </a:lnTo>
                <a:lnTo>
                  <a:pt x="129821" y="132080"/>
                </a:lnTo>
                <a:lnTo>
                  <a:pt x="152963" y="132080"/>
                </a:lnTo>
                <a:lnTo>
                  <a:pt x="152963" y="564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372083" y="6718857"/>
            <a:ext cx="214629" cy="98425"/>
          </a:xfrm>
          <a:custGeom>
            <a:avLst/>
            <a:gdLst/>
            <a:ahLst/>
            <a:cxnLst/>
            <a:rect l="l" t="t" r="r" b="b"/>
            <a:pathLst>
              <a:path w="214629" h="98425">
                <a:moveTo>
                  <a:pt x="79869" y="73941"/>
                </a:moveTo>
                <a:lnTo>
                  <a:pt x="60112" y="73941"/>
                </a:lnTo>
                <a:lnTo>
                  <a:pt x="60112" y="98212"/>
                </a:lnTo>
                <a:lnTo>
                  <a:pt x="79869" y="98212"/>
                </a:lnTo>
                <a:lnTo>
                  <a:pt x="79869" y="73941"/>
                </a:lnTo>
                <a:close/>
              </a:path>
              <a:path w="214629" h="98425">
                <a:moveTo>
                  <a:pt x="21165" y="0"/>
                </a:moveTo>
                <a:lnTo>
                  <a:pt x="0" y="0"/>
                </a:lnTo>
                <a:lnTo>
                  <a:pt x="53" y="27457"/>
                </a:lnTo>
                <a:lnTo>
                  <a:pt x="22048" y="69006"/>
                </a:lnTo>
                <a:lnTo>
                  <a:pt x="49389" y="73941"/>
                </a:lnTo>
                <a:lnTo>
                  <a:pt x="214489" y="73941"/>
                </a:lnTo>
                <a:lnTo>
                  <a:pt x="214489" y="48541"/>
                </a:lnTo>
                <a:lnTo>
                  <a:pt x="36970" y="48541"/>
                </a:lnTo>
                <a:lnTo>
                  <a:pt x="30479" y="46849"/>
                </a:lnTo>
                <a:lnTo>
                  <a:pt x="26810" y="43180"/>
                </a:lnTo>
                <a:lnTo>
                  <a:pt x="23141" y="39792"/>
                </a:lnTo>
                <a:lnTo>
                  <a:pt x="21165" y="33301"/>
                </a:lnTo>
                <a:lnTo>
                  <a:pt x="21165" y="0"/>
                </a:lnTo>
                <a:close/>
              </a:path>
              <a:path w="214629" h="98425">
                <a:moveTo>
                  <a:pt x="79869" y="6772"/>
                </a:moveTo>
                <a:lnTo>
                  <a:pt x="60112" y="6772"/>
                </a:lnTo>
                <a:lnTo>
                  <a:pt x="60112" y="48541"/>
                </a:lnTo>
                <a:lnTo>
                  <a:pt x="79869" y="48541"/>
                </a:lnTo>
                <a:lnTo>
                  <a:pt x="79869" y="67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372083" y="6619515"/>
            <a:ext cx="214629" cy="98425"/>
          </a:xfrm>
          <a:custGeom>
            <a:avLst/>
            <a:gdLst/>
            <a:ahLst/>
            <a:cxnLst/>
            <a:rect l="l" t="t" r="r" b="b"/>
            <a:pathLst>
              <a:path w="214629" h="98425">
                <a:moveTo>
                  <a:pt x="79869" y="73941"/>
                </a:moveTo>
                <a:lnTo>
                  <a:pt x="60112" y="73941"/>
                </a:lnTo>
                <a:lnTo>
                  <a:pt x="60112" y="98212"/>
                </a:lnTo>
                <a:lnTo>
                  <a:pt x="79869" y="98212"/>
                </a:lnTo>
                <a:lnTo>
                  <a:pt x="79869" y="73941"/>
                </a:lnTo>
                <a:close/>
              </a:path>
              <a:path w="214629" h="98425">
                <a:moveTo>
                  <a:pt x="21165" y="0"/>
                </a:moveTo>
                <a:lnTo>
                  <a:pt x="0" y="0"/>
                </a:lnTo>
                <a:lnTo>
                  <a:pt x="53" y="27457"/>
                </a:lnTo>
                <a:lnTo>
                  <a:pt x="22048" y="69006"/>
                </a:lnTo>
                <a:lnTo>
                  <a:pt x="49389" y="73941"/>
                </a:lnTo>
                <a:lnTo>
                  <a:pt x="214489" y="73941"/>
                </a:lnTo>
                <a:lnTo>
                  <a:pt x="214489" y="48541"/>
                </a:lnTo>
                <a:lnTo>
                  <a:pt x="36970" y="48541"/>
                </a:lnTo>
                <a:lnTo>
                  <a:pt x="30479" y="46849"/>
                </a:lnTo>
                <a:lnTo>
                  <a:pt x="26810" y="43179"/>
                </a:lnTo>
                <a:lnTo>
                  <a:pt x="23141" y="39792"/>
                </a:lnTo>
                <a:lnTo>
                  <a:pt x="21165" y="33301"/>
                </a:lnTo>
                <a:lnTo>
                  <a:pt x="21165" y="0"/>
                </a:lnTo>
                <a:close/>
              </a:path>
              <a:path w="214629" h="98425">
                <a:moveTo>
                  <a:pt x="79869" y="6772"/>
                </a:moveTo>
                <a:lnTo>
                  <a:pt x="60112" y="6772"/>
                </a:lnTo>
                <a:lnTo>
                  <a:pt x="60112" y="48541"/>
                </a:lnTo>
                <a:lnTo>
                  <a:pt x="79869" y="48541"/>
                </a:lnTo>
                <a:lnTo>
                  <a:pt x="79869" y="67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432196" y="6585648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372083" y="6585648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372083" y="6507190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89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432196" y="6428732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372083" y="6428732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428563" y="6242184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90" h="130175">
                <a:moveTo>
                  <a:pt x="80397" y="25400"/>
                </a:moveTo>
                <a:lnTo>
                  <a:pt x="60643" y="25400"/>
                </a:lnTo>
                <a:lnTo>
                  <a:pt x="61148" y="69193"/>
                </a:lnTo>
                <a:lnTo>
                  <a:pt x="72908" y="109043"/>
                </a:lnTo>
                <a:lnTo>
                  <a:pt x="120957" y="129898"/>
                </a:lnTo>
                <a:lnTo>
                  <a:pt x="132098" y="126857"/>
                </a:lnTo>
                <a:lnTo>
                  <a:pt x="142997" y="120176"/>
                </a:lnTo>
                <a:lnTo>
                  <a:pt x="154343" y="108882"/>
                </a:lnTo>
                <a:lnTo>
                  <a:pt x="155993" y="104744"/>
                </a:lnTo>
                <a:lnTo>
                  <a:pt x="106889" y="104744"/>
                </a:lnTo>
                <a:lnTo>
                  <a:pt x="95104" y="100566"/>
                </a:lnTo>
                <a:lnTo>
                  <a:pt x="85938" y="90076"/>
                </a:lnTo>
                <a:lnTo>
                  <a:pt x="82917" y="80184"/>
                </a:lnTo>
                <a:lnTo>
                  <a:pt x="81042" y="67012"/>
                </a:lnTo>
                <a:lnTo>
                  <a:pt x="80508" y="53343"/>
                </a:lnTo>
                <a:lnTo>
                  <a:pt x="80397" y="25400"/>
                </a:lnTo>
                <a:close/>
              </a:path>
              <a:path w="161290" h="130175">
                <a:moveTo>
                  <a:pt x="158010" y="0"/>
                </a:moveTo>
                <a:lnTo>
                  <a:pt x="69955" y="0"/>
                </a:lnTo>
                <a:lnTo>
                  <a:pt x="60915" y="305"/>
                </a:lnTo>
                <a:lnTo>
                  <a:pt x="24495" y="11623"/>
                </a:lnTo>
                <a:lnTo>
                  <a:pt x="912" y="53343"/>
                </a:lnTo>
                <a:lnTo>
                  <a:pt x="0" y="69193"/>
                </a:lnTo>
                <a:lnTo>
                  <a:pt x="980" y="81045"/>
                </a:lnTo>
                <a:lnTo>
                  <a:pt x="3306" y="94795"/>
                </a:lnTo>
                <a:lnTo>
                  <a:pt x="6476" y="106813"/>
                </a:lnTo>
                <a:lnTo>
                  <a:pt x="10690" y="119096"/>
                </a:lnTo>
                <a:lnTo>
                  <a:pt x="33818" y="118522"/>
                </a:lnTo>
                <a:lnTo>
                  <a:pt x="28694" y="107077"/>
                </a:lnTo>
                <a:lnTo>
                  <a:pt x="24696" y="94688"/>
                </a:lnTo>
                <a:lnTo>
                  <a:pt x="22961" y="86094"/>
                </a:lnTo>
                <a:lnTo>
                  <a:pt x="22895" y="85475"/>
                </a:lnTo>
                <a:lnTo>
                  <a:pt x="22113" y="74174"/>
                </a:lnTo>
                <a:lnTo>
                  <a:pt x="22514" y="56795"/>
                </a:lnTo>
                <a:lnTo>
                  <a:pt x="26475" y="45006"/>
                </a:lnTo>
                <a:lnTo>
                  <a:pt x="33838" y="34030"/>
                </a:lnTo>
                <a:lnTo>
                  <a:pt x="44554" y="27580"/>
                </a:lnTo>
                <a:lnTo>
                  <a:pt x="58103" y="25400"/>
                </a:lnTo>
                <a:lnTo>
                  <a:pt x="158010" y="25400"/>
                </a:lnTo>
                <a:lnTo>
                  <a:pt x="158010" y="0"/>
                </a:lnTo>
                <a:close/>
              </a:path>
              <a:path w="161290" h="130175">
                <a:moveTo>
                  <a:pt x="134584" y="25400"/>
                </a:moveTo>
                <a:lnTo>
                  <a:pt x="80397" y="25400"/>
                </a:lnTo>
                <a:lnTo>
                  <a:pt x="91058" y="25533"/>
                </a:lnTo>
                <a:lnTo>
                  <a:pt x="104505" y="27479"/>
                </a:lnTo>
                <a:lnTo>
                  <a:pt x="139224" y="59617"/>
                </a:lnTo>
                <a:lnTo>
                  <a:pt x="140747" y="73778"/>
                </a:lnTo>
                <a:lnTo>
                  <a:pt x="140713" y="74174"/>
                </a:lnTo>
                <a:lnTo>
                  <a:pt x="138409" y="86667"/>
                </a:lnTo>
                <a:lnTo>
                  <a:pt x="131679" y="97547"/>
                </a:lnTo>
                <a:lnTo>
                  <a:pt x="122100" y="103116"/>
                </a:lnTo>
                <a:lnTo>
                  <a:pt x="106889" y="104744"/>
                </a:lnTo>
                <a:lnTo>
                  <a:pt x="155993" y="104744"/>
                </a:lnTo>
                <a:lnTo>
                  <a:pt x="158357" y="98818"/>
                </a:lnTo>
                <a:lnTo>
                  <a:pt x="160591" y="85475"/>
                </a:lnTo>
                <a:lnTo>
                  <a:pt x="161008" y="67847"/>
                </a:lnTo>
                <a:lnTo>
                  <a:pt x="158302" y="55746"/>
                </a:lnTo>
                <a:lnTo>
                  <a:pt x="153083" y="43354"/>
                </a:lnTo>
                <a:lnTo>
                  <a:pt x="145292" y="33680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388453" y="6112644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2" y="0"/>
                </a:lnTo>
                <a:lnTo>
                  <a:pt x="176952" y="36687"/>
                </a:lnTo>
                <a:lnTo>
                  <a:pt x="175259" y="43743"/>
                </a:lnTo>
                <a:lnTo>
                  <a:pt x="171590" y="47130"/>
                </a:lnTo>
                <a:lnTo>
                  <a:pt x="168203" y="50516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3" y="77610"/>
                </a:lnTo>
                <a:lnTo>
                  <a:pt x="43743" y="96236"/>
                </a:lnTo>
                <a:lnTo>
                  <a:pt x="63500" y="96236"/>
                </a:lnTo>
                <a:lnTo>
                  <a:pt x="63500" y="77610"/>
                </a:lnTo>
                <a:lnTo>
                  <a:pt x="154561" y="77417"/>
                </a:lnTo>
                <a:lnTo>
                  <a:pt x="194114" y="54938"/>
                </a:lnTo>
                <a:lnTo>
                  <a:pt x="198120" y="25963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3" y="0"/>
                </a:lnTo>
                <a:lnTo>
                  <a:pt x="43743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432196" y="6066641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372083" y="6066641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428535" y="5870280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5" y="0"/>
                </a:moveTo>
                <a:lnTo>
                  <a:pt x="39092" y="8266"/>
                </a:lnTo>
                <a:lnTo>
                  <a:pt x="4439" y="43832"/>
                </a:lnTo>
                <a:lnTo>
                  <a:pt x="0" y="72016"/>
                </a:lnTo>
                <a:lnTo>
                  <a:pt x="1079" y="84537"/>
                </a:lnTo>
                <a:lnTo>
                  <a:pt x="29032" y="128598"/>
                </a:lnTo>
                <a:lnTo>
                  <a:pt x="76778" y="140695"/>
                </a:lnTo>
                <a:lnTo>
                  <a:pt x="94929" y="140927"/>
                </a:lnTo>
                <a:lnTo>
                  <a:pt x="108369" y="138701"/>
                </a:lnTo>
                <a:lnTo>
                  <a:pt x="120477" y="134904"/>
                </a:lnTo>
                <a:lnTo>
                  <a:pt x="131280" y="129513"/>
                </a:lnTo>
                <a:lnTo>
                  <a:pt x="140805" y="122505"/>
                </a:lnTo>
                <a:lnTo>
                  <a:pt x="148064" y="114723"/>
                </a:lnTo>
                <a:lnTo>
                  <a:pt x="76752" y="114723"/>
                </a:lnTo>
                <a:lnTo>
                  <a:pt x="64885" y="113443"/>
                </a:lnTo>
                <a:lnTo>
                  <a:pt x="29461" y="95248"/>
                </a:lnTo>
                <a:lnTo>
                  <a:pt x="21441" y="70772"/>
                </a:lnTo>
                <a:lnTo>
                  <a:pt x="21452" y="69691"/>
                </a:lnTo>
                <a:lnTo>
                  <a:pt x="40501" y="36578"/>
                </a:lnTo>
                <a:lnTo>
                  <a:pt x="91918" y="27257"/>
                </a:lnTo>
                <a:lnTo>
                  <a:pt x="147875" y="27257"/>
                </a:lnTo>
                <a:lnTo>
                  <a:pt x="147732" y="27034"/>
                </a:lnTo>
                <a:lnTo>
                  <a:pt x="106670" y="2773"/>
                </a:lnTo>
                <a:lnTo>
                  <a:pt x="92681" y="679"/>
                </a:lnTo>
                <a:lnTo>
                  <a:pt x="76685" y="0"/>
                </a:lnTo>
                <a:close/>
              </a:path>
              <a:path w="161925" h="140970">
                <a:moveTo>
                  <a:pt x="147875" y="27257"/>
                </a:moveTo>
                <a:lnTo>
                  <a:pt x="91918" y="27257"/>
                </a:lnTo>
                <a:lnTo>
                  <a:pt x="104724" y="29541"/>
                </a:lnTo>
                <a:lnTo>
                  <a:pt x="116292" y="33832"/>
                </a:lnTo>
                <a:lnTo>
                  <a:pt x="126929" y="40324"/>
                </a:lnTo>
                <a:lnTo>
                  <a:pt x="134540" y="49153"/>
                </a:lnTo>
                <a:lnTo>
                  <a:pt x="138958" y="60818"/>
                </a:lnTo>
                <a:lnTo>
                  <a:pt x="140229" y="76306"/>
                </a:lnTo>
                <a:lnTo>
                  <a:pt x="137133" y="87104"/>
                </a:lnTo>
                <a:lnTo>
                  <a:pt x="105967" y="111801"/>
                </a:lnTo>
                <a:lnTo>
                  <a:pt x="76752" y="114723"/>
                </a:lnTo>
                <a:lnTo>
                  <a:pt x="148064" y="114723"/>
                </a:lnTo>
                <a:lnTo>
                  <a:pt x="161346" y="62471"/>
                </a:lnTo>
                <a:lnTo>
                  <a:pt x="159068" y="49515"/>
                </a:lnTo>
                <a:lnTo>
                  <a:pt x="154574" y="37740"/>
                </a:lnTo>
                <a:lnTo>
                  <a:pt x="147875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428987" y="5699752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7585" y="0"/>
                </a:moveTo>
                <a:lnTo>
                  <a:pt x="64451" y="0"/>
                </a:lnTo>
                <a:lnTo>
                  <a:pt x="55518" y="326"/>
                </a:lnTo>
                <a:lnTo>
                  <a:pt x="9019" y="21465"/>
                </a:lnTo>
                <a:lnTo>
                  <a:pt x="0" y="61470"/>
                </a:lnTo>
                <a:lnTo>
                  <a:pt x="2843" y="73342"/>
                </a:lnTo>
                <a:lnTo>
                  <a:pt x="8733" y="86026"/>
                </a:lnTo>
                <a:lnTo>
                  <a:pt x="16753" y="95626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5" y="129258"/>
                </a:lnTo>
                <a:lnTo>
                  <a:pt x="157585" y="103858"/>
                </a:lnTo>
                <a:lnTo>
                  <a:pt x="67284" y="103799"/>
                </a:lnTo>
                <a:lnTo>
                  <a:pt x="54522" y="101997"/>
                </a:lnTo>
                <a:lnTo>
                  <a:pt x="23009" y="68273"/>
                </a:lnTo>
                <a:lnTo>
                  <a:pt x="22332" y="51575"/>
                </a:lnTo>
                <a:lnTo>
                  <a:pt x="27348" y="40783"/>
                </a:lnTo>
                <a:lnTo>
                  <a:pt x="38719" y="30395"/>
                </a:lnTo>
                <a:lnTo>
                  <a:pt x="50433" y="26678"/>
                </a:lnTo>
                <a:lnTo>
                  <a:pt x="65298" y="25400"/>
                </a:lnTo>
                <a:lnTo>
                  <a:pt x="157585" y="25400"/>
                </a:lnTo>
                <a:lnTo>
                  <a:pt x="1575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9731967" y="56515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9731967" y="562895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9731967" y="1769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9731967" y="1746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9604102" y="6602864"/>
            <a:ext cx="205740" cy="160655"/>
          </a:xfrm>
          <a:custGeom>
            <a:avLst/>
            <a:gdLst/>
            <a:ahLst/>
            <a:cxnLst/>
            <a:rect l="l" t="t" r="r" b="b"/>
            <a:pathLst>
              <a:path w="205740" h="160654">
                <a:moveTo>
                  <a:pt x="63885" y="28476"/>
                </a:moveTo>
                <a:lnTo>
                  <a:pt x="22276" y="38255"/>
                </a:lnTo>
                <a:lnTo>
                  <a:pt x="820" y="81957"/>
                </a:lnTo>
                <a:lnTo>
                  <a:pt x="0" y="160301"/>
                </a:lnTo>
                <a:lnTo>
                  <a:pt x="205739" y="160301"/>
                </a:lnTo>
                <a:lnTo>
                  <a:pt x="205739" y="132361"/>
                </a:lnTo>
                <a:lnTo>
                  <a:pt x="22859" y="132361"/>
                </a:lnTo>
                <a:lnTo>
                  <a:pt x="22870" y="96087"/>
                </a:lnTo>
                <a:lnTo>
                  <a:pt x="39369" y="61619"/>
                </a:lnTo>
                <a:lnTo>
                  <a:pt x="67983" y="57500"/>
                </a:lnTo>
                <a:lnTo>
                  <a:pt x="107190" y="57500"/>
                </a:lnTo>
                <a:lnTo>
                  <a:pt x="105248" y="52569"/>
                </a:lnTo>
                <a:lnTo>
                  <a:pt x="97965" y="42754"/>
                </a:lnTo>
                <a:lnTo>
                  <a:pt x="86382" y="33271"/>
                </a:lnTo>
                <a:lnTo>
                  <a:pt x="77004" y="30124"/>
                </a:lnTo>
                <a:lnTo>
                  <a:pt x="63885" y="28476"/>
                </a:lnTo>
                <a:close/>
              </a:path>
              <a:path w="205740" h="160654">
                <a:moveTo>
                  <a:pt x="107190" y="57500"/>
                </a:moveTo>
                <a:lnTo>
                  <a:pt x="67983" y="57500"/>
                </a:lnTo>
                <a:lnTo>
                  <a:pt x="79319" y="61995"/>
                </a:lnTo>
                <a:lnTo>
                  <a:pt x="89938" y="71545"/>
                </a:lnTo>
                <a:lnTo>
                  <a:pt x="94451" y="82896"/>
                </a:lnTo>
                <a:lnTo>
                  <a:pt x="95956" y="97365"/>
                </a:lnTo>
                <a:lnTo>
                  <a:pt x="95956" y="132361"/>
                </a:lnTo>
                <a:lnTo>
                  <a:pt x="118816" y="132361"/>
                </a:lnTo>
                <a:lnTo>
                  <a:pt x="122340" y="83370"/>
                </a:lnTo>
                <a:lnTo>
                  <a:pt x="141488" y="62652"/>
                </a:lnTo>
                <a:lnTo>
                  <a:pt x="109220" y="62652"/>
                </a:lnTo>
                <a:lnTo>
                  <a:pt x="107190" y="57500"/>
                </a:lnTo>
                <a:close/>
              </a:path>
              <a:path w="205740" h="160654">
                <a:moveTo>
                  <a:pt x="205739" y="0"/>
                </a:moveTo>
                <a:lnTo>
                  <a:pt x="142592" y="31793"/>
                </a:lnTo>
                <a:lnTo>
                  <a:pt x="111478" y="56725"/>
                </a:lnTo>
                <a:lnTo>
                  <a:pt x="109220" y="62652"/>
                </a:lnTo>
                <a:lnTo>
                  <a:pt x="141488" y="62652"/>
                </a:lnTo>
                <a:lnTo>
                  <a:pt x="152965" y="56161"/>
                </a:lnTo>
                <a:lnTo>
                  <a:pt x="205739" y="29914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9652541" y="6436070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09">
                <a:moveTo>
                  <a:pt x="86181" y="0"/>
                </a:moveTo>
                <a:lnTo>
                  <a:pt x="73763" y="0"/>
                </a:lnTo>
                <a:lnTo>
                  <a:pt x="65090" y="315"/>
                </a:lnTo>
                <a:lnTo>
                  <a:pt x="28391" y="11494"/>
                </a:lnTo>
                <a:lnTo>
                  <a:pt x="2526" y="47669"/>
                </a:lnTo>
                <a:lnTo>
                  <a:pt x="0" y="79468"/>
                </a:lnTo>
                <a:lnTo>
                  <a:pt x="2712" y="92202"/>
                </a:lnTo>
                <a:lnTo>
                  <a:pt x="23447" y="124424"/>
                </a:lnTo>
                <a:lnTo>
                  <a:pt x="69336" y="142322"/>
                </a:lnTo>
                <a:lnTo>
                  <a:pt x="84608" y="143052"/>
                </a:lnTo>
                <a:lnTo>
                  <a:pt x="97985" y="141898"/>
                </a:lnTo>
                <a:lnTo>
                  <a:pt x="142966" y="118186"/>
                </a:lnTo>
                <a:lnTo>
                  <a:pt x="144132" y="116558"/>
                </a:lnTo>
                <a:lnTo>
                  <a:pt x="86181" y="116558"/>
                </a:lnTo>
                <a:lnTo>
                  <a:pt x="86181" y="113526"/>
                </a:lnTo>
                <a:lnTo>
                  <a:pt x="53913" y="113526"/>
                </a:lnTo>
                <a:lnTo>
                  <a:pt x="42166" y="108515"/>
                </a:lnTo>
                <a:lnTo>
                  <a:pt x="32695" y="100878"/>
                </a:lnTo>
                <a:lnTo>
                  <a:pt x="26119" y="91405"/>
                </a:lnTo>
                <a:lnTo>
                  <a:pt x="22092" y="79468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20"/>
                </a:lnTo>
                <a:lnTo>
                  <a:pt x="66426" y="25400"/>
                </a:lnTo>
                <a:lnTo>
                  <a:pt x="86181" y="25400"/>
                </a:lnTo>
                <a:lnTo>
                  <a:pt x="86181" y="0"/>
                </a:lnTo>
                <a:close/>
              </a:path>
              <a:path w="161290" h="143509">
                <a:moveTo>
                  <a:pt x="149399" y="5927"/>
                </a:moveTo>
                <a:lnTo>
                  <a:pt x="125433" y="5967"/>
                </a:lnTo>
                <a:lnTo>
                  <a:pt x="130097" y="15379"/>
                </a:lnTo>
                <a:lnTo>
                  <a:pt x="134208" y="26762"/>
                </a:lnTo>
                <a:lnTo>
                  <a:pt x="138150" y="41893"/>
                </a:lnTo>
                <a:lnTo>
                  <a:pt x="139287" y="53755"/>
                </a:lnTo>
                <a:lnTo>
                  <a:pt x="139421" y="69580"/>
                </a:lnTo>
                <a:lnTo>
                  <a:pt x="136856" y="82003"/>
                </a:lnTo>
                <a:lnTo>
                  <a:pt x="100612" y="114514"/>
                </a:lnTo>
                <a:lnTo>
                  <a:pt x="86181" y="116558"/>
                </a:lnTo>
                <a:lnTo>
                  <a:pt x="144132" y="116558"/>
                </a:lnTo>
                <a:lnTo>
                  <a:pt x="160150" y="72468"/>
                </a:lnTo>
                <a:lnTo>
                  <a:pt x="160786" y="56180"/>
                </a:lnTo>
                <a:lnTo>
                  <a:pt x="159643" y="44130"/>
                </a:lnTo>
                <a:lnTo>
                  <a:pt x="157402" y="30069"/>
                </a:lnTo>
                <a:lnTo>
                  <a:pt x="154017" y="17838"/>
                </a:lnTo>
                <a:lnTo>
                  <a:pt x="149399" y="5927"/>
                </a:lnTo>
                <a:close/>
              </a:path>
              <a:path w="161290" h="143509">
                <a:moveTo>
                  <a:pt x="86181" y="25400"/>
                </a:moveTo>
                <a:lnTo>
                  <a:pt x="66426" y="25400"/>
                </a:lnTo>
                <a:lnTo>
                  <a:pt x="53913" y="113526"/>
                </a:lnTo>
                <a:lnTo>
                  <a:pt x="86181" y="113526"/>
                </a:lnTo>
                <a:lnTo>
                  <a:pt x="8618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9595353" y="6381884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9655468" y="6303426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9595353" y="6303426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9652379" y="6110668"/>
            <a:ext cx="215900" cy="138430"/>
          </a:xfrm>
          <a:custGeom>
            <a:avLst/>
            <a:gdLst/>
            <a:ahLst/>
            <a:cxnLst/>
            <a:rect l="l" t="t" r="r" b="b"/>
            <a:pathLst>
              <a:path w="215900" h="138429">
                <a:moveTo>
                  <a:pt x="138273" y="0"/>
                </a:moveTo>
                <a:lnTo>
                  <a:pt x="3089" y="0"/>
                </a:lnTo>
                <a:lnTo>
                  <a:pt x="3089" y="25400"/>
                </a:lnTo>
                <a:lnTo>
                  <a:pt x="23272" y="27450"/>
                </a:lnTo>
                <a:lnTo>
                  <a:pt x="13410" y="35810"/>
                </a:lnTo>
                <a:lnTo>
                  <a:pt x="31" y="81032"/>
                </a:lnTo>
                <a:lnTo>
                  <a:pt x="0" y="83532"/>
                </a:lnTo>
                <a:lnTo>
                  <a:pt x="2784" y="94592"/>
                </a:lnTo>
                <a:lnTo>
                  <a:pt x="29783" y="126683"/>
                </a:lnTo>
                <a:lnTo>
                  <a:pt x="81271" y="137980"/>
                </a:lnTo>
                <a:lnTo>
                  <a:pt x="94405" y="137039"/>
                </a:lnTo>
                <a:lnTo>
                  <a:pt x="140932" y="116401"/>
                </a:lnTo>
                <a:lnTo>
                  <a:pt x="144689" y="111713"/>
                </a:lnTo>
                <a:lnTo>
                  <a:pt x="75043" y="111713"/>
                </a:lnTo>
                <a:lnTo>
                  <a:pt x="63092" y="110563"/>
                </a:lnTo>
                <a:lnTo>
                  <a:pt x="27783" y="92363"/>
                </a:lnTo>
                <a:lnTo>
                  <a:pt x="20627" y="66747"/>
                </a:lnTo>
                <a:lnTo>
                  <a:pt x="22798" y="54836"/>
                </a:lnTo>
                <a:lnTo>
                  <a:pt x="63759" y="26370"/>
                </a:lnTo>
                <a:lnTo>
                  <a:pt x="78442" y="25400"/>
                </a:lnTo>
                <a:lnTo>
                  <a:pt x="201880" y="25400"/>
                </a:lnTo>
                <a:lnTo>
                  <a:pt x="199817" y="22430"/>
                </a:lnTo>
                <a:lnTo>
                  <a:pt x="189646" y="12174"/>
                </a:lnTo>
                <a:lnTo>
                  <a:pt x="179336" y="6871"/>
                </a:lnTo>
                <a:lnTo>
                  <a:pt x="167337" y="3064"/>
                </a:lnTo>
                <a:lnTo>
                  <a:pt x="153649" y="768"/>
                </a:lnTo>
                <a:lnTo>
                  <a:pt x="138273" y="0"/>
                </a:lnTo>
                <a:close/>
              </a:path>
              <a:path w="215900" h="138429">
                <a:moveTo>
                  <a:pt x="201880" y="25400"/>
                </a:moveTo>
                <a:lnTo>
                  <a:pt x="130371" y="25400"/>
                </a:lnTo>
                <a:lnTo>
                  <a:pt x="147797" y="25522"/>
                </a:lnTo>
                <a:lnTo>
                  <a:pt x="161631" y="27455"/>
                </a:lnTo>
                <a:lnTo>
                  <a:pt x="193614" y="60490"/>
                </a:lnTo>
                <a:lnTo>
                  <a:pt x="195000" y="75070"/>
                </a:lnTo>
                <a:lnTo>
                  <a:pt x="194908" y="83283"/>
                </a:lnTo>
                <a:lnTo>
                  <a:pt x="193871" y="90029"/>
                </a:lnTo>
                <a:lnTo>
                  <a:pt x="189920" y="104703"/>
                </a:lnTo>
                <a:lnTo>
                  <a:pt x="187096" y="112041"/>
                </a:lnTo>
                <a:lnTo>
                  <a:pt x="183146" y="119380"/>
                </a:lnTo>
                <a:lnTo>
                  <a:pt x="207700" y="119380"/>
                </a:lnTo>
                <a:lnTo>
                  <a:pt x="215879" y="69985"/>
                </a:lnTo>
                <a:lnTo>
                  <a:pt x="214938" y="56603"/>
                </a:lnTo>
                <a:lnTo>
                  <a:pt x="212154" y="44388"/>
                </a:lnTo>
                <a:lnTo>
                  <a:pt x="207217" y="33082"/>
                </a:lnTo>
                <a:lnTo>
                  <a:pt x="201880" y="25400"/>
                </a:lnTo>
                <a:close/>
              </a:path>
              <a:path w="215900" h="138429">
                <a:moveTo>
                  <a:pt x="130371" y="25400"/>
                </a:moveTo>
                <a:lnTo>
                  <a:pt x="78442" y="25400"/>
                </a:lnTo>
                <a:lnTo>
                  <a:pt x="86263" y="25655"/>
                </a:lnTo>
                <a:lnTo>
                  <a:pt x="99881" y="27591"/>
                </a:lnTo>
                <a:lnTo>
                  <a:pt x="134618" y="57293"/>
                </a:lnTo>
                <a:lnTo>
                  <a:pt x="136162" y="72252"/>
                </a:lnTo>
                <a:lnTo>
                  <a:pt x="133525" y="83532"/>
                </a:lnTo>
                <a:lnTo>
                  <a:pt x="103994" y="108549"/>
                </a:lnTo>
                <a:lnTo>
                  <a:pt x="75043" y="111713"/>
                </a:lnTo>
                <a:lnTo>
                  <a:pt x="144689" y="111713"/>
                </a:lnTo>
                <a:lnTo>
                  <a:pt x="156946" y="69985"/>
                </a:lnTo>
                <a:lnTo>
                  <a:pt x="156980" y="66747"/>
                </a:lnTo>
                <a:lnTo>
                  <a:pt x="154518" y="55175"/>
                </a:lnTo>
                <a:lnTo>
                  <a:pt x="149026" y="42926"/>
                </a:lnTo>
                <a:lnTo>
                  <a:pt x="141021" y="33336"/>
                </a:lnTo>
                <a:lnTo>
                  <a:pt x="130371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9655468" y="6045757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9595353" y="6045757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9651806" y="5849394"/>
            <a:ext cx="161925" cy="140970"/>
          </a:xfrm>
          <a:custGeom>
            <a:avLst/>
            <a:gdLst/>
            <a:ahLst/>
            <a:cxnLst/>
            <a:rect l="l" t="t" r="r" b="b"/>
            <a:pathLst>
              <a:path w="161925" h="140970">
                <a:moveTo>
                  <a:pt x="76684" y="0"/>
                </a:moveTo>
                <a:lnTo>
                  <a:pt x="39092" y="8267"/>
                </a:lnTo>
                <a:lnTo>
                  <a:pt x="4438" y="43833"/>
                </a:lnTo>
                <a:lnTo>
                  <a:pt x="0" y="72017"/>
                </a:lnTo>
                <a:lnTo>
                  <a:pt x="1078" y="84538"/>
                </a:lnTo>
                <a:lnTo>
                  <a:pt x="29032" y="128599"/>
                </a:lnTo>
                <a:lnTo>
                  <a:pt x="76778" y="140696"/>
                </a:lnTo>
                <a:lnTo>
                  <a:pt x="94929" y="140928"/>
                </a:lnTo>
                <a:lnTo>
                  <a:pt x="108369" y="138702"/>
                </a:lnTo>
                <a:lnTo>
                  <a:pt x="120477" y="134905"/>
                </a:lnTo>
                <a:lnTo>
                  <a:pt x="131280" y="129514"/>
                </a:lnTo>
                <a:lnTo>
                  <a:pt x="140805" y="122505"/>
                </a:lnTo>
                <a:lnTo>
                  <a:pt x="148061" y="114724"/>
                </a:lnTo>
                <a:lnTo>
                  <a:pt x="76752" y="114724"/>
                </a:lnTo>
                <a:lnTo>
                  <a:pt x="64886" y="113445"/>
                </a:lnTo>
                <a:lnTo>
                  <a:pt x="29462" y="95249"/>
                </a:lnTo>
                <a:lnTo>
                  <a:pt x="21441" y="70773"/>
                </a:lnTo>
                <a:lnTo>
                  <a:pt x="21452" y="69692"/>
                </a:lnTo>
                <a:lnTo>
                  <a:pt x="40500" y="36579"/>
                </a:lnTo>
                <a:lnTo>
                  <a:pt x="91917" y="27257"/>
                </a:lnTo>
                <a:lnTo>
                  <a:pt x="147874" y="27257"/>
                </a:lnTo>
                <a:lnTo>
                  <a:pt x="147731" y="27034"/>
                </a:lnTo>
                <a:lnTo>
                  <a:pt x="106669" y="2773"/>
                </a:lnTo>
                <a:lnTo>
                  <a:pt x="92680" y="679"/>
                </a:lnTo>
                <a:lnTo>
                  <a:pt x="76684" y="0"/>
                </a:lnTo>
                <a:close/>
              </a:path>
              <a:path w="161925" h="140970">
                <a:moveTo>
                  <a:pt x="147874" y="27257"/>
                </a:moveTo>
                <a:lnTo>
                  <a:pt x="91917" y="27257"/>
                </a:lnTo>
                <a:lnTo>
                  <a:pt x="104723" y="29541"/>
                </a:lnTo>
                <a:lnTo>
                  <a:pt x="116291" y="33832"/>
                </a:lnTo>
                <a:lnTo>
                  <a:pt x="126928" y="40324"/>
                </a:lnTo>
                <a:lnTo>
                  <a:pt x="134539" y="49153"/>
                </a:lnTo>
                <a:lnTo>
                  <a:pt x="138957" y="60818"/>
                </a:lnTo>
                <a:lnTo>
                  <a:pt x="140228" y="76307"/>
                </a:lnTo>
                <a:lnTo>
                  <a:pt x="137131" y="87105"/>
                </a:lnTo>
                <a:lnTo>
                  <a:pt x="105966" y="111802"/>
                </a:lnTo>
                <a:lnTo>
                  <a:pt x="76752" y="114724"/>
                </a:lnTo>
                <a:lnTo>
                  <a:pt x="148061" y="114724"/>
                </a:lnTo>
                <a:lnTo>
                  <a:pt x="161346" y="62470"/>
                </a:lnTo>
                <a:lnTo>
                  <a:pt x="159067" y="49514"/>
                </a:lnTo>
                <a:lnTo>
                  <a:pt x="154573" y="37740"/>
                </a:lnTo>
                <a:lnTo>
                  <a:pt x="147874" y="272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9652258" y="5678868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7583" y="0"/>
                </a:moveTo>
                <a:lnTo>
                  <a:pt x="64451" y="0"/>
                </a:lnTo>
                <a:lnTo>
                  <a:pt x="55517" y="326"/>
                </a:lnTo>
                <a:lnTo>
                  <a:pt x="9018" y="21465"/>
                </a:lnTo>
                <a:lnTo>
                  <a:pt x="0" y="61470"/>
                </a:lnTo>
                <a:lnTo>
                  <a:pt x="2842" y="73341"/>
                </a:lnTo>
                <a:lnTo>
                  <a:pt x="8732" y="86026"/>
                </a:lnTo>
                <a:lnTo>
                  <a:pt x="16752" y="95625"/>
                </a:lnTo>
                <a:lnTo>
                  <a:pt x="27196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3" y="129258"/>
                </a:lnTo>
                <a:lnTo>
                  <a:pt x="157583" y="103858"/>
                </a:lnTo>
                <a:lnTo>
                  <a:pt x="67283" y="103799"/>
                </a:lnTo>
                <a:lnTo>
                  <a:pt x="54522" y="101997"/>
                </a:lnTo>
                <a:lnTo>
                  <a:pt x="23009" y="68274"/>
                </a:lnTo>
                <a:lnTo>
                  <a:pt x="22332" y="51576"/>
                </a:lnTo>
                <a:lnTo>
                  <a:pt x="27348" y="40783"/>
                </a:lnTo>
                <a:lnTo>
                  <a:pt x="38718" y="30394"/>
                </a:lnTo>
                <a:lnTo>
                  <a:pt x="50431" y="26678"/>
                </a:lnTo>
                <a:lnTo>
                  <a:pt x="65296" y="25400"/>
                </a:lnTo>
                <a:lnTo>
                  <a:pt x="157583" y="25400"/>
                </a:lnTo>
                <a:lnTo>
                  <a:pt x="157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0982580" y="56515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0982580" y="562895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0982580" y="1769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0982580" y="1746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0882054" y="7452106"/>
            <a:ext cx="205740" cy="188595"/>
          </a:xfrm>
          <a:custGeom>
            <a:avLst/>
            <a:gdLst/>
            <a:ahLst/>
            <a:cxnLst/>
            <a:rect l="l" t="t" r="r" b="b"/>
            <a:pathLst>
              <a:path w="205740" h="188595">
                <a:moveTo>
                  <a:pt x="205740" y="0"/>
                </a:moveTo>
                <a:lnTo>
                  <a:pt x="0" y="0"/>
                </a:lnTo>
                <a:lnTo>
                  <a:pt x="0" y="41487"/>
                </a:lnTo>
                <a:lnTo>
                  <a:pt x="139981" y="94261"/>
                </a:lnTo>
                <a:lnTo>
                  <a:pt x="0" y="146756"/>
                </a:lnTo>
                <a:lnTo>
                  <a:pt x="0" y="188241"/>
                </a:lnTo>
                <a:lnTo>
                  <a:pt x="205740" y="188241"/>
                </a:lnTo>
                <a:lnTo>
                  <a:pt x="205740" y="161149"/>
                </a:lnTo>
                <a:lnTo>
                  <a:pt x="25118" y="161149"/>
                </a:lnTo>
                <a:lnTo>
                  <a:pt x="166229" y="108090"/>
                </a:lnTo>
                <a:lnTo>
                  <a:pt x="166229" y="80150"/>
                </a:lnTo>
                <a:lnTo>
                  <a:pt x="25118" y="27092"/>
                </a:lnTo>
                <a:lnTo>
                  <a:pt x="205740" y="27092"/>
                </a:lnTo>
                <a:lnTo>
                  <a:pt x="2057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0929785" y="7277127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90" h="130175">
                <a:moveTo>
                  <a:pt x="80397" y="25399"/>
                </a:moveTo>
                <a:lnTo>
                  <a:pt x="60643" y="25399"/>
                </a:lnTo>
                <a:lnTo>
                  <a:pt x="61148" y="69193"/>
                </a:lnTo>
                <a:lnTo>
                  <a:pt x="72908" y="109044"/>
                </a:lnTo>
                <a:lnTo>
                  <a:pt x="120957" y="129899"/>
                </a:lnTo>
                <a:lnTo>
                  <a:pt x="132098" y="126858"/>
                </a:lnTo>
                <a:lnTo>
                  <a:pt x="142997" y="120176"/>
                </a:lnTo>
                <a:lnTo>
                  <a:pt x="154343" y="108883"/>
                </a:lnTo>
                <a:lnTo>
                  <a:pt x="155993" y="104745"/>
                </a:lnTo>
                <a:lnTo>
                  <a:pt x="106888" y="104745"/>
                </a:lnTo>
                <a:lnTo>
                  <a:pt x="95103" y="100568"/>
                </a:lnTo>
                <a:lnTo>
                  <a:pt x="85939" y="90077"/>
                </a:lnTo>
                <a:lnTo>
                  <a:pt x="82917" y="80185"/>
                </a:lnTo>
                <a:lnTo>
                  <a:pt x="81042" y="67013"/>
                </a:lnTo>
                <a:lnTo>
                  <a:pt x="80508" y="53344"/>
                </a:lnTo>
                <a:lnTo>
                  <a:pt x="80397" y="25399"/>
                </a:lnTo>
                <a:close/>
              </a:path>
              <a:path w="161290" h="130175">
                <a:moveTo>
                  <a:pt x="158008" y="0"/>
                </a:moveTo>
                <a:lnTo>
                  <a:pt x="69955" y="0"/>
                </a:lnTo>
                <a:lnTo>
                  <a:pt x="60914" y="305"/>
                </a:lnTo>
                <a:lnTo>
                  <a:pt x="24495" y="11624"/>
                </a:lnTo>
                <a:lnTo>
                  <a:pt x="912" y="53344"/>
                </a:lnTo>
                <a:lnTo>
                  <a:pt x="0" y="69193"/>
                </a:lnTo>
                <a:lnTo>
                  <a:pt x="980" y="81046"/>
                </a:lnTo>
                <a:lnTo>
                  <a:pt x="3306" y="94796"/>
                </a:lnTo>
                <a:lnTo>
                  <a:pt x="6475" y="106814"/>
                </a:lnTo>
                <a:lnTo>
                  <a:pt x="10688" y="119098"/>
                </a:lnTo>
                <a:lnTo>
                  <a:pt x="33817" y="118522"/>
                </a:lnTo>
                <a:lnTo>
                  <a:pt x="28694" y="107078"/>
                </a:lnTo>
                <a:lnTo>
                  <a:pt x="24695" y="94689"/>
                </a:lnTo>
                <a:lnTo>
                  <a:pt x="22961" y="86095"/>
                </a:lnTo>
                <a:lnTo>
                  <a:pt x="22895" y="85476"/>
                </a:lnTo>
                <a:lnTo>
                  <a:pt x="22113" y="74174"/>
                </a:lnTo>
                <a:lnTo>
                  <a:pt x="22514" y="56795"/>
                </a:lnTo>
                <a:lnTo>
                  <a:pt x="26474" y="45005"/>
                </a:lnTo>
                <a:lnTo>
                  <a:pt x="33838" y="34029"/>
                </a:lnTo>
                <a:lnTo>
                  <a:pt x="44554" y="27579"/>
                </a:lnTo>
                <a:lnTo>
                  <a:pt x="58103" y="25399"/>
                </a:lnTo>
                <a:lnTo>
                  <a:pt x="158008" y="25399"/>
                </a:lnTo>
                <a:lnTo>
                  <a:pt x="158008" y="0"/>
                </a:lnTo>
                <a:close/>
              </a:path>
              <a:path w="161290" h="130175">
                <a:moveTo>
                  <a:pt x="134584" y="25399"/>
                </a:moveTo>
                <a:lnTo>
                  <a:pt x="80397" y="25399"/>
                </a:lnTo>
                <a:lnTo>
                  <a:pt x="91059" y="25534"/>
                </a:lnTo>
                <a:lnTo>
                  <a:pt x="104505" y="27480"/>
                </a:lnTo>
                <a:lnTo>
                  <a:pt x="139224" y="59618"/>
                </a:lnTo>
                <a:lnTo>
                  <a:pt x="140747" y="73779"/>
                </a:lnTo>
                <a:lnTo>
                  <a:pt x="140713" y="74174"/>
                </a:lnTo>
                <a:lnTo>
                  <a:pt x="138409" y="86668"/>
                </a:lnTo>
                <a:lnTo>
                  <a:pt x="131678" y="97548"/>
                </a:lnTo>
                <a:lnTo>
                  <a:pt x="122100" y="103117"/>
                </a:lnTo>
                <a:lnTo>
                  <a:pt x="106888" y="104745"/>
                </a:lnTo>
                <a:lnTo>
                  <a:pt x="155993" y="104745"/>
                </a:lnTo>
                <a:lnTo>
                  <a:pt x="158357" y="98819"/>
                </a:lnTo>
                <a:lnTo>
                  <a:pt x="160591" y="85476"/>
                </a:lnTo>
                <a:lnTo>
                  <a:pt x="161007" y="67848"/>
                </a:lnTo>
                <a:lnTo>
                  <a:pt x="158302" y="55747"/>
                </a:lnTo>
                <a:lnTo>
                  <a:pt x="153083" y="43355"/>
                </a:lnTo>
                <a:lnTo>
                  <a:pt x="145292" y="33681"/>
                </a:lnTo>
                <a:lnTo>
                  <a:pt x="134584" y="253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0929750" y="7135452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5" h="90804">
                <a:moveTo>
                  <a:pt x="27374" y="0"/>
                </a:moveTo>
                <a:lnTo>
                  <a:pt x="1410" y="0"/>
                </a:lnTo>
                <a:lnTo>
                  <a:pt x="845" y="2821"/>
                </a:lnTo>
                <a:lnTo>
                  <a:pt x="281" y="7054"/>
                </a:lnTo>
                <a:lnTo>
                  <a:pt x="281" y="9312"/>
                </a:lnTo>
                <a:lnTo>
                  <a:pt x="0" y="11289"/>
                </a:lnTo>
                <a:lnTo>
                  <a:pt x="16854" y="57248"/>
                </a:lnTo>
                <a:lnTo>
                  <a:pt x="27658" y="64910"/>
                </a:lnTo>
                <a:lnTo>
                  <a:pt x="3669" y="64910"/>
                </a:lnTo>
                <a:lnTo>
                  <a:pt x="3669" y="90310"/>
                </a:lnTo>
                <a:lnTo>
                  <a:pt x="158043" y="90310"/>
                </a:lnTo>
                <a:lnTo>
                  <a:pt x="158043" y="64910"/>
                </a:lnTo>
                <a:lnTo>
                  <a:pt x="76740" y="64910"/>
                </a:lnTo>
                <a:lnTo>
                  <a:pt x="64304" y="64093"/>
                </a:lnTo>
                <a:lnTo>
                  <a:pt x="29679" y="45779"/>
                </a:lnTo>
                <a:lnTo>
                  <a:pt x="22578" y="20319"/>
                </a:lnTo>
                <a:lnTo>
                  <a:pt x="22578" y="16369"/>
                </a:lnTo>
                <a:lnTo>
                  <a:pt x="23141" y="12699"/>
                </a:lnTo>
                <a:lnTo>
                  <a:pt x="23705" y="9312"/>
                </a:lnTo>
                <a:lnTo>
                  <a:pt x="24552" y="5925"/>
                </a:lnTo>
                <a:lnTo>
                  <a:pt x="25681" y="2821"/>
                </a:lnTo>
                <a:lnTo>
                  <a:pt x="273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0933419" y="7096224"/>
            <a:ext cx="154940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3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0873305" y="7096224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17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0889674" y="6953136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4" y="0"/>
                </a:lnTo>
                <a:lnTo>
                  <a:pt x="176954" y="36689"/>
                </a:lnTo>
                <a:lnTo>
                  <a:pt x="175259" y="43745"/>
                </a:lnTo>
                <a:lnTo>
                  <a:pt x="171590" y="47130"/>
                </a:lnTo>
                <a:lnTo>
                  <a:pt x="168205" y="50518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5" y="77610"/>
                </a:lnTo>
                <a:lnTo>
                  <a:pt x="43745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1" y="77416"/>
                </a:lnTo>
                <a:lnTo>
                  <a:pt x="194114" y="54939"/>
                </a:lnTo>
                <a:lnTo>
                  <a:pt x="198120" y="25965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5" y="0"/>
                </a:lnTo>
                <a:lnTo>
                  <a:pt x="43745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0929785" y="6799043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90" h="130175">
                <a:moveTo>
                  <a:pt x="80397" y="25400"/>
                </a:moveTo>
                <a:lnTo>
                  <a:pt x="60643" y="25400"/>
                </a:lnTo>
                <a:lnTo>
                  <a:pt x="61148" y="69193"/>
                </a:lnTo>
                <a:lnTo>
                  <a:pt x="72908" y="109043"/>
                </a:lnTo>
                <a:lnTo>
                  <a:pt x="120957" y="129898"/>
                </a:lnTo>
                <a:lnTo>
                  <a:pt x="132098" y="126857"/>
                </a:lnTo>
                <a:lnTo>
                  <a:pt x="142997" y="120176"/>
                </a:lnTo>
                <a:lnTo>
                  <a:pt x="154343" y="108882"/>
                </a:lnTo>
                <a:lnTo>
                  <a:pt x="155993" y="104744"/>
                </a:lnTo>
                <a:lnTo>
                  <a:pt x="106889" y="104744"/>
                </a:lnTo>
                <a:lnTo>
                  <a:pt x="95104" y="100567"/>
                </a:lnTo>
                <a:lnTo>
                  <a:pt x="85939" y="90077"/>
                </a:lnTo>
                <a:lnTo>
                  <a:pt x="82918" y="80185"/>
                </a:lnTo>
                <a:lnTo>
                  <a:pt x="81042" y="67013"/>
                </a:lnTo>
                <a:lnTo>
                  <a:pt x="80508" y="53344"/>
                </a:lnTo>
                <a:lnTo>
                  <a:pt x="80397" y="25400"/>
                </a:lnTo>
                <a:close/>
              </a:path>
              <a:path w="161290" h="130175">
                <a:moveTo>
                  <a:pt x="158008" y="0"/>
                </a:moveTo>
                <a:lnTo>
                  <a:pt x="69955" y="0"/>
                </a:lnTo>
                <a:lnTo>
                  <a:pt x="60914" y="305"/>
                </a:lnTo>
                <a:lnTo>
                  <a:pt x="24495" y="11624"/>
                </a:lnTo>
                <a:lnTo>
                  <a:pt x="912" y="53344"/>
                </a:lnTo>
                <a:lnTo>
                  <a:pt x="0" y="69193"/>
                </a:lnTo>
                <a:lnTo>
                  <a:pt x="980" y="81046"/>
                </a:lnTo>
                <a:lnTo>
                  <a:pt x="3306" y="94796"/>
                </a:lnTo>
                <a:lnTo>
                  <a:pt x="6475" y="106813"/>
                </a:lnTo>
                <a:lnTo>
                  <a:pt x="10688" y="119098"/>
                </a:lnTo>
                <a:lnTo>
                  <a:pt x="33817" y="118522"/>
                </a:lnTo>
                <a:lnTo>
                  <a:pt x="28694" y="107077"/>
                </a:lnTo>
                <a:lnTo>
                  <a:pt x="24695" y="94689"/>
                </a:lnTo>
                <a:lnTo>
                  <a:pt x="22961" y="86095"/>
                </a:lnTo>
                <a:lnTo>
                  <a:pt x="22895" y="85475"/>
                </a:lnTo>
                <a:lnTo>
                  <a:pt x="22113" y="74173"/>
                </a:lnTo>
                <a:lnTo>
                  <a:pt x="22514" y="56795"/>
                </a:lnTo>
                <a:lnTo>
                  <a:pt x="26474" y="45005"/>
                </a:lnTo>
                <a:lnTo>
                  <a:pt x="33838" y="34029"/>
                </a:lnTo>
                <a:lnTo>
                  <a:pt x="44554" y="27579"/>
                </a:lnTo>
                <a:lnTo>
                  <a:pt x="58103" y="25400"/>
                </a:lnTo>
                <a:lnTo>
                  <a:pt x="158008" y="25400"/>
                </a:lnTo>
                <a:lnTo>
                  <a:pt x="158008" y="0"/>
                </a:lnTo>
                <a:close/>
              </a:path>
              <a:path w="161290" h="130175">
                <a:moveTo>
                  <a:pt x="134584" y="25400"/>
                </a:moveTo>
                <a:lnTo>
                  <a:pt x="80397" y="25400"/>
                </a:lnTo>
                <a:lnTo>
                  <a:pt x="91058" y="25533"/>
                </a:lnTo>
                <a:lnTo>
                  <a:pt x="104505" y="27479"/>
                </a:lnTo>
                <a:lnTo>
                  <a:pt x="139224" y="59617"/>
                </a:lnTo>
                <a:lnTo>
                  <a:pt x="140747" y="73778"/>
                </a:lnTo>
                <a:lnTo>
                  <a:pt x="140713" y="74173"/>
                </a:lnTo>
                <a:lnTo>
                  <a:pt x="138409" y="86667"/>
                </a:lnTo>
                <a:lnTo>
                  <a:pt x="131679" y="97547"/>
                </a:lnTo>
                <a:lnTo>
                  <a:pt x="122100" y="103116"/>
                </a:lnTo>
                <a:lnTo>
                  <a:pt x="106889" y="104744"/>
                </a:lnTo>
                <a:lnTo>
                  <a:pt x="155993" y="104744"/>
                </a:lnTo>
                <a:lnTo>
                  <a:pt x="158357" y="98818"/>
                </a:lnTo>
                <a:lnTo>
                  <a:pt x="160591" y="85475"/>
                </a:lnTo>
                <a:lnTo>
                  <a:pt x="161007" y="67848"/>
                </a:lnTo>
                <a:lnTo>
                  <a:pt x="158302" y="55746"/>
                </a:lnTo>
                <a:lnTo>
                  <a:pt x="153083" y="43354"/>
                </a:lnTo>
                <a:lnTo>
                  <a:pt x="145292" y="33680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0873305" y="6734133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0878751" y="6441759"/>
            <a:ext cx="212725" cy="144780"/>
          </a:xfrm>
          <a:custGeom>
            <a:avLst/>
            <a:gdLst/>
            <a:ahLst/>
            <a:cxnLst/>
            <a:rect l="l" t="t" r="r" b="b"/>
            <a:pathLst>
              <a:path w="212725" h="144779">
                <a:moveTo>
                  <a:pt x="37170" y="12407"/>
                </a:moveTo>
                <a:lnTo>
                  <a:pt x="10077" y="12407"/>
                </a:lnTo>
                <a:lnTo>
                  <a:pt x="8001" y="19170"/>
                </a:lnTo>
                <a:lnTo>
                  <a:pt x="6" y="65864"/>
                </a:lnTo>
                <a:lnTo>
                  <a:pt x="0" y="82065"/>
                </a:lnTo>
                <a:lnTo>
                  <a:pt x="1776" y="94909"/>
                </a:lnTo>
                <a:lnTo>
                  <a:pt x="26639" y="135759"/>
                </a:lnTo>
                <a:lnTo>
                  <a:pt x="67196" y="144201"/>
                </a:lnTo>
                <a:lnTo>
                  <a:pt x="78531" y="141125"/>
                </a:lnTo>
                <a:lnTo>
                  <a:pt x="89481" y="134608"/>
                </a:lnTo>
                <a:lnTo>
                  <a:pt x="100741" y="123786"/>
                </a:lnTo>
                <a:lnTo>
                  <a:pt x="104702" y="116474"/>
                </a:lnTo>
                <a:lnTo>
                  <a:pt x="50808" y="116474"/>
                </a:lnTo>
                <a:lnTo>
                  <a:pt x="39303" y="112188"/>
                </a:lnTo>
                <a:lnTo>
                  <a:pt x="29299" y="102043"/>
                </a:lnTo>
                <a:lnTo>
                  <a:pt x="25439" y="92659"/>
                </a:lnTo>
                <a:lnTo>
                  <a:pt x="23118" y="80025"/>
                </a:lnTo>
                <a:lnTo>
                  <a:pt x="22468" y="63186"/>
                </a:lnTo>
                <a:lnTo>
                  <a:pt x="24108" y="51658"/>
                </a:lnTo>
                <a:lnTo>
                  <a:pt x="27594" y="36504"/>
                </a:lnTo>
                <a:lnTo>
                  <a:pt x="31767" y="24803"/>
                </a:lnTo>
                <a:lnTo>
                  <a:pt x="37170" y="12407"/>
                </a:lnTo>
                <a:close/>
              </a:path>
              <a:path w="212725" h="144779">
                <a:moveTo>
                  <a:pt x="201436" y="29626"/>
                </a:moveTo>
                <a:lnTo>
                  <a:pt x="161129" y="29626"/>
                </a:lnTo>
                <a:lnTo>
                  <a:pt x="172714" y="34263"/>
                </a:lnTo>
                <a:lnTo>
                  <a:pt x="182415" y="44015"/>
                </a:lnTo>
                <a:lnTo>
                  <a:pt x="186858" y="53754"/>
                </a:lnTo>
                <a:lnTo>
                  <a:pt x="189512" y="66223"/>
                </a:lnTo>
                <a:lnTo>
                  <a:pt x="190368" y="82065"/>
                </a:lnTo>
                <a:lnTo>
                  <a:pt x="189488" y="92293"/>
                </a:lnTo>
                <a:lnTo>
                  <a:pt x="187042" y="104582"/>
                </a:lnTo>
                <a:lnTo>
                  <a:pt x="182431" y="120463"/>
                </a:lnTo>
                <a:lnTo>
                  <a:pt x="177460" y="132088"/>
                </a:lnTo>
                <a:lnTo>
                  <a:pt x="171225" y="143924"/>
                </a:lnTo>
                <a:lnTo>
                  <a:pt x="203770" y="133360"/>
                </a:lnTo>
                <a:lnTo>
                  <a:pt x="212312" y="85786"/>
                </a:lnTo>
                <a:lnTo>
                  <a:pt x="212516" y="70458"/>
                </a:lnTo>
                <a:lnTo>
                  <a:pt x="211246" y="57865"/>
                </a:lnTo>
                <a:lnTo>
                  <a:pt x="208550" y="45965"/>
                </a:lnTo>
                <a:lnTo>
                  <a:pt x="204143" y="34455"/>
                </a:lnTo>
                <a:lnTo>
                  <a:pt x="201436" y="29626"/>
                </a:lnTo>
                <a:close/>
              </a:path>
              <a:path w="212725" h="144779">
                <a:moveTo>
                  <a:pt x="151048" y="0"/>
                </a:moveTo>
                <a:lnTo>
                  <a:pt x="105570" y="23061"/>
                </a:lnTo>
                <a:lnTo>
                  <a:pt x="91357" y="60667"/>
                </a:lnTo>
                <a:lnTo>
                  <a:pt x="85559" y="88594"/>
                </a:lnTo>
                <a:lnTo>
                  <a:pt x="81308" y="100921"/>
                </a:lnTo>
                <a:lnTo>
                  <a:pt x="75727" y="109750"/>
                </a:lnTo>
                <a:lnTo>
                  <a:pt x="66561" y="115063"/>
                </a:lnTo>
                <a:lnTo>
                  <a:pt x="50808" y="116474"/>
                </a:lnTo>
                <a:lnTo>
                  <a:pt x="104702" y="116474"/>
                </a:lnTo>
                <a:lnTo>
                  <a:pt x="106344" y="113442"/>
                </a:lnTo>
                <a:lnTo>
                  <a:pt x="110930" y="100785"/>
                </a:lnTo>
                <a:lnTo>
                  <a:pt x="114503" y="85769"/>
                </a:lnTo>
                <a:lnTo>
                  <a:pt x="121255" y="56121"/>
                </a:lnTo>
                <a:lnTo>
                  <a:pt x="126513" y="44952"/>
                </a:lnTo>
                <a:lnTo>
                  <a:pt x="134478" y="34895"/>
                </a:lnTo>
                <a:lnTo>
                  <a:pt x="144804" y="30642"/>
                </a:lnTo>
                <a:lnTo>
                  <a:pt x="161129" y="29626"/>
                </a:lnTo>
                <a:lnTo>
                  <a:pt x="201436" y="29626"/>
                </a:lnTo>
                <a:lnTo>
                  <a:pt x="197741" y="23036"/>
                </a:lnTo>
                <a:lnTo>
                  <a:pt x="189059" y="11405"/>
                </a:lnTo>
                <a:lnTo>
                  <a:pt x="178546" y="5082"/>
                </a:lnTo>
                <a:lnTo>
                  <a:pt x="165924" y="1271"/>
                </a:lnTo>
                <a:lnTo>
                  <a:pt x="151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0889674" y="6322087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4" y="0"/>
                </a:lnTo>
                <a:lnTo>
                  <a:pt x="176954" y="36689"/>
                </a:lnTo>
                <a:lnTo>
                  <a:pt x="175259" y="43745"/>
                </a:lnTo>
                <a:lnTo>
                  <a:pt x="171590" y="47130"/>
                </a:lnTo>
                <a:lnTo>
                  <a:pt x="168205" y="50518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5" y="77610"/>
                </a:lnTo>
                <a:lnTo>
                  <a:pt x="43745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1" y="77416"/>
                </a:lnTo>
                <a:lnTo>
                  <a:pt x="194114" y="54939"/>
                </a:lnTo>
                <a:lnTo>
                  <a:pt x="198120" y="25965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5" y="0"/>
                </a:lnTo>
                <a:lnTo>
                  <a:pt x="43745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0929785" y="6167995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90" h="130175">
                <a:moveTo>
                  <a:pt x="80397" y="25400"/>
                </a:moveTo>
                <a:lnTo>
                  <a:pt x="60643" y="25400"/>
                </a:lnTo>
                <a:lnTo>
                  <a:pt x="61148" y="69193"/>
                </a:lnTo>
                <a:lnTo>
                  <a:pt x="72909" y="109044"/>
                </a:lnTo>
                <a:lnTo>
                  <a:pt x="120957" y="129899"/>
                </a:lnTo>
                <a:lnTo>
                  <a:pt x="132099" y="126857"/>
                </a:lnTo>
                <a:lnTo>
                  <a:pt x="142997" y="120176"/>
                </a:lnTo>
                <a:lnTo>
                  <a:pt x="154343" y="108882"/>
                </a:lnTo>
                <a:lnTo>
                  <a:pt x="155993" y="104745"/>
                </a:lnTo>
                <a:lnTo>
                  <a:pt x="106889" y="104745"/>
                </a:lnTo>
                <a:lnTo>
                  <a:pt x="95104" y="100567"/>
                </a:lnTo>
                <a:lnTo>
                  <a:pt x="85939" y="90077"/>
                </a:lnTo>
                <a:lnTo>
                  <a:pt x="82918" y="80185"/>
                </a:lnTo>
                <a:lnTo>
                  <a:pt x="81042" y="67013"/>
                </a:lnTo>
                <a:lnTo>
                  <a:pt x="80508" y="53344"/>
                </a:lnTo>
                <a:lnTo>
                  <a:pt x="80397" y="25400"/>
                </a:lnTo>
                <a:close/>
              </a:path>
              <a:path w="161290" h="130175">
                <a:moveTo>
                  <a:pt x="158008" y="0"/>
                </a:moveTo>
                <a:lnTo>
                  <a:pt x="69955" y="0"/>
                </a:lnTo>
                <a:lnTo>
                  <a:pt x="60914" y="305"/>
                </a:lnTo>
                <a:lnTo>
                  <a:pt x="24495" y="11624"/>
                </a:lnTo>
                <a:lnTo>
                  <a:pt x="912" y="53344"/>
                </a:lnTo>
                <a:lnTo>
                  <a:pt x="0" y="69193"/>
                </a:lnTo>
                <a:lnTo>
                  <a:pt x="980" y="81046"/>
                </a:lnTo>
                <a:lnTo>
                  <a:pt x="3306" y="94796"/>
                </a:lnTo>
                <a:lnTo>
                  <a:pt x="6475" y="106814"/>
                </a:lnTo>
                <a:lnTo>
                  <a:pt x="10688" y="119098"/>
                </a:lnTo>
                <a:lnTo>
                  <a:pt x="33817" y="118522"/>
                </a:lnTo>
                <a:lnTo>
                  <a:pt x="28694" y="107077"/>
                </a:lnTo>
                <a:lnTo>
                  <a:pt x="24695" y="94689"/>
                </a:lnTo>
                <a:lnTo>
                  <a:pt x="22961" y="86095"/>
                </a:lnTo>
                <a:lnTo>
                  <a:pt x="22895" y="85475"/>
                </a:lnTo>
                <a:lnTo>
                  <a:pt x="22113" y="74173"/>
                </a:lnTo>
                <a:lnTo>
                  <a:pt x="22514" y="56795"/>
                </a:lnTo>
                <a:lnTo>
                  <a:pt x="26474" y="45005"/>
                </a:lnTo>
                <a:lnTo>
                  <a:pt x="33838" y="34029"/>
                </a:lnTo>
                <a:lnTo>
                  <a:pt x="44554" y="27579"/>
                </a:lnTo>
                <a:lnTo>
                  <a:pt x="58103" y="25400"/>
                </a:lnTo>
                <a:lnTo>
                  <a:pt x="158008" y="25400"/>
                </a:lnTo>
                <a:lnTo>
                  <a:pt x="158008" y="0"/>
                </a:lnTo>
                <a:close/>
              </a:path>
              <a:path w="161290" h="130175">
                <a:moveTo>
                  <a:pt x="134584" y="25400"/>
                </a:moveTo>
                <a:lnTo>
                  <a:pt x="80397" y="25400"/>
                </a:lnTo>
                <a:lnTo>
                  <a:pt x="91058" y="25534"/>
                </a:lnTo>
                <a:lnTo>
                  <a:pt x="104505" y="27479"/>
                </a:lnTo>
                <a:lnTo>
                  <a:pt x="139224" y="59617"/>
                </a:lnTo>
                <a:lnTo>
                  <a:pt x="140747" y="73779"/>
                </a:lnTo>
                <a:lnTo>
                  <a:pt x="140713" y="74173"/>
                </a:lnTo>
                <a:lnTo>
                  <a:pt x="138409" y="86668"/>
                </a:lnTo>
                <a:lnTo>
                  <a:pt x="131679" y="97548"/>
                </a:lnTo>
                <a:lnTo>
                  <a:pt x="122100" y="103117"/>
                </a:lnTo>
                <a:lnTo>
                  <a:pt x="106889" y="104745"/>
                </a:lnTo>
                <a:lnTo>
                  <a:pt x="155993" y="104745"/>
                </a:lnTo>
                <a:lnTo>
                  <a:pt x="158357" y="98818"/>
                </a:lnTo>
                <a:lnTo>
                  <a:pt x="160591" y="85475"/>
                </a:lnTo>
                <a:lnTo>
                  <a:pt x="161007" y="67848"/>
                </a:lnTo>
                <a:lnTo>
                  <a:pt x="158302" y="55746"/>
                </a:lnTo>
                <a:lnTo>
                  <a:pt x="153083" y="43355"/>
                </a:lnTo>
                <a:lnTo>
                  <a:pt x="145292" y="33680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0889674" y="6038455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4" y="0"/>
                </a:lnTo>
                <a:lnTo>
                  <a:pt x="176954" y="36689"/>
                </a:lnTo>
                <a:lnTo>
                  <a:pt x="175259" y="43743"/>
                </a:lnTo>
                <a:lnTo>
                  <a:pt x="171590" y="47130"/>
                </a:lnTo>
                <a:lnTo>
                  <a:pt x="168205" y="50518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5" y="77610"/>
                </a:lnTo>
                <a:lnTo>
                  <a:pt x="43745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1" y="77416"/>
                </a:lnTo>
                <a:lnTo>
                  <a:pt x="194114" y="54939"/>
                </a:lnTo>
                <a:lnTo>
                  <a:pt x="198120" y="25963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5" y="0"/>
                </a:lnTo>
                <a:lnTo>
                  <a:pt x="43745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0933419" y="5878434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4374" y="0"/>
                </a:moveTo>
                <a:lnTo>
                  <a:pt x="0" y="0"/>
                </a:lnTo>
                <a:lnTo>
                  <a:pt x="0" y="25400"/>
                </a:lnTo>
                <a:lnTo>
                  <a:pt x="91007" y="25473"/>
                </a:lnTo>
                <a:lnTo>
                  <a:pt x="103781" y="27323"/>
                </a:lnTo>
                <a:lnTo>
                  <a:pt x="134915" y="61261"/>
                </a:lnTo>
                <a:lnTo>
                  <a:pt x="135510" y="77956"/>
                </a:lnTo>
                <a:lnTo>
                  <a:pt x="130490" y="88776"/>
                </a:lnTo>
                <a:lnTo>
                  <a:pt x="119190" y="99080"/>
                </a:lnTo>
                <a:lnTo>
                  <a:pt x="107462" y="102663"/>
                </a:lnTo>
                <a:lnTo>
                  <a:pt x="92569" y="103858"/>
                </a:lnTo>
                <a:lnTo>
                  <a:pt x="0" y="103858"/>
                </a:lnTo>
                <a:lnTo>
                  <a:pt x="0" y="129258"/>
                </a:lnTo>
                <a:lnTo>
                  <a:pt x="93414" y="129258"/>
                </a:lnTo>
                <a:lnTo>
                  <a:pt x="102321" y="128957"/>
                </a:lnTo>
                <a:lnTo>
                  <a:pt x="148728" y="107903"/>
                </a:lnTo>
                <a:lnTo>
                  <a:pt x="157665" y="67880"/>
                </a:lnTo>
                <a:lnTo>
                  <a:pt x="155038" y="56009"/>
                </a:lnTo>
                <a:lnTo>
                  <a:pt x="149342" y="43297"/>
                </a:lnTo>
                <a:lnTo>
                  <a:pt x="141399" y="33868"/>
                </a:lnTo>
                <a:lnTo>
                  <a:pt x="130669" y="25400"/>
                </a:lnTo>
                <a:lnTo>
                  <a:pt x="154374" y="25400"/>
                </a:lnTo>
                <a:lnTo>
                  <a:pt x="1543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0929867" y="5720307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7" y="25200"/>
                </a:moveTo>
                <a:lnTo>
                  <a:pt x="124906" y="25200"/>
                </a:lnTo>
                <a:lnTo>
                  <a:pt x="130833" y="28588"/>
                </a:lnTo>
                <a:lnTo>
                  <a:pt x="137292" y="40042"/>
                </a:lnTo>
                <a:lnTo>
                  <a:pt x="139825" y="51317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7" y="93540"/>
                </a:lnTo>
                <a:lnTo>
                  <a:pt x="131767" y="105307"/>
                </a:lnTo>
                <a:lnTo>
                  <a:pt x="126035" y="117206"/>
                </a:lnTo>
                <a:lnTo>
                  <a:pt x="154580" y="109982"/>
                </a:lnTo>
                <a:lnTo>
                  <a:pt x="157521" y="98261"/>
                </a:lnTo>
                <a:lnTo>
                  <a:pt x="159997" y="84469"/>
                </a:lnTo>
                <a:lnTo>
                  <a:pt x="161161" y="72746"/>
                </a:lnTo>
                <a:lnTo>
                  <a:pt x="161524" y="58562"/>
                </a:lnTo>
                <a:lnTo>
                  <a:pt x="160325" y="45787"/>
                </a:lnTo>
                <a:lnTo>
                  <a:pt x="157349" y="33798"/>
                </a:lnTo>
                <a:lnTo>
                  <a:pt x="153527" y="25200"/>
                </a:lnTo>
                <a:close/>
              </a:path>
              <a:path w="161925" h="117475">
                <a:moveTo>
                  <a:pt x="32055" y="7420"/>
                </a:moveTo>
                <a:lnTo>
                  <a:pt x="8066" y="7420"/>
                </a:lnTo>
                <a:lnTo>
                  <a:pt x="7146" y="10080"/>
                </a:lnTo>
                <a:lnTo>
                  <a:pt x="4177" y="20799"/>
                </a:lnTo>
                <a:lnTo>
                  <a:pt x="1340" y="35623"/>
                </a:lnTo>
                <a:lnTo>
                  <a:pt x="290" y="47168"/>
                </a:lnTo>
                <a:lnTo>
                  <a:pt x="0" y="62219"/>
                </a:lnTo>
                <a:lnTo>
                  <a:pt x="1403" y="74219"/>
                </a:lnTo>
                <a:lnTo>
                  <a:pt x="20474" y="109096"/>
                </a:lnTo>
                <a:lnTo>
                  <a:pt x="46031" y="116073"/>
                </a:lnTo>
                <a:lnTo>
                  <a:pt x="57176" y="114514"/>
                </a:lnTo>
                <a:lnTo>
                  <a:pt x="67907" y="108951"/>
                </a:lnTo>
                <a:lnTo>
                  <a:pt x="79538" y="97654"/>
                </a:lnTo>
                <a:lnTo>
                  <a:pt x="82302" y="91522"/>
                </a:lnTo>
                <a:lnTo>
                  <a:pt x="36572" y="91522"/>
                </a:lnTo>
                <a:lnTo>
                  <a:pt x="30926" y="88419"/>
                </a:lnTo>
                <a:lnTo>
                  <a:pt x="25560" y="79669"/>
                </a:lnTo>
                <a:lnTo>
                  <a:pt x="22176" y="68530"/>
                </a:lnTo>
                <a:lnTo>
                  <a:pt x="21048" y="53706"/>
                </a:lnTo>
                <a:lnTo>
                  <a:pt x="21048" y="45520"/>
                </a:lnTo>
                <a:lnTo>
                  <a:pt x="22177" y="37619"/>
                </a:lnTo>
                <a:lnTo>
                  <a:pt x="23872" y="29717"/>
                </a:lnTo>
                <a:lnTo>
                  <a:pt x="25846" y="22097"/>
                </a:lnTo>
                <a:lnTo>
                  <a:pt x="28668" y="14759"/>
                </a:lnTo>
                <a:lnTo>
                  <a:pt x="32055" y="7420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3" y="62219"/>
                </a:lnTo>
                <a:lnTo>
                  <a:pt x="62461" y="76119"/>
                </a:lnTo>
                <a:lnTo>
                  <a:pt x="58021" y="84750"/>
                </a:lnTo>
                <a:lnTo>
                  <a:pt x="54633" y="89266"/>
                </a:lnTo>
                <a:lnTo>
                  <a:pt x="50117" y="91522"/>
                </a:lnTo>
                <a:lnTo>
                  <a:pt x="82302" y="91522"/>
                </a:lnTo>
                <a:lnTo>
                  <a:pt x="84746" y="86101"/>
                </a:lnTo>
                <a:lnTo>
                  <a:pt x="88783" y="71486"/>
                </a:lnTo>
                <a:lnTo>
                  <a:pt x="92967" y="53369"/>
                </a:lnTo>
                <a:lnTo>
                  <a:pt x="97173" y="40196"/>
                </a:lnTo>
                <a:lnTo>
                  <a:pt x="101483" y="32257"/>
                </a:lnTo>
                <a:lnTo>
                  <a:pt x="105152" y="27740"/>
                </a:lnTo>
                <a:lnTo>
                  <a:pt x="110513" y="25200"/>
                </a:lnTo>
                <a:lnTo>
                  <a:pt x="153527" y="25200"/>
                </a:lnTo>
                <a:lnTo>
                  <a:pt x="152209" y="22235"/>
                </a:lnTo>
                <a:lnTo>
                  <a:pt x="144521" y="10739"/>
                </a:lnTo>
                <a:lnTo>
                  <a:pt x="135412" y="4417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2233193" y="56515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2233193" y="5628950"/>
            <a:ext cx="0" cy="4572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4515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2233193" y="1769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51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2233193" y="1746503"/>
            <a:ext cx="0" cy="45720"/>
          </a:xfrm>
          <a:custGeom>
            <a:avLst/>
            <a:gdLst/>
            <a:ahLst/>
            <a:cxnLst/>
            <a:rect l="l" t="t" r="r" b="b"/>
            <a:pathLst>
              <a:path h="45719">
                <a:moveTo>
                  <a:pt x="0" y="0"/>
                </a:moveTo>
                <a:lnTo>
                  <a:pt x="0" y="45155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2132667" y="7689639"/>
            <a:ext cx="205740" cy="133350"/>
          </a:xfrm>
          <a:custGeom>
            <a:avLst/>
            <a:gdLst/>
            <a:ahLst/>
            <a:cxnLst/>
            <a:rect l="l" t="t" r="r" b="b"/>
            <a:pathLst>
              <a:path w="205740" h="133350">
                <a:moveTo>
                  <a:pt x="60216" y="0"/>
                </a:moveTo>
                <a:lnTo>
                  <a:pt x="23427" y="11227"/>
                </a:lnTo>
                <a:lnTo>
                  <a:pt x="868" y="54891"/>
                </a:lnTo>
                <a:lnTo>
                  <a:pt x="0" y="132917"/>
                </a:lnTo>
                <a:lnTo>
                  <a:pt x="205740" y="132917"/>
                </a:lnTo>
                <a:lnTo>
                  <a:pt x="205740" y="104977"/>
                </a:lnTo>
                <a:lnTo>
                  <a:pt x="22860" y="104977"/>
                </a:lnTo>
                <a:lnTo>
                  <a:pt x="23421" y="61429"/>
                </a:lnTo>
                <a:lnTo>
                  <a:pt x="53966" y="30749"/>
                </a:lnTo>
                <a:lnTo>
                  <a:pt x="71644" y="30356"/>
                </a:lnTo>
                <a:lnTo>
                  <a:pt x="114086" y="30356"/>
                </a:lnTo>
                <a:lnTo>
                  <a:pt x="108672" y="21447"/>
                </a:lnTo>
                <a:lnTo>
                  <a:pt x="99036" y="10094"/>
                </a:lnTo>
                <a:lnTo>
                  <a:pt x="88291" y="4482"/>
                </a:lnTo>
                <a:lnTo>
                  <a:pt x="75374" y="1117"/>
                </a:lnTo>
                <a:lnTo>
                  <a:pt x="60216" y="0"/>
                </a:lnTo>
                <a:close/>
              </a:path>
              <a:path w="205740" h="133350">
                <a:moveTo>
                  <a:pt x="114086" y="30356"/>
                </a:moveTo>
                <a:lnTo>
                  <a:pt x="71644" y="30356"/>
                </a:lnTo>
                <a:lnTo>
                  <a:pt x="82950" y="35015"/>
                </a:lnTo>
                <a:lnTo>
                  <a:pt x="93838" y="44487"/>
                </a:lnTo>
                <a:lnTo>
                  <a:pt x="98637" y="55777"/>
                </a:lnTo>
                <a:lnTo>
                  <a:pt x="100069" y="68899"/>
                </a:lnTo>
                <a:lnTo>
                  <a:pt x="100187" y="104977"/>
                </a:lnTo>
                <a:lnTo>
                  <a:pt x="123047" y="104977"/>
                </a:lnTo>
                <a:lnTo>
                  <a:pt x="123043" y="68899"/>
                </a:lnTo>
                <a:lnTo>
                  <a:pt x="122274" y="56053"/>
                </a:lnTo>
                <a:lnTo>
                  <a:pt x="119889" y="44088"/>
                </a:lnTo>
                <a:lnTo>
                  <a:pt x="115489" y="32665"/>
                </a:lnTo>
                <a:lnTo>
                  <a:pt x="114086" y="303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2180396" y="7532715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90" h="130175">
                <a:moveTo>
                  <a:pt x="80397" y="25399"/>
                </a:moveTo>
                <a:lnTo>
                  <a:pt x="60643" y="25399"/>
                </a:lnTo>
                <a:lnTo>
                  <a:pt x="61148" y="69194"/>
                </a:lnTo>
                <a:lnTo>
                  <a:pt x="72909" y="109044"/>
                </a:lnTo>
                <a:lnTo>
                  <a:pt x="120957" y="129899"/>
                </a:lnTo>
                <a:lnTo>
                  <a:pt x="132098" y="126858"/>
                </a:lnTo>
                <a:lnTo>
                  <a:pt x="142997" y="120176"/>
                </a:lnTo>
                <a:lnTo>
                  <a:pt x="154343" y="108883"/>
                </a:lnTo>
                <a:lnTo>
                  <a:pt x="155993" y="104745"/>
                </a:lnTo>
                <a:lnTo>
                  <a:pt x="106888" y="104745"/>
                </a:lnTo>
                <a:lnTo>
                  <a:pt x="95104" y="100568"/>
                </a:lnTo>
                <a:lnTo>
                  <a:pt x="85938" y="90077"/>
                </a:lnTo>
                <a:lnTo>
                  <a:pt x="82917" y="80185"/>
                </a:lnTo>
                <a:lnTo>
                  <a:pt x="81042" y="67013"/>
                </a:lnTo>
                <a:lnTo>
                  <a:pt x="80508" y="53344"/>
                </a:lnTo>
                <a:lnTo>
                  <a:pt x="80397" y="25399"/>
                </a:lnTo>
                <a:close/>
              </a:path>
              <a:path w="161290" h="130175">
                <a:moveTo>
                  <a:pt x="158010" y="0"/>
                </a:moveTo>
                <a:lnTo>
                  <a:pt x="69955" y="0"/>
                </a:lnTo>
                <a:lnTo>
                  <a:pt x="60915" y="305"/>
                </a:lnTo>
                <a:lnTo>
                  <a:pt x="24495" y="11624"/>
                </a:lnTo>
                <a:lnTo>
                  <a:pt x="912" y="53344"/>
                </a:lnTo>
                <a:lnTo>
                  <a:pt x="0" y="69194"/>
                </a:lnTo>
                <a:lnTo>
                  <a:pt x="980" y="81046"/>
                </a:lnTo>
                <a:lnTo>
                  <a:pt x="3306" y="94796"/>
                </a:lnTo>
                <a:lnTo>
                  <a:pt x="6476" y="106814"/>
                </a:lnTo>
                <a:lnTo>
                  <a:pt x="10690" y="119098"/>
                </a:lnTo>
                <a:lnTo>
                  <a:pt x="33817" y="118522"/>
                </a:lnTo>
                <a:lnTo>
                  <a:pt x="28694" y="107078"/>
                </a:lnTo>
                <a:lnTo>
                  <a:pt x="24696" y="94689"/>
                </a:lnTo>
                <a:lnTo>
                  <a:pt x="22962" y="86095"/>
                </a:lnTo>
                <a:lnTo>
                  <a:pt x="22895" y="85476"/>
                </a:lnTo>
                <a:lnTo>
                  <a:pt x="22113" y="74174"/>
                </a:lnTo>
                <a:lnTo>
                  <a:pt x="22514" y="56796"/>
                </a:lnTo>
                <a:lnTo>
                  <a:pt x="26475" y="45006"/>
                </a:lnTo>
                <a:lnTo>
                  <a:pt x="33838" y="34030"/>
                </a:lnTo>
                <a:lnTo>
                  <a:pt x="44554" y="27580"/>
                </a:lnTo>
                <a:lnTo>
                  <a:pt x="58103" y="25399"/>
                </a:lnTo>
                <a:lnTo>
                  <a:pt x="158010" y="25399"/>
                </a:lnTo>
                <a:lnTo>
                  <a:pt x="158010" y="0"/>
                </a:lnTo>
                <a:close/>
              </a:path>
              <a:path w="161290" h="130175">
                <a:moveTo>
                  <a:pt x="134584" y="25399"/>
                </a:moveTo>
                <a:lnTo>
                  <a:pt x="80397" y="25399"/>
                </a:lnTo>
                <a:lnTo>
                  <a:pt x="91059" y="25534"/>
                </a:lnTo>
                <a:lnTo>
                  <a:pt x="104506" y="27480"/>
                </a:lnTo>
                <a:lnTo>
                  <a:pt x="139224" y="59618"/>
                </a:lnTo>
                <a:lnTo>
                  <a:pt x="140747" y="73779"/>
                </a:lnTo>
                <a:lnTo>
                  <a:pt x="140713" y="74174"/>
                </a:lnTo>
                <a:lnTo>
                  <a:pt x="138409" y="86668"/>
                </a:lnTo>
                <a:lnTo>
                  <a:pt x="131679" y="97548"/>
                </a:lnTo>
                <a:lnTo>
                  <a:pt x="122100" y="103117"/>
                </a:lnTo>
                <a:lnTo>
                  <a:pt x="106888" y="104745"/>
                </a:lnTo>
                <a:lnTo>
                  <a:pt x="155993" y="104745"/>
                </a:lnTo>
                <a:lnTo>
                  <a:pt x="158357" y="98819"/>
                </a:lnTo>
                <a:lnTo>
                  <a:pt x="160591" y="85476"/>
                </a:lnTo>
                <a:lnTo>
                  <a:pt x="161008" y="67848"/>
                </a:lnTo>
                <a:lnTo>
                  <a:pt x="158302" y="55747"/>
                </a:lnTo>
                <a:lnTo>
                  <a:pt x="153083" y="43355"/>
                </a:lnTo>
                <a:lnTo>
                  <a:pt x="145292" y="33681"/>
                </a:lnTo>
                <a:lnTo>
                  <a:pt x="134584" y="253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2180361" y="7391040"/>
            <a:ext cx="158115" cy="90805"/>
          </a:xfrm>
          <a:custGeom>
            <a:avLst/>
            <a:gdLst/>
            <a:ahLst/>
            <a:cxnLst/>
            <a:rect l="l" t="t" r="r" b="b"/>
            <a:pathLst>
              <a:path w="158115" h="90804">
                <a:moveTo>
                  <a:pt x="27376" y="0"/>
                </a:moveTo>
                <a:lnTo>
                  <a:pt x="1410" y="0"/>
                </a:lnTo>
                <a:lnTo>
                  <a:pt x="847" y="2821"/>
                </a:lnTo>
                <a:lnTo>
                  <a:pt x="281" y="7054"/>
                </a:lnTo>
                <a:lnTo>
                  <a:pt x="281" y="9312"/>
                </a:lnTo>
                <a:lnTo>
                  <a:pt x="0" y="11289"/>
                </a:lnTo>
                <a:lnTo>
                  <a:pt x="16854" y="57248"/>
                </a:lnTo>
                <a:lnTo>
                  <a:pt x="27658" y="64910"/>
                </a:lnTo>
                <a:lnTo>
                  <a:pt x="3669" y="64910"/>
                </a:lnTo>
                <a:lnTo>
                  <a:pt x="3669" y="90310"/>
                </a:lnTo>
                <a:lnTo>
                  <a:pt x="158045" y="90310"/>
                </a:lnTo>
                <a:lnTo>
                  <a:pt x="158045" y="64910"/>
                </a:lnTo>
                <a:lnTo>
                  <a:pt x="76740" y="64910"/>
                </a:lnTo>
                <a:lnTo>
                  <a:pt x="64304" y="64093"/>
                </a:lnTo>
                <a:lnTo>
                  <a:pt x="29679" y="45779"/>
                </a:lnTo>
                <a:lnTo>
                  <a:pt x="22578" y="20319"/>
                </a:lnTo>
                <a:lnTo>
                  <a:pt x="22578" y="16369"/>
                </a:lnTo>
                <a:lnTo>
                  <a:pt x="23141" y="12699"/>
                </a:lnTo>
                <a:lnTo>
                  <a:pt x="23707" y="9312"/>
                </a:lnTo>
                <a:lnTo>
                  <a:pt x="24552" y="5925"/>
                </a:lnTo>
                <a:lnTo>
                  <a:pt x="25681" y="2821"/>
                </a:lnTo>
                <a:lnTo>
                  <a:pt x="27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2181103" y="7232431"/>
            <a:ext cx="161290" cy="143510"/>
          </a:xfrm>
          <a:custGeom>
            <a:avLst/>
            <a:gdLst/>
            <a:ahLst/>
            <a:cxnLst/>
            <a:rect l="l" t="t" r="r" b="b"/>
            <a:pathLst>
              <a:path w="161290" h="143509">
                <a:moveTo>
                  <a:pt x="86182" y="0"/>
                </a:moveTo>
                <a:lnTo>
                  <a:pt x="73764" y="0"/>
                </a:lnTo>
                <a:lnTo>
                  <a:pt x="65092" y="315"/>
                </a:lnTo>
                <a:lnTo>
                  <a:pt x="28393" y="11493"/>
                </a:lnTo>
                <a:lnTo>
                  <a:pt x="2527" y="47667"/>
                </a:lnTo>
                <a:lnTo>
                  <a:pt x="0" y="79466"/>
                </a:lnTo>
                <a:lnTo>
                  <a:pt x="2712" y="92201"/>
                </a:lnTo>
                <a:lnTo>
                  <a:pt x="23448" y="124422"/>
                </a:lnTo>
                <a:lnTo>
                  <a:pt x="69337" y="142321"/>
                </a:lnTo>
                <a:lnTo>
                  <a:pt x="84608" y="143051"/>
                </a:lnTo>
                <a:lnTo>
                  <a:pt x="97986" y="141897"/>
                </a:lnTo>
                <a:lnTo>
                  <a:pt x="142967" y="118186"/>
                </a:lnTo>
                <a:lnTo>
                  <a:pt x="144133" y="116558"/>
                </a:lnTo>
                <a:lnTo>
                  <a:pt x="86182" y="116558"/>
                </a:lnTo>
                <a:lnTo>
                  <a:pt x="86182" y="113527"/>
                </a:lnTo>
                <a:lnTo>
                  <a:pt x="53915" y="113527"/>
                </a:lnTo>
                <a:lnTo>
                  <a:pt x="42168" y="108515"/>
                </a:lnTo>
                <a:lnTo>
                  <a:pt x="32697" y="100878"/>
                </a:lnTo>
                <a:lnTo>
                  <a:pt x="26120" y="91405"/>
                </a:lnTo>
                <a:lnTo>
                  <a:pt x="22097" y="79522"/>
                </a:lnTo>
                <a:lnTo>
                  <a:pt x="20766" y="64690"/>
                </a:lnTo>
                <a:lnTo>
                  <a:pt x="22935" y="53755"/>
                </a:lnTo>
                <a:lnTo>
                  <a:pt x="29165" y="43054"/>
                </a:lnTo>
                <a:lnTo>
                  <a:pt x="40826" y="31617"/>
                </a:lnTo>
                <a:lnTo>
                  <a:pt x="52567" y="27119"/>
                </a:lnTo>
                <a:lnTo>
                  <a:pt x="66426" y="25400"/>
                </a:lnTo>
                <a:lnTo>
                  <a:pt x="86182" y="25400"/>
                </a:lnTo>
                <a:lnTo>
                  <a:pt x="86182" y="0"/>
                </a:lnTo>
                <a:close/>
              </a:path>
              <a:path w="161290" h="143509">
                <a:moveTo>
                  <a:pt x="149399" y="5925"/>
                </a:moveTo>
                <a:lnTo>
                  <a:pt x="125433" y="5966"/>
                </a:lnTo>
                <a:lnTo>
                  <a:pt x="130097" y="15379"/>
                </a:lnTo>
                <a:lnTo>
                  <a:pt x="134209" y="26762"/>
                </a:lnTo>
                <a:lnTo>
                  <a:pt x="138151" y="41893"/>
                </a:lnTo>
                <a:lnTo>
                  <a:pt x="139288" y="53755"/>
                </a:lnTo>
                <a:lnTo>
                  <a:pt x="139423" y="69579"/>
                </a:lnTo>
                <a:lnTo>
                  <a:pt x="136857" y="82003"/>
                </a:lnTo>
                <a:lnTo>
                  <a:pt x="100613" y="114514"/>
                </a:lnTo>
                <a:lnTo>
                  <a:pt x="86182" y="116558"/>
                </a:lnTo>
                <a:lnTo>
                  <a:pt x="144133" y="116558"/>
                </a:lnTo>
                <a:lnTo>
                  <a:pt x="160150" y="72468"/>
                </a:lnTo>
                <a:lnTo>
                  <a:pt x="160786" y="56179"/>
                </a:lnTo>
                <a:lnTo>
                  <a:pt x="159644" y="44130"/>
                </a:lnTo>
                <a:lnTo>
                  <a:pt x="157403" y="30068"/>
                </a:lnTo>
                <a:lnTo>
                  <a:pt x="154017" y="17838"/>
                </a:lnTo>
                <a:lnTo>
                  <a:pt x="149399" y="5925"/>
                </a:lnTo>
                <a:close/>
              </a:path>
              <a:path w="161290" h="143509">
                <a:moveTo>
                  <a:pt x="86182" y="25400"/>
                </a:moveTo>
                <a:lnTo>
                  <a:pt x="66426" y="25400"/>
                </a:lnTo>
                <a:lnTo>
                  <a:pt x="53915" y="113527"/>
                </a:lnTo>
                <a:lnTo>
                  <a:pt x="86182" y="113527"/>
                </a:lnTo>
                <a:lnTo>
                  <a:pt x="86182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2180821" y="7062533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40">
                <a:moveTo>
                  <a:pt x="157585" y="0"/>
                </a:moveTo>
                <a:lnTo>
                  <a:pt x="64451" y="0"/>
                </a:lnTo>
                <a:lnTo>
                  <a:pt x="55518" y="326"/>
                </a:lnTo>
                <a:lnTo>
                  <a:pt x="9019" y="21465"/>
                </a:lnTo>
                <a:lnTo>
                  <a:pt x="0" y="61470"/>
                </a:lnTo>
                <a:lnTo>
                  <a:pt x="2843" y="73341"/>
                </a:lnTo>
                <a:lnTo>
                  <a:pt x="8733" y="86026"/>
                </a:lnTo>
                <a:lnTo>
                  <a:pt x="16753" y="95625"/>
                </a:lnTo>
                <a:lnTo>
                  <a:pt x="27198" y="103858"/>
                </a:lnTo>
                <a:lnTo>
                  <a:pt x="3209" y="103858"/>
                </a:lnTo>
                <a:lnTo>
                  <a:pt x="3209" y="129258"/>
                </a:lnTo>
                <a:lnTo>
                  <a:pt x="157585" y="129258"/>
                </a:lnTo>
                <a:lnTo>
                  <a:pt x="157585" y="103858"/>
                </a:lnTo>
                <a:lnTo>
                  <a:pt x="67283" y="103799"/>
                </a:lnTo>
                <a:lnTo>
                  <a:pt x="54522" y="101997"/>
                </a:lnTo>
                <a:lnTo>
                  <a:pt x="23009" y="68273"/>
                </a:lnTo>
                <a:lnTo>
                  <a:pt x="22332" y="51575"/>
                </a:lnTo>
                <a:lnTo>
                  <a:pt x="27348" y="40783"/>
                </a:lnTo>
                <a:lnTo>
                  <a:pt x="38719" y="30394"/>
                </a:lnTo>
                <a:lnTo>
                  <a:pt x="50432" y="26678"/>
                </a:lnTo>
                <a:lnTo>
                  <a:pt x="65298" y="25399"/>
                </a:lnTo>
                <a:lnTo>
                  <a:pt x="157585" y="25399"/>
                </a:lnTo>
                <a:lnTo>
                  <a:pt x="1575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2140286" y="6934686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60" y="43745"/>
                </a:lnTo>
                <a:lnTo>
                  <a:pt x="171590" y="47130"/>
                </a:lnTo>
                <a:lnTo>
                  <a:pt x="168203" y="50518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3" y="77610"/>
                </a:lnTo>
                <a:lnTo>
                  <a:pt x="43743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0" y="77417"/>
                </a:lnTo>
                <a:lnTo>
                  <a:pt x="194114" y="54939"/>
                </a:lnTo>
                <a:lnTo>
                  <a:pt x="198120" y="25965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3" y="0"/>
                </a:lnTo>
                <a:lnTo>
                  <a:pt x="43743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2180396" y="6780593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90" h="130175">
                <a:moveTo>
                  <a:pt x="80397" y="25400"/>
                </a:moveTo>
                <a:lnTo>
                  <a:pt x="60642" y="25400"/>
                </a:lnTo>
                <a:lnTo>
                  <a:pt x="61148" y="69194"/>
                </a:lnTo>
                <a:lnTo>
                  <a:pt x="72909" y="109044"/>
                </a:lnTo>
                <a:lnTo>
                  <a:pt x="120957" y="129899"/>
                </a:lnTo>
                <a:lnTo>
                  <a:pt x="132099" y="126857"/>
                </a:lnTo>
                <a:lnTo>
                  <a:pt x="142997" y="120176"/>
                </a:lnTo>
                <a:lnTo>
                  <a:pt x="154343" y="108882"/>
                </a:lnTo>
                <a:lnTo>
                  <a:pt x="155993" y="104745"/>
                </a:lnTo>
                <a:lnTo>
                  <a:pt x="106889" y="104745"/>
                </a:lnTo>
                <a:lnTo>
                  <a:pt x="95104" y="100568"/>
                </a:lnTo>
                <a:lnTo>
                  <a:pt x="85939" y="90077"/>
                </a:lnTo>
                <a:lnTo>
                  <a:pt x="82918" y="80185"/>
                </a:lnTo>
                <a:lnTo>
                  <a:pt x="81042" y="67013"/>
                </a:lnTo>
                <a:lnTo>
                  <a:pt x="80508" y="53344"/>
                </a:lnTo>
                <a:lnTo>
                  <a:pt x="80397" y="25400"/>
                </a:lnTo>
                <a:close/>
              </a:path>
              <a:path w="161290" h="130175">
                <a:moveTo>
                  <a:pt x="158010" y="0"/>
                </a:moveTo>
                <a:lnTo>
                  <a:pt x="69955" y="0"/>
                </a:lnTo>
                <a:lnTo>
                  <a:pt x="60914" y="305"/>
                </a:lnTo>
                <a:lnTo>
                  <a:pt x="24495" y="11624"/>
                </a:lnTo>
                <a:lnTo>
                  <a:pt x="912" y="53344"/>
                </a:lnTo>
                <a:lnTo>
                  <a:pt x="0" y="69194"/>
                </a:lnTo>
                <a:lnTo>
                  <a:pt x="980" y="81047"/>
                </a:lnTo>
                <a:lnTo>
                  <a:pt x="3306" y="94796"/>
                </a:lnTo>
                <a:lnTo>
                  <a:pt x="6476" y="106814"/>
                </a:lnTo>
                <a:lnTo>
                  <a:pt x="10690" y="119098"/>
                </a:lnTo>
                <a:lnTo>
                  <a:pt x="33817" y="118523"/>
                </a:lnTo>
                <a:lnTo>
                  <a:pt x="28694" y="107078"/>
                </a:lnTo>
                <a:lnTo>
                  <a:pt x="24696" y="94689"/>
                </a:lnTo>
                <a:lnTo>
                  <a:pt x="22961" y="86095"/>
                </a:lnTo>
                <a:lnTo>
                  <a:pt x="22895" y="85475"/>
                </a:lnTo>
                <a:lnTo>
                  <a:pt x="22113" y="74174"/>
                </a:lnTo>
                <a:lnTo>
                  <a:pt x="22514" y="56796"/>
                </a:lnTo>
                <a:lnTo>
                  <a:pt x="26475" y="45006"/>
                </a:lnTo>
                <a:lnTo>
                  <a:pt x="33838" y="34030"/>
                </a:lnTo>
                <a:lnTo>
                  <a:pt x="44554" y="27580"/>
                </a:lnTo>
                <a:lnTo>
                  <a:pt x="58102" y="25400"/>
                </a:lnTo>
                <a:lnTo>
                  <a:pt x="158010" y="25400"/>
                </a:lnTo>
                <a:lnTo>
                  <a:pt x="158010" y="0"/>
                </a:lnTo>
                <a:close/>
              </a:path>
              <a:path w="161290" h="130175">
                <a:moveTo>
                  <a:pt x="134584" y="25400"/>
                </a:moveTo>
                <a:lnTo>
                  <a:pt x="80397" y="25400"/>
                </a:lnTo>
                <a:lnTo>
                  <a:pt x="91059" y="25534"/>
                </a:lnTo>
                <a:lnTo>
                  <a:pt x="104505" y="27480"/>
                </a:lnTo>
                <a:lnTo>
                  <a:pt x="139224" y="59618"/>
                </a:lnTo>
                <a:lnTo>
                  <a:pt x="140747" y="73779"/>
                </a:lnTo>
                <a:lnTo>
                  <a:pt x="140713" y="74174"/>
                </a:lnTo>
                <a:lnTo>
                  <a:pt x="138409" y="86668"/>
                </a:lnTo>
                <a:lnTo>
                  <a:pt x="131679" y="97548"/>
                </a:lnTo>
                <a:lnTo>
                  <a:pt x="122100" y="103117"/>
                </a:lnTo>
                <a:lnTo>
                  <a:pt x="106889" y="104745"/>
                </a:lnTo>
                <a:lnTo>
                  <a:pt x="155993" y="104745"/>
                </a:lnTo>
                <a:lnTo>
                  <a:pt x="158357" y="98818"/>
                </a:lnTo>
                <a:lnTo>
                  <a:pt x="160591" y="85475"/>
                </a:lnTo>
                <a:lnTo>
                  <a:pt x="161007" y="67848"/>
                </a:lnTo>
                <a:lnTo>
                  <a:pt x="158302" y="55746"/>
                </a:lnTo>
                <a:lnTo>
                  <a:pt x="153083" y="43355"/>
                </a:lnTo>
                <a:lnTo>
                  <a:pt x="145292" y="33680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2123918" y="6715682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4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2129362" y="6423310"/>
            <a:ext cx="212725" cy="144780"/>
          </a:xfrm>
          <a:custGeom>
            <a:avLst/>
            <a:gdLst/>
            <a:ahLst/>
            <a:cxnLst/>
            <a:rect l="l" t="t" r="r" b="b"/>
            <a:pathLst>
              <a:path w="212725" h="144779">
                <a:moveTo>
                  <a:pt x="37169" y="12406"/>
                </a:moveTo>
                <a:lnTo>
                  <a:pt x="10076" y="12406"/>
                </a:lnTo>
                <a:lnTo>
                  <a:pt x="8000" y="19169"/>
                </a:lnTo>
                <a:lnTo>
                  <a:pt x="6" y="65863"/>
                </a:lnTo>
                <a:lnTo>
                  <a:pt x="0" y="82064"/>
                </a:lnTo>
                <a:lnTo>
                  <a:pt x="1776" y="94909"/>
                </a:lnTo>
                <a:lnTo>
                  <a:pt x="26638" y="135759"/>
                </a:lnTo>
                <a:lnTo>
                  <a:pt x="67195" y="144201"/>
                </a:lnTo>
                <a:lnTo>
                  <a:pt x="78530" y="141124"/>
                </a:lnTo>
                <a:lnTo>
                  <a:pt x="89480" y="134607"/>
                </a:lnTo>
                <a:lnTo>
                  <a:pt x="100741" y="123785"/>
                </a:lnTo>
                <a:lnTo>
                  <a:pt x="104701" y="116474"/>
                </a:lnTo>
                <a:lnTo>
                  <a:pt x="50807" y="116474"/>
                </a:lnTo>
                <a:lnTo>
                  <a:pt x="39303" y="112188"/>
                </a:lnTo>
                <a:lnTo>
                  <a:pt x="29299" y="102042"/>
                </a:lnTo>
                <a:lnTo>
                  <a:pt x="25438" y="92659"/>
                </a:lnTo>
                <a:lnTo>
                  <a:pt x="23117" y="80025"/>
                </a:lnTo>
                <a:lnTo>
                  <a:pt x="22467" y="63186"/>
                </a:lnTo>
                <a:lnTo>
                  <a:pt x="24107" y="51658"/>
                </a:lnTo>
                <a:lnTo>
                  <a:pt x="27593" y="36503"/>
                </a:lnTo>
                <a:lnTo>
                  <a:pt x="31766" y="24803"/>
                </a:lnTo>
                <a:lnTo>
                  <a:pt x="37169" y="12406"/>
                </a:lnTo>
                <a:close/>
              </a:path>
              <a:path w="212725" h="144779">
                <a:moveTo>
                  <a:pt x="201435" y="29626"/>
                </a:moveTo>
                <a:lnTo>
                  <a:pt x="161129" y="29626"/>
                </a:lnTo>
                <a:lnTo>
                  <a:pt x="172714" y="34262"/>
                </a:lnTo>
                <a:lnTo>
                  <a:pt x="182414" y="44014"/>
                </a:lnTo>
                <a:lnTo>
                  <a:pt x="186857" y="53753"/>
                </a:lnTo>
                <a:lnTo>
                  <a:pt x="189511" y="66222"/>
                </a:lnTo>
                <a:lnTo>
                  <a:pt x="190367" y="82064"/>
                </a:lnTo>
                <a:lnTo>
                  <a:pt x="189487" y="92292"/>
                </a:lnTo>
                <a:lnTo>
                  <a:pt x="187042" y="104581"/>
                </a:lnTo>
                <a:lnTo>
                  <a:pt x="182431" y="120462"/>
                </a:lnTo>
                <a:lnTo>
                  <a:pt x="177460" y="132087"/>
                </a:lnTo>
                <a:lnTo>
                  <a:pt x="171225" y="143922"/>
                </a:lnTo>
                <a:lnTo>
                  <a:pt x="203769" y="133359"/>
                </a:lnTo>
                <a:lnTo>
                  <a:pt x="212312" y="85784"/>
                </a:lnTo>
                <a:lnTo>
                  <a:pt x="212515" y="70458"/>
                </a:lnTo>
                <a:lnTo>
                  <a:pt x="211245" y="57864"/>
                </a:lnTo>
                <a:lnTo>
                  <a:pt x="208549" y="45964"/>
                </a:lnTo>
                <a:lnTo>
                  <a:pt x="204142" y="34454"/>
                </a:lnTo>
                <a:lnTo>
                  <a:pt x="201435" y="29626"/>
                </a:lnTo>
                <a:close/>
              </a:path>
              <a:path w="212725" h="144779">
                <a:moveTo>
                  <a:pt x="151048" y="0"/>
                </a:moveTo>
                <a:lnTo>
                  <a:pt x="105569" y="23060"/>
                </a:lnTo>
                <a:lnTo>
                  <a:pt x="91356" y="60666"/>
                </a:lnTo>
                <a:lnTo>
                  <a:pt x="85558" y="88592"/>
                </a:lnTo>
                <a:lnTo>
                  <a:pt x="81307" y="100920"/>
                </a:lnTo>
                <a:lnTo>
                  <a:pt x="75726" y="109749"/>
                </a:lnTo>
                <a:lnTo>
                  <a:pt x="66560" y="115063"/>
                </a:lnTo>
                <a:lnTo>
                  <a:pt x="50807" y="116474"/>
                </a:lnTo>
                <a:lnTo>
                  <a:pt x="104701" y="116474"/>
                </a:lnTo>
                <a:lnTo>
                  <a:pt x="106343" y="113441"/>
                </a:lnTo>
                <a:lnTo>
                  <a:pt x="110929" y="100784"/>
                </a:lnTo>
                <a:lnTo>
                  <a:pt x="114502" y="85768"/>
                </a:lnTo>
                <a:lnTo>
                  <a:pt x="121254" y="56121"/>
                </a:lnTo>
                <a:lnTo>
                  <a:pt x="126512" y="44951"/>
                </a:lnTo>
                <a:lnTo>
                  <a:pt x="134477" y="34894"/>
                </a:lnTo>
                <a:lnTo>
                  <a:pt x="144802" y="30641"/>
                </a:lnTo>
                <a:lnTo>
                  <a:pt x="161129" y="29626"/>
                </a:lnTo>
                <a:lnTo>
                  <a:pt x="201435" y="29626"/>
                </a:lnTo>
                <a:lnTo>
                  <a:pt x="197740" y="23035"/>
                </a:lnTo>
                <a:lnTo>
                  <a:pt x="189059" y="11404"/>
                </a:lnTo>
                <a:lnTo>
                  <a:pt x="178546" y="5082"/>
                </a:lnTo>
                <a:lnTo>
                  <a:pt x="165925" y="1271"/>
                </a:lnTo>
                <a:lnTo>
                  <a:pt x="151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2140286" y="6303637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60" y="43745"/>
                </a:lnTo>
                <a:lnTo>
                  <a:pt x="171590" y="47132"/>
                </a:lnTo>
                <a:lnTo>
                  <a:pt x="168203" y="50518"/>
                </a:lnTo>
                <a:lnTo>
                  <a:pt x="160020" y="52212"/>
                </a:lnTo>
                <a:lnTo>
                  <a:pt x="0" y="52212"/>
                </a:lnTo>
                <a:lnTo>
                  <a:pt x="0" y="77612"/>
                </a:lnTo>
                <a:lnTo>
                  <a:pt x="43743" y="77612"/>
                </a:lnTo>
                <a:lnTo>
                  <a:pt x="43743" y="96238"/>
                </a:lnTo>
                <a:lnTo>
                  <a:pt x="63500" y="96238"/>
                </a:lnTo>
                <a:lnTo>
                  <a:pt x="63500" y="77612"/>
                </a:lnTo>
                <a:lnTo>
                  <a:pt x="154561" y="77418"/>
                </a:lnTo>
                <a:lnTo>
                  <a:pt x="194114" y="54939"/>
                </a:lnTo>
                <a:lnTo>
                  <a:pt x="198120" y="25965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3" y="0"/>
                </a:lnTo>
                <a:lnTo>
                  <a:pt x="43743" y="52212"/>
                </a:lnTo>
                <a:lnTo>
                  <a:pt x="63500" y="52212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2180396" y="6149544"/>
            <a:ext cx="161290" cy="130175"/>
          </a:xfrm>
          <a:custGeom>
            <a:avLst/>
            <a:gdLst/>
            <a:ahLst/>
            <a:cxnLst/>
            <a:rect l="l" t="t" r="r" b="b"/>
            <a:pathLst>
              <a:path w="161290" h="130175">
                <a:moveTo>
                  <a:pt x="80397" y="25400"/>
                </a:moveTo>
                <a:lnTo>
                  <a:pt x="60643" y="25400"/>
                </a:lnTo>
                <a:lnTo>
                  <a:pt x="61148" y="69194"/>
                </a:lnTo>
                <a:lnTo>
                  <a:pt x="72909" y="109044"/>
                </a:lnTo>
                <a:lnTo>
                  <a:pt x="120957" y="129899"/>
                </a:lnTo>
                <a:lnTo>
                  <a:pt x="132098" y="126858"/>
                </a:lnTo>
                <a:lnTo>
                  <a:pt x="142997" y="120176"/>
                </a:lnTo>
                <a:lnTo>
                  <a:pt x="154343" y="108883"/>
                </a:lnTo>
                <a:lnTo>
                  <a:pt x="155993" y="104745"/>
                </a:lnTo>
                <a:lnTo>
                  <a:pt x="106889" y="104745"/>
                </a:lnTo>
                <a:lnTo>
                  <a:pt x="95104" y="100568"/>
                </a:lnTo>
                <a:lnTo>
                  <a:pt x="85939" y="90077"/>
                </a:lnTo>
                <a:lnTo>
                  <a:pt x="82918" y="80185"/>
                </a:lnTo>
                <a:lnTo>
                  <a:pt x="81042" y="67013"/>
                </a:lnTo>
                <a:lnTo>
                  <a:pt x="80508" y="53344"/>
                </a:lnTo>
                <a:lnTo>
                  <a:pt x="80397" y="25400"/>
                </a:lnTo>
                <a:close/>
              </a:path>
              <a:path w="161290" h="130175">
                <a:moveTo>
                  <a:pt x="158010" y="0"/>
                </a:moveTo>
                <a:lnTo>
                  <a:pt x="69955" y="0"/>
                </a:lnTo>
                <a:lnTo>
                  <a:pt x="60915" y="305"/>
                </a:lnTo>
                <a:lnTo>
                  <a:pt x="24495" y="11624"/>
                </a:lnTo>
                <a:lnTo>
                  <a:pt x="912" y="53344"/>
                </a:lnTo>
                <a:lnTo>
                  <a:pt x="0" y="69194"/>
                </a:lnTo>
                <a:lnTo>
                  <a:pt x="980" y="81046"/>
                </a:lnTo>
                <a:lnTo>
                  <a:pt x="3306" y="94796"/>
                </a:lnTo>
                <a:lnTo>
                  <a:pt x="6476" y="106814"/>
                </a:lnTo>
                <a:lnTo>
                  <a:pt x="10690" y="119098"/>
                </a:lnTo>
                <a:lnTo>
                  <a:pt x="33817" y="118522"/>
                </a:lnTo>
                <a:lnTo>
                  <a:pt x="28694" y="107078"/>
                </a:lnTo>
                <a:lnTo>
                  <a:pt x="24696" y="94689"/>
                </a:lnTo>
                <a:lnTo>
                  <a:pt x="22962" y="86095"/>
                </a:lnTo>
                <a:lnTo>
                  <a:pt x="22895" y="85476"/>
                </a:lnTo>
                <a:lnTo>
                  <a:pt x="22113" y="74174"/>
                </a:lnTo>
                <a:lnTo>
                  <a:pt x="22514" y="56796"/>
                </a:lnTo>
                <a:lnTo>
                  <a:pt x="26475" y="45006"/>
                </a:lnTo>
                <a:lnTo>
                  <a:pt x="33838" y="34030"/>
                </a:lnTo>
                <a:lnTo>
                  <a:pt x="44554" y="27580"/>
                </a:lnTo>
                <a:lnTo>
                  <a:pt x="58103" y="25400"/>
                </a:lnTo>
                <a:lnTo>
                  <a:pt x="158010" y="25400"/>
                </a:lnTo>
                <a:lnTo>
                  <a:pt x="158010" y="0"/>
                </a:lnTo>
                <a:close/>
              </a:path>
              <a:path w="161290" h="130175">
                <a:moveTo>
                  <a:pt x="134584" y="25400"/>
                </a:moveTo>
                <a:lnTo>
                  <a:pt x="80397" y="25400"/>
                </a:lnTo>
                <a:lnTo>
                  <a:pt x="91059" y="25534"/>
                </a:lnTo>
                <a:lnTo>
                  <a:pt x="104505" y="27480"/>
                </a:lnTo>
                <a:lnTo>
                  <a:pt x="139224" y="59618"/>
                </a:lnTo>
                <a:lnTo>
                  <a:pt x="140747" y="73779"/>
                </a:lnTo>
                <a:lnTo>
                  <a:pt x="140713" y="74174"/>
                </a:lnTo>
                <a:lnTo>
                  <a:pt x="138409" y="86668"/>
                </a:lnTo>
                <a:lnTo>
                  <a:pt x="131679" y="97548"/>
                </a:lnTo>
                <a:lnTo>
                  <a:pt x="122100" y="103117"/>
                </a:lnTo>
                <a:lnTo>
                  <a:pt x="106889" y="104745"/>
                </a:lnTo>
                <a:lnTo>
                  <a:pt x="155993" y="104745"/>
                </a:lnTo>
                <a:lnTo>
                  <a:pt x="158357" y="98819"/>
                </a:lnTo>
                <a:lnTo>
                  <a:pt x="160591" y="85476"/>
                </a:lnTo>
                <a:lnTo>
                  <a:pt x="161008" y="67848"/>
                </a:lnTo>
                <a:lnTo>
                  <a:pt x="158302" y="55747"/>
                </a:lnTo>
                <a:lnTo>
                  <a:pt x="153083" y="43355"/>
                </a:lnTo>
                <a:lnTo>
                  <a:pt x="145292" y="33681"/>
                </a:lnTo>
                <a:lnTo>
                  <a:pt x="13458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2140286" y="6020004"/>
            <a:ext cx="198120" cy="96520"/>
          </a:xfrm>
          <a:custGeom>
            <a:avLst/>
            <a:gdLst/>
            <a:ahLst/>
            <a:cxnLst/>
            <a:rect l="l" t="t" r="r" b="b"/>
            <a:pathLst>
              <a:path w="198120" h="96520">
                <a:moveTo>
                  <a:pt x="198120" y="0"/>
                </a:moveTo>
                <a:lnTo>
                  <a:pt x="176952" y="0"/>
                </a:lnTo>
                <a:lnTo>
                  <a:pt x="176952" y="36689"/>
                </a:lnTo>
                <a:lnTo>
                  <a:pt x="175260" y="43745"/>
                </a:lnTo>
                <a:lnTo>
                  <a:pt x="171590" y="47130"/>
                </a:lnTo>
                <a:lnTo>
                  <a:pt x="168203" y="50518"/>
                </a:lnTo>
                <a:lnTo>
                  <a:pt x="160020" y="52210"/>
                </a:lnTo>
                <a:lnTo>
                  <a:pt x="0" y="52210"/>
                </a:lnTo>
                <a:lnTo>
                  <a:pt x="0" y="77610"/>
                </a:lnTo>
                <a:lnTo>
                  <a:pt x="43743" y="77610"/>
                </a:lnTo>
                <a:lnTo>
                  <a:pt x="43743" y="96238"/>
                </a:lnTo>
                <a:lnTo>
                  <a:pt x="63500" y="96238"/>
                </a:lnTo>
                <a:lnTo>
                  <a:pt x="63500" y="77610"/>
                </a:lnTo>
                <a:lnTo>
                  <a:pt x="154560" y="77417"/>
                </a:lnTo>
                <a:lnTo>
                  <a:pt x="194114" y="54939"/>
                </a:lnTo>
                <a:lnTo>
                  <a:pt x="198120" y="25965"/>
                </a:lnTo>
                <a:lnTo>
                  <a:pt x="198120" y="0"/>
                </a:lnTo>
                <a:close/>
              </a:path>
              <a:path w="198120" h="96520">
                <a:moveTo>
                  <a:pt x="63500" y="0"/>
                </a:moveTo>
                <a:lnTo>
                  <a:pt x="43743" y="0"/>
                </a:lnTo>
                <a:lnTo>
                  <a:pt x="43743" y="52210"/>
                </a:lnTo>
                <a:lnTo>
                  <a:pt x="63500" y="5221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2184030" y="5859984"/>
            <a:ext cx="158115" cy="129539"/>
          </a:xfrm>
          <a:custGeom>
            <a:avLst/>
            <a:gdLst/>
            <a:ahLst/>
            <a:cxnLst/>
            <a:rect l="l" t="t" r="r" b="b"/>
            <a:pathLst>
              <a:path w="158115" h="129539">
                <a:moveTo>
                  <a:pt x="154376" y="0"/>
                </a:moveTo>
                <a:lnTo>
                  <a:pt x="0" y="0"/>
                </a:lnTo>
                <a:lnTo>
                  <a:pt x="0" y="25400"/>
                </a:lnTo>
                <a:lnTo>
                  <a:pt x="91007" y="25473"/>
                </a:lnTo>
                <a:lnTo>
                  <a:pt x="103781" y="27323"/>
                </a:lnTo>
                <a:lnTo>
                  <a:pt x="134915" y="61262"/>
                </a:lnTo>
                <a:lnTo>
                  <a:pt x="135509" y="77956"/>
                </a:lnTo>
                <a:lnTo>
                  <a:pt x="130489" y="88776"/>
                </a:lnTo>
                <a:lnTo>
                  <a:pt x="119190" y="99081"/>
                </a:lnTo>
                <a:lnTo>
                  <a:pt x="107461" y="102663"/>
                </a:lnTo>
                <a:lnTo>
                  <a:pt x="92569" y="103858"/>
                </a:lnTo>
                <a:lnTo>
                  <a:pt x="0" y="103858"/>
                </a:lnTo>
                <a:lnTo>
                  <a:pt x="0" y="129258"/>
                </a:lnTo>
                <a:lnTo>
                  <a:pt x="93416" y="129258"/>
                </a:lnTo>
                <a:lnTo>
                  <a:pt x="102321" y="128957"/>
                </a:lnTo>
                <a:lnTo>
                  <a:pt x="148728" y="107903"/>
                </a:lnTo>
                <a:lnTo>
                  <a:pt x="157665" y="67880"/>
                </a:lnTo>
                <a:lnTo>
                  <a:pt x="155039" y="56009"/>
                </a:lnTo>
                <a:lnTo>
                  <a:pt x="149342" y="43297"/>
                </a:lnTo>
                <a:lnTo>
                  <a:pt x="141400" y="33868"/>
                </a:lnTo>
                <a:lnTo>
                  <a:pt x="130669" y="25400"/>
                </a:lnTo>
                <a:lnTo>
                  <a:pt x="154376" y="25400"/>
                </a:lnTo>
                <a:lnTo>
                  <a:pt x="1543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2180478" y="5701856"/>
            <a:ext cx="161925" cy="117475"/>
          </a:xfrm>
          <a:custGeom>
            <a:avLst/>
            <a:gdLst/>
            <a:ahLst/>
            <a:cxnLst/>
            <a:rect l="l" t="t" r="r" b="b"/>
            <a:pathLst>
              <a:path w="161925" h="117475">
                <a:moveTo>
                  <a:pt x="153527" y="25201"/>
                </a:moveTo>
                <a:lnTo>
                  <a:pt x="124908" y="25201"/>
                </a:lnTo>
                <a:lnTo>
                  <a:pt x="130833" y="28588"/>
                </a:lnTo>
                <a:lnTo>
                  <a:pt x="137292" y="40042"/>
                </a:lnTo>
                <a:lnTo>
                  <a:pt x="139825" y="51317"/>
                </a:lnTo>
                <a:lnTo>
                  <a:pt x="140577" y="67693"/>
                </a:lnTo>
                <a:lnTo>
                  <a:pt x="139218" y="79452"/>
                </a:lnTo>
                <a:lnTo>
                  <a:pt x="135957" y="93540"/>
                </a:lnTo>
                <a:lnTo>
                  <a:pt x="131767" y="105307"/>
                </a:lnTo>
                <a:lnTo>
                  <a:pt x="126035" y="117206"/>
                </a:lnTo>
                <a:lnTo>
                  <a:pt x="154581" y="109982"/>
                </a:lnTo>
                <a:lnTo>
                  <a:pt x="157522" y="98261"/>
                </a:lnTo>
                <a:lnTo>
                  <a:pt x="159998" y="84469"/>
                </a:lnTo>
                <a:lnTo>
                  <a:pt x="161162" y="72746"/>
                </a:lnTo>
                <a:lnTo>
                  <a:pt x="161524" y="58562"/>
                </a:lnTo>
                <a:lnTo>
                  <a:pt x="160325" y="45787"/>
                </a:lnTo>
                <a:lnTo>
                  <a:pt x="157349" y="33798"/>
                </a:lnTo>
                <a:lnTo>
                  <a:pt x="153527" y="25201"/>
                </a:lnTo>
                <a:close/>
              </a:path>
              <a:path w="161925" h="117475">
                <a:moveTo>
                  <a:pt x="32055" y="7421"/>
                </a:moveTo>
                <a:lnTo>
                  <a:pt x="8068" y="7421"/>
                </a:lnTo>
                <a:lnTo>
                  <a:pt x="7148" y="10081"/>
                </a:lnTo>
                <a:lnTo>
                  <a:pt x="4178" y="20799"/>
                </a:lnTo>
                <a:lnTo>
                  <a:pt x="1341" y="35623"/>
                </a:lnTo>
                <a:lnTo>
                  <a:pt x="290" y="47168"/>
                </a:lnTo>
                <a:lnTo>
                  <a:pt x="0" y="62220"/>
                </a:lnTo>
                <a:lnTo>
                  <a:pt x="1403" y="74220"/>
                </a:lnTo>
                <a:lnTo>
                  <a:pt x="20474" y="109096"/>
                </a:lnTo>
                <a:lnTo>
                  <a:pt x="46031" y="116073"/>
                </a:lnTo>
                <a:lnTo>
                  <a:pt x="57176" y="114514"/>
                </a:lnTo>
                <a:lnTo>
                  <a:pt x="67907" y="108951"/>
                </a:lnTo>
                <a:lnTo>
                  <a:pt x="79538" y="97654"/>
                </a:lnTo>
                <a:lnTo>
                  <a:pt x="82301" y="91524"/>
                </a:lnTo>
                <a:lnTo>
                  <a:pt x="36572" y="91524"/>
                </a:lnTo>
                <a:lnTo>
                  <a:pt x="30928" y="88419"/>
                </a:lnTo>
                <a:lnTo>
                  <a:pt x="25560" y="79669"/>
                </a:lnTo>
                <a:lnTo>
                  <a:pt x="22177" y="68530"/>
                </a:lnTo>
                <a:lnTo>
                  <a:pt x="21050" y="53706"/>
                </a:lnTo>
                <a:lnTo>
                  <a:pt x="21050" y="45521"/>
                </a:lnTo>
                <a:lnTo>
                  <a:pt x="22179" y="37619"/>
                </a:lnTo>
                <a:lnTo>
                  <a:pt x="23872" y="29717"/>
                </a:lnTo>
                <a:lnTo>
                  <a:pt x="25848" y="22097"/>
                </a:lnTo>
                <a:lnTo>
                  <a:pt x="28670" y="14759"/>
                </a:lnTo>
                <a:lnTo>
                  <a:pt x="32055" y="7421"/>
                </a:lnTo>
                <a:close/>
              </a:path>
              <a:path w="161925" h="117475">
                <a:moveTo>
                  <a:pt x="106462" y="0"/>
                </a:moveTo>
                <a:lnTo>
                  <a:pt x="73654" y="33898"/>
                </a:lnTo>
                <a:lnTo>
                  <a:pt x="66603" y="62220"/>
                </a:lnTo>
                <a:lnTo>
                  <a:pt x="62461" y="76119"/>
                </a:lnTo>
                <a:lnTo>
                  <a:pt x="58021" y="84750"/>
                </a:lnTo>
                <a:lnTo>
                  <a:pt x="54633" y="89266"/>
                </a:lnTo>
                <a:lnTo>
                  <a:pt x="50119" y="91524"/>
                </a:lnTo>
                <a:lnTo>
                  <a:pt x="82301" y="91524"/>
                </a:lnTo>
                <a:lnTo>
                  <a:pt x="84746" y="86101"/>
                </a:lnTo>
                <a:lnTo>
                  <a:pt x="88783" y="71486"/>
                </a:lnTo>
                <a:lnTo>
                  <a:pt x="92967" y="53370"/>
                </a:lnTo>
                <a:lnTo>
                  <a:pt x="97173" y="40198"/>
                </a:lnTo>
                <a:lnTo>
                  <a:pt x="101483" y="32257"/>
                </a:lnTo>
                <a:lnTo>
                  <a:pt x="105152" y="27741"/>
                </a:lnTo>
                <a:lnTo>
                  <a:pt x="110513" y="25201"/>
                </a:lnTo>
                <a:lnTo>
                  <a:pt x="153527" y="25201"/>
                </a:lnTo>
                <a:lnTo>
                  <a:pt x="152209" y="22235"/>
                </a:lnTo>
                <a:lnTo>
                  <a:pt x="144521" y="10738"/>
                </a:lnTo>
                <a:lnTo>
                  <a:pt x="135412" y="4416"/>
                </a:lnTo>
                <a:lnTo>
                  <a:pt x="123092" y="805"/>
                </a:lnTo>
                <a:lnTo>
                  <a:pt x="106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981172" y="8270557"/>
            <a:ext cx="242570" cy="288290"/>
          </a:xfrm>
          <a:custGeom>
            <a:avLst/>
            <a:gdLst/>
            <a:ahLst/>
            <a:cxnLst/>
            <a:rect l="l" t="t" r="r" b="b"/>
            <a:pathLst>
              <a:path w="242570" h="288290">
                <a:moveTo>
                  <a:pt x="80208" y="0"/>
                </a:moveTo>
                <a:lnTo>
                  <a:pt x="0" y="0"/>
                </a:lnTo>
                <a:lnTo>
                  <a:pt x="0" y="288035"/>
                </a:lnTo>
                <a:lnTo>
                  <a:pt x="85097" y="288005"/>
                </a:lnTo>
                <a:lnTo>
                  <a:pt x="129119" y="284396"/>
                </a:lnTo>
                <a:lnTo>
                  <a:pt x="166258" y="274453"/>
                </a:lnTo>
                <a:lnTo>
                  <a:pt x="198893" y="256031"/>
                </a:lnTo>
                <a:lnTo>
                  <a:pt x="39115" y="256031"/>
                </a:lnTo>
                <a:lnTo>
                  <a:pt x="39115" y="32003"/>
                </a:lnTo>
                <a:lnTo>
                  <a:pt x="199601" y="32003"/>
                </a:lnTo>
                <a:lnTo>
                  <a:pt x="194380" y="27920"/>
                </a:lnTo>
                <a:lnTo>
                  <a:pt x="152421" y="8695"/>
                </a:lnTo>
                <a:lnTo>
                  <a:pt x="111712" y="1400"/>
                </a:lnTo>
                <a:lnTo>
                  <a:pt x="96395" y="350"/>
                </a:lnTo>
                <a:lnTo>
                  <a:pt x="80208" y="0"/>
                </a:lnTo>
                <a:close/>
              </a:path>
              <a:path w="242570" h="288290">
                <a:moveTo>
                  <a:pt x="199601" y="32003"/>
                </a:moveTo>
                <a:lnTo>
                  <a:pt x="39115" y="32003"/>
                </a:lnTo>
                <a:lnTo>
                  <a:pt x="92506" y="32085"/>
                </a:lnTo>
                <a:lnTo>
                  <a:pt x="107511" y="32996"/>
                </a:lnTo>
                <a:lnTo>
                  <a:pt x="146094" y="42027"/>
                </a:lnTo>
                <a:lnTo>
                  <a:pt x="182264" y="69446"/>
                </a:lnTo>
                <a:lnTo>
                  <a:pt x="198976" y="115613"/>
                </a:lnTo>
                <a:lnTo>
                  <a:pt x="201087" y="147175"/>
                </a:lnTo>
                <a:lnTo>
                  <a:pt x="200307" y="162452"/>
                </a:lnTo>
                <a:lnTo>
                  <a:pt x="191266" y="201428"/>
                </a:lnTo>
                <a:lnTo>
                  <a:pt x="163330" y="237432"/>
                </a:lnTo>
                <a:lnTo>
                  <a:pt x="116699" y="253999"/>
                </a:lnTo>
                <a:lnTo>
                  <a:pt x="86135" y="256031"/>
                </a:lnTo>
                <a:lnTo>
                  <a:pt x="198893" y="256031"/>
                </a:lnTo>
                <a:lnTo>
                  <a:pt x="225835" y="223011"/>
                </a:lnTo>
                <a:lnTo>
                  <a:pt x="238081" y="186764"/>
                </a:lnTo>
                <a:lnTo>
                  <a:pt x="242190" y="141215"/>
                </a:lnTo>
                <a:lnTo>
                  <a:pt x="241573" y="125659"/>
                </a:lnTo>
                <a:lnTo>
                  <a:pt x="234091" y="84551"/>
                </a:lnTo>
                <a:lnTo>
                  <a:pt x="210854" y="42602"/>
                </a:lnTo>
                <a:lnTo>
                  <a:pt x="202654" y="34392"/>
                </a:lnTo>
                <a:lnTo>
                  <a:pt x="199601" y="320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268420" y="8337612"/>
            <a:ext cx="200660" cy="226060"/>
          </a:xfrm>
          <a:custGeom>
            <a:avLst/>
            <a:gdLst/>
            <a:ahLst/>
            <a:cxnLst/>
            <a:rect l="l" t="t" r="r" b="b"/>
            <a:pathLst>
              <a:path w="200660" h="226059">
                <a:moveTo>
                  <a:pt x="96951" y="0"/>
                </a:moveTo>
                <a:lnTo>
                  <a:pt x="58467" y="9238"/>
                </a:lnTo>
                <a:lnTo>
                  <a:pt x="20582" y="40795"/>
                </a:lnTo>
                <a:lnTo>
                  <a:pt x="2286" y="87182"/>
                </a:lnTo>
                <a:lnTo>
                  <a:pt x="0" y="115875"/>
                </a:lnTo>
                <a:lnTo>
                  <a:pt x="668" y="130026"/>
                </a:lnTo>
                <a:lnTo>
                  <a:pt x="10292" y="167644"/>
                </a:lnTo>
                <a:lnTo>
                  <a:pt x="41269" y="205934"/>
                </a:lnTo>
                <a:lnTo>
                  <a:pt x="87206" y="223845"/>
                </a:lnTo>
                <a:lnTo>
                  <a:pt x="117447" y="226039"/>
                </a:lnTo>
                <a:lnTo>
                  <a:pt x="129478" y="225302"/>
                </a:lnTo>
                <a:lnTo>
                  <a:pt x="168062" y="218648"/>
                </a:lnTo>
                <a:lnTo>
                  <a:pt x="192022" y="209918"/>
                </a:lnTo>
                <a:lnTo>
                  <a:pt x="189361" y="196458"/>
                </a:lnTo>
                <a:lnTo>
                  <a:pt x="111612" y="196458"/>
                </a:lnTo>
                <a:lnTo>
                  <a:pt x="98681" y="195410"/>
                </a:lnTo>
                <a:lnTo>
                  <a:pt x="53378" y="171069"/>
                </a:lnTo>
                <a:lnTo>
                  <a:pt x="37139" y="121413"/>
                </a:lnTo>
                <a:lnTo>
                  <a:pt x="200319" y="121413"/>
                </a:lnTo>
                <a:lnTo>
                  <a:pt x="200224" y="101059"/>
                </a:lnTo>
                <a:lnTo>
                  <a:pt x="199990" y="93755"/>
                </a:lnTo>
                <a:lnTo>
                  <a:pt x="164759" y="93755"/>
                </a:lnTo>
                <a:lnTo>
                  <a:pt x="38674" y="90122"/>
                </a:lnTo>
                <a:lnTo>
                  <a:pt x="52337" y="54401"/>
                </a:lnTo>
                <a:lnTo>
                  <a:pt x="94854" y="30763"/>
                </a:lnTo>
                <a:lnTo>
                  <a:pt x="110306" y="29860"/>
                </a:lnTo>
                <a:lnTo>
                  <a:pt x="175950" y="29860"/>
                </a:lnTo>
                <a:lnTo>
                  <a:pt x="170694" y="23356"/>
                </a:lnTo>
                <a:lnTo>
                  <a:pt x="127958" y="2462"/>
                </a:lnTo>
                <a:lnTo>
                  <a:pt x="113425" y="553"/>
                </a:lnTo>
                <a:lnTo>
                  <a:pt x="96951" y="0"/>
                </a:lnTo>
                <a:close/>
              </a:path>
              <a:path w="200660" h="226059">
                <a:moveTo>
                  <a:pt x="186018" y="179545"/>
                </a:moveTo>
                <a:lnTo>
                  <a:pt x="149861" y="192647"/>
                </a:lnTo>
                <a:lnTo>
                  <a:pt x="111612" y="196458"/>
                </a:lnTo>
                <a:lnTo>
                  <a:pt x="189361" y="196458"/>
                </a:lnTo>
                <a:lnTo>
                  <a:pt x="186018" y="179545"/>
                </a:lnTo>
                <a:close/>
              </a:path>
              <a:path w="200660" h="226059">
                <a:moveTo>
                  <a:pt x="175950" y="29860"/>
                </a:moveTo>
                <a:lnTo>
                  <a:pt x="110306" y="29860"/>
                </a:lnTo>
                <a:lnTo>
                  <a:pt x="121650" y="31684"/>
                </a:lnTo>
                <a:lnTo>
                  <a:pt x="132566" y="36211"/>
                </a:lnTo>
                <a:lnTo>
                  <a:pt x="160122" y="66951"/>
                </a:lnTo>
                <a:lnTo>
                  <a:pt x="164759" y="93755"/>
                </a:lnTo>
                <a:lnTo>
                  <a:pt x="199990" y="93755"/>
                </a:lnTo>
                <a:lnTo>
                  <a:pt x="191626" y="55996"/>
                </a:lnTo>
                <a:lnTo>
                  <a:pt x="179184" y="33862"/>
                </a:lnTo>
                <a:lnTo>
                  <a:pt x="175950" y="29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525635" y="8337360"/>
            <a:ext cx="315595" cy="221615"/>
          </a:xfrm>
          <a:custGeom>
            <a:avLst/>
            <a:gdLst/>
            <a:ahLst/>
            <a:cxnLst/>
            <a:rect l="l" t="t" r="r" b="b"/>
            <a:pathLst>
              <a:path w="315595" h="221615">
                <a:moveTo>
                  <a:pt x="35560" y="5106"/>
                </a:moveTo>
                <a:lnTo>
                  <a:pt x="0" y="5106"/>
                </a:lnTo>
                <a:lnTo>
                  <a:pt x="0" y="221233"/>
                </a:lnTo>
                <a:lnTo>
                  <a:pt x="35560" y="221233"/>
                </a:lnTo>
                <a:lnTo>
                  <a:pt x="35610" y="95756"/>
                </a:lnTo>
                <a:lnTo>
                  <a:pt x="36903" y="81941"/>
                </a:lnTo>
                <a:lnTo>
                  <a:pt x="61143" y="40630"/>
                </a:lnTo>
                <a:lnTo>
                  <a:pt x="64944" y="38692"/>
                </a:lnTo>
                <a:lnTo>
                  <a:pt x="35560" y="38692"/>
                </a:lnTo>
                <a:lnTo>
                  <a:pt x="35560" y="5106"/>
                </a:lnTo>
                <a:close/>
              </a:path>
              <a:path w="315595" h="221615">
                <a:moveTo>
                  <a:pt x="161681" y="31049"/>
                </a:moveTo>
                <a:lnTo>
                  <a:pt x="100376" y="31049"/>
                </a:lnTo>
                <a:lnTo>
                  <a:pt x="112039" y="33942"/>
                </a:lnTo>
                <a:lnTo>
                  <a:pt x="122631" y="40789"/>
                </a:lnTo>
                <a:lnTo>
                  <a:pt x="132661" y="52527"/>
                </a:lnTo>
                <a:lnTo>
                  <a:pt x="136606" y="63495"/>
                </a:lnTo>
                <a:lnTo>
                  <a:pt x="139039" y="76663"/>
                </a:lnTo>
                <a:lnTo>
                  <a:pt x="139870" y="92032"/>
                </a:lnTo>
                <a:lnTo>
                  <a:pt x="139870" y="221233"/>
                </a:lnTo>
                <a:lnTo>
                  <a:pt x="175430" y="221233"/>
                </a:lnTo>
                <a:lnTo>
                  <a:pt x="175476" y="95756"/>
                </a:lnTo>
                <a:lnTo>
                  <a:pt x="185078" y="58230"/>
                </a:lnTo>
                <a:lnTo>
                  <a:pt x="194117" y="46594"/>
                </a:lnTo>
                <a:lnTo>
                  <a:pt x="169503" y="46594"/>
                </a:lnTo>
                <a:lnTo>
                  <a:pt x="164928" y="36141"/>
                </a:lnTo>
                <a:lnTo>
                  <a:pt x="161681" y="31049"/>
                </a:lnTo>
                <a:close/>
              </a:path>
              <a:path w="315595" h="221615">
                <a:moveTo>
                  <a:pt x="300518" y="31021"/>
                </a:moveTo>
                <a:lnTo>
                  <a:pt x="240330" y="31021"/>
                </a:lnTo>
                <a:lnTo>
                  <a:pt x="251982" y="33867"/>
                </a:lnTo>
                <a:lnTo>
                  <a:pt x="262501" y="40716"/>
                </a:lnTo>
                <a:lnTo>
                  <a:pt x="272530" y="52527"/>
                </a:lnTo>
                <a:lnTo>
                  <a:pt x="276475" y="63495"/>
                </a:lnTo>
                <a:lnTo>
                  <a:pt x="278908" y="76663"/>
                </a:lnTo>
                <a:lnTo>
                  <a:pt x="279739" y="92032"/>
                </a:lnTo>
                <a:lnTo>
                  <a:pt x="279739" y="221233"/>
                </a:lnTo>
                <a:lnTo>
                  <a:pt x="315299" y="221233"/>
                </a:lnTo>
                <a:lnTo>
                  <a:pt x="315295" y="89644"/>
                </a:lnTo>
                <a:lnTo>
                  <a:pt x="309755" y="51089"/>
                </a:lnTo>
                <a:lnTo>
                  <a:pt x="305197" y="39532"/>
                </a:lnTo>
                <a:lnTo>
                  <a:pt x="300518" y="31021"/>
                </a:lnTo>
                <a:close/>
              </a:path>
              <a:path w="315595" h="221615">
                <a:moveTo>
                  <a:pt x="242490" y="0"/>
                </a:moveTo>
                <a:lnTo>
                  <a:pt x="194157" y="16441"/>
                </a:lnTo>
                <a:lnTo>
                  <a:pt x="169503" y="46594"/>
                </a:lnTo>
                <a:lnTo>
                  <a:pt x="194117" y="46594"/>
                </a:lnTo>
                <a:lnTo>
                  <a:pt x="201053" y="40603"/>
                </a:lnTo>
                <a:lnTo>
                  <a:pt x="211666" y="35203"/>
                </a:lnTo>
                <a:lnTo>
                  <a:pt x="224611" y="31991"/>
                </a:lnTo>
                <a:lnTo>
                  <a:pt x="240330" y="31021"/>
                </a:lnTo>
                <a:lnTo>
                  <a:pt x="300518" y="31021"/>
                </a:lnTo>
                <a:lnTo>
                  <a:pt x="299057" y="28363"/>
                </a:lnTo>
                <a:lnTo>
                  <a:pt x="291196" y="17424"/>
                </a:lnTo>
                <a:lnTo>
                  <a:pt x="281578" y="9789"/>
                </a:lnTo>
                <a:lnTo>
                  <a:pt x="270336" y="4339"/>
                </a:lnTo>
                <a:lnTo>
                  <a:pt x="257348" y="1075"/>
                </a:lnTo>
                <a:lnTo>
                  <a:pt x="242490" y="0"/>
                </a:lnTo>
                <a:close/>
              </a:path>
              <a:path w="315595" h="221615">
                <a:moveTo>
                  <a:pt x="98535" y="164"/>
                </a:moveTo>
                <a:lnTo>
                  <a:pt x="52267" y="18333"/>
                </a:lnTo>
                <a:lnTo>
                  <a:pt x="35560" y="38692"/>
                </a:lnTo>
                <a:lnTo>
                  <a:pt x="64944" y="38692"/>
                </a:lnTo>
                <a:lnTo>
                  <a:pt x="71754" y="35218"/>
                </a:lnTo>
                <a:lnTo>
                  <a:pt x="84685" y="32006"/>
                </a:lnTo>
                <a:lnTo>
                  <a:pt x="100376" y="31049"/>
                </a:lnTo>
                <a:lnTo>
                  <a:pt x="161681" y="31049"/>
                </a:lnTo>
                <a:lnTo>
                  <a:pt x="158563" y="26162"/>
                </a:lnTo>
                <a:lnTo>
                  <a:pt x="149789" y="16710"/>
                </a:lnTo>
                <a:lnTo>
                  <a:pt x="137840" y="7438"/>
                </a:lnTo>
                <a:lnTo>
                  <a:pt x="127294" y="3309"/>
                </a:lnTo>
                <a:lnTo>
                  <a:pt x="114465" y="877"/>
                </a:lnTo>
                <a:lnTo>
                  <a:pt x="98535" y="1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896755" y="8337331"/>
            <a:ext cx="198120" cy="226060"/>
          </a:xfrm>
          <a:custGeom>
            <a:avLst/>
            <a:gdLst/>
            <a:ahLst/>
            <a:cxnLst/>
            <a:rect l="l" t="t" r="r" b="b"/>
            <a:pathLst>
              <a:path w="198120" h="226059">
                <a:moveTo>
                  <a:pt x="98668" y="0"/>
                </a:moveTo>
                <a:lnTo>
                  <a:pt x="51220" y="11062"/>
                </a:lnTo>
                <a:lnTo>
                  <a:pt x="19661" y="37673"/>
                </a:lnTo>
                <a:lnTo>
                  <a:pt x="3318" y="79966"/>
                </a:lnTo>
                <a:lnTo>
                  <a:pt x="0" y="127681"/>
                </a:lnTo>
                <a:lnTo>
                  <a:pt x="1572" y="141509"/>
                </a:lnTo>
                <a:lnTo>
                  <a:pt x="19207" y="188035"/>
                </a:lnTo>
                <a:lnTo>
                  <a:pt x="53565" y="216952"/>
                </a:lnTo>
                <a:lnTo>
                  <a:pt x="93631" y="225458"/>
                </a:lnTo>
                <a:lnTo>
                  <a:pt x="110787" y="225837"/>
                </a:lnTo>
                <a:lnTo>
                  <a:pt x="123049" y="223899"/>
                </a:lnTo>
                <a:lnTo>
                  <a:pt x="167391" y="199185"/>
                </a:lnTo>
                <a:lnTo>
                  <a:pt x="169976" y="196435"/>
                </a:lnTo>
                <a:lnTo>
                  <a:pt x="91784" y="196435"/>
                </a:lnTo>
                <a:lnTo>
                  <a:pt x="80170" y="193969"/>
                </a:lnTo>
                <a:lnTo>
                  <a:pt x="48715" y="167611"/>
                </a:lnTo>
                <a:lnTo>
                  <a:pt x="37719" y="119721"/>
                </a:lnTo>
                <a:lnTo>
                  <a:pt x="37446" y="102012"/>
                </a:lnTo>
                <a:lnTo>
                  <a:pt x="39042" y="89984"/>
                </a:lnTo>
                <a:lnTo>
                  <a:pt x="62407" y="42918"/>
                </a:lnTo>
                <a:lnTo>
                  <a:pt x="98668" y="30027"/>
                </a:lnTo>
                <a:lnTo>
                  <a:pt x="171096" y="30027"/>
                </a:lnTo>
                <a:lnTo>
                  <a:pt x="169683" y="28204"/>
                </a:lnTo>
                <a:lnTo>
                  <a:pt x="126435" y="3187"/>
                </a:lnTo>
                <a:lnTo>
                  <a:pt x="113072" y="800"/>
                </a:lnTo>
                <a:lnTo>
                  <a:pt x="98668" y="0"/>
                </a:lnTo>
                <a:close/>
              </a:path>
              <a:path w="198120" h="226059">
                <a:moveTo>
                  <a:pt x="171096" y="30027"/>
                </a:moveTo>
                <a:lnTo>
                  <a:pt x="98668" y="30027"/>
                </a:lnTo>
                <a:lnTo>
                  <a:pt x="102079" y="30111"/>
                </a:lnTo>
                <a:lnTo>
                  <a:pt x="114508" y="32084"/>
                </a:lnTo>
                <a:lnTo>
                  <a:pt x="146099" y="56013"/>
                </a:lnTo>
                <a:lnTo>
                  <a:pt x="159686" y="102950"/>
                </a:lnTo>
                <a:lnTo>
                  <a:pt x="160211" y="119123"/>
                </a:lnTo>
                <a:lnTo>
                  <a:pt x="159125" y="132593"/>
                </a:lnTo>
                <a:lnTo>
                  <a:pt x="140192" y="178988"/>
                </a:lnTo>
                <a:lnTo>
                  <a:pt x="91784" y="196435"/>
                </a:lnTo>
                <a:lnTo>
                  <a:pt x="169976" y="196435"/>
                </a:lnTo>
                <a:lnTo>
                  <a:pt x="192796" y="154950"/>
                </a:lnTo>
                <a:lnTo>
                  <a:pt x="197837" y="112418"/>
                </a:lnTo>
                <a:lnTo>
                  <a:pt x="197217" y="97847"/>
                </a:lnTo>
                <a:lnTo>
                  <a:pt x="188644" y="59441"/>
                </a:lnTo>
                <a:lnTo>
                  <a:pt x="177183" y="37883"/>
                </a:lnTo>
                <a:lnTo>
                  <a:pt x="171096" y="300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138290" y="8338003"/>
            <a:ext cx="193040" cy="302260"/>
          </a:xfrm>
          <a:custGeom>
            <a:avLst/>
            <a:gdLst/>
            <a:ahLst/>
            <a:cxnLst/>
            <a:rect l="l" t="t" r="r" b="b"/>
            <a:pathLst>
              <a:path w="193039" h="302259">
                <a:moveTo>
                  <a:pt x="25845" y="256545"/>
                </a:moveTo>
                <a:lnTo>
                  <a:pt x="37657" y="294826"/>
                </a:lnTo>
                <a:lnTo>
                  <a:pt x="87948" y="301978"/>
                </a:lnTo>
                <a:lnTo>
                  <a:pt x="105118" y="301976"/>
                </a:lnTo>
                <a:lnTo>
                  <a:pt x="142585" y="292816"/>
                </a:lnTo>
                <a:lnTo>
                  <a:pt x="169582" y="273137"/>
                </a:lnTo>
                <a:lnTo>
                  <a:pt x="87162" y="273137"/>
                </a:lnTo>
                <a:lnTo>
                  <a:pt x="76554" y="272491"/>
                </a:lnTo>
                <a:lnTo>
                  <a:pt x="64510" y="270450"/>
                </a:lnTo>
                <a:lnTo>
                  <a:pt x="49449" y="266651"/>
                </a:lnTo>
                <a:lnTo>
                  <a:pt x="37647" y="262227"/>
                </a:lnTo>
                <a:lnTo>
                  <a:pt x="25845" y="256545"/>
                </a:lnTo>
                <a:close/>
              </a:path>
              <a:path w="193039" h="302259">
                <a:moveTo>
                  <a:pt x="192977" y="182659"/>
                </a:moveTo>
                <a:lnTo>
                  <a:pt x="157417" y="182659"/>
                </a:lnTo>
                <a:lnTo>
                  <a:pt x="156851" y="212397"/>
                </a:lnTo>
                <a:lnTo>
                  <a:pt x="154658" y="225537"/>
                </a:lnTo>
                <a:lnTo>
                  <a:pt x="126999" y="264582"/>
                </a:lnTo>
                <a:lnTo>
                  <a:pt x="87162" y="273137"/>
                </a:lnTo>
                <a:lnTo>
                  <a:pt x="169582" y="273137"/>
                </a:lnTo>
                <a:lnTo>
                  <a:pt x="188055" y="236957"/>
                </a:lnTo>
                <a:lnTo>
                  <a:pt x="192977" y="193722"/>
                </a:lnTo>
                <a:lnTo>
                  <a:pt x="192977" y="182659"/>
                </a:lnTo>
                <a:close/>
              </a:path>
              <a:path w="193039" h="302259">
                <a:moveTo>
                  <a:pt x="76791" y="0"/>
                </a:moveTo>
                <a:lnTo>
                  <a:pt x="31368" y="21910"/>
                </a:lnTo>
                <a:lnTo>
                  <a:pt x="6899" y="62296"/>
                </a:lnTo>
                <a:lnTo>
                  <a:pt x="359" y="103020"/>
                </a:lnTo>
                <a:lnTo>
                  <a:pt x="0" y="119702"/>
                </a:lnTo>
                <a:lnTo>
                  <a:pt x="1247" y="133790"/>
                </a:lnTo>
                <a:lnTo>
                  <a:pt x="11600" y="170698"/>
                </a:lnTo>
                <a:lnTo>
                  <a:pt x="42253" y="207449"/>
                </a:lnTo>
                <a:lnTo>
                  <a:pt x="78876" y="219680"/>
                </a:lnTo>
                <a:lnTo>
                  <a:pt x="94311" y="220428"/>
                </a:lnTo>
                <a:lnTo>
                  <a:pt x="107088" y="218842"/>
                </a:lnTo>
                <a:lnTo>
                  <a:pt x="149717" y="193688"/>
                </a:lnTo>
                <a:lnTo>
                  <a:pt x="152493" y="189712"/>
                </a:lnTo>
                <a:lnTo>
                  <a:pt x="83959" y="189712"/>
                </a:lnTo>
                <a:lnTo>
                  <a:pt x="71754" y="185679"/>
                </a:lnTo>
                <a:lnTo>
                  <a:pt x="41983" y="149187"/>
                </a:lnTo>
                <a:lnTo>
                  <a:pt x="36535" y="107154"/>
                </a:lnTo>
                <a:lnTo>
                  <a:pt x="37367" y="93305"/>
                </a:lnTo>
                <a:lnTo>
                  <a:pt x="55233" y="46714"/>
                </a:lnTo>
                <a:lnTo>
                  <a:pt x="103625" y="29282"/>
                </a:lnTo>
                <a:lnTo>
                  <a:pt x="151785" y="29282"/>
                </a:lnTo>
                <a:lnTo>
                  <a:pt x="147534" y="23740"/>
                </a:lnTo>
                <a:lnTo>
                  <a:pt x="107713" y="1589"/>
                </a:lnTo>
                <a:lnTo>
                  <a:pt x="94138" y="165"/>
                </a:lnTo>
                <a:lnTo>
                  <a:pt x="76791" y="0"/>
                </a:lnTo>
                <a:close/>
              </a:path>
              <a:path w="193039" h="302259">
                <a:moveTo>
                  <a:pt x="151785" y="29282"/>
                </a:moveTo>
                <a:lnTo>
                  <a:pt x="103625" y="29282"/>
                </a:lnTo>
                <a:lnTo>
                  <a:pt x="115117" y="31744"/>
                </a:lnTo>
                <a:lnTo>
                  <a:pt x="125917" y="37073"/>
                </a:lnTo>
                <a:lnTo>
                  <a:pt x="151279" y="69187"/>
                </a:lnTo>
                <a:lnTo>
                  <a:pt x="157417" y="109959"/>
                </a:lnTo>
                <a:lnTo>
                  <a:pt x="157262" y="117138"/>
                </a:lnTo>
                <a:lnTo>
                  <a:pt x="143291" y="165181"/>
                </a:lnTo>
                <a:lnTo>
                  <a:pt x="101601" y="189434"/>
                </a:lnTo>
                <a:lnTo>
                  <a:pt x="83959" y="189712"/>
                </a:lnTo>
                <a:lnTo>
                  <a:pt x="152493" y="189712"/>
                </a:lnTo>
                <a:lnTo>
                  <a:pt x="157417" y="182659"/>
                </a:lnTo>
                <a:lnTo>
                  <a:pt x="192977" y="182659"/>
                </a:lnTo>
                <a:lnTo>
                  <a:pt x="192977" y="33893"/>
                </a:lnTo>
                <a:lnTo>
                  <a:pt x="155324" y="33893"/>
                </a:lnTo>
                <a:lnTo>
                  <a:pt x="151785" y="29282"/>
                </a:lnTo>
                <a:close/>
              </a:path>
              <a:path w="193039" h="302259">
                <a:moveTo>
                  <a:pt x="192977" y="4464"/>
                </a:moveTo>
                <a:lnTo>
                  <a:pt x="157417" y="4464"/>
                </a:lnTo>
                <a:lnTo>
                  <a:pt x="155324" y="33893"/>
                </a:lnTo>
                <a:lnTo>
                  <a:pt x="192977" y="33893"/>
                </a:lnTo>
                <a:lnTo>
                  <a:pt x="192977" y="44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403177" y="8337331"/>
            <a:ext cx="127000" cy="221615"/>
          </a:xfrm>
          <a:custGeom>
            <a:avLst/>
            <a:gdLst/>
            <a:ahLst/>
            <a:cxnLst/>
            <a:rect l="l" t="t" r="r" b="b"/>
            <a:pathLst>
              <a:path w="127000" h="221615">
                <a:moveTo>
                  <a:pt x="35559" y="5135"/>
                </a:moveTo>
                <a:lnTo>
                  <a:pt x="0" y="5135"/>
                </a:lnTo>
                <a:lnTo>
                  <a:pt x="0" y="221261"/>
                </a:lnTo>
                <a:lnTo>
                  <a:pt x="35559" y="221261"/>
                </a:lnTo>
                <a:lnTo>
                  <a:pt x="35664" y="101664"/>
                </a:lnTo>
                <a:lnTo>
                  <a:pt x="36810" y="89120"/>
                </a:lnTo>
                <a:lnTo>
                  <a:pt x="60342" y="43010"/>
                </a:lnTo>
                <a:lnTo>
                  <a:pt x="67640" y="38721"/>
                </a:lnTo>
                <a:lnTo>
                  <a:pt x="35559" y="38721"/>
                </a:lnTo>
                <a:lnTo>
                  <a:pt x="35559" y="5135"/>
                </a:lnTo>
                <a:close/>
              </a:path>
              <a:path w="127000" h="221615">
                <a:moveTo>
                  <a:pt x="110630" y="0"/>
                </a:moveTo>
                <a:lnTo>
                  <a:pt x="61861" y="10909"/>
                </a:lnTo>
                <a:lnTo>
                  <a:pt x="35559" y="38721"/>
                </a:lnTo>
                <a:lnTo>
                  <a:pt x="67640" y="38721"/>
                </a:lnTo>
                <a:lnTo>
                  <a:pt x="71075" y="36702"/>
                </a:lnTo>
                <a:lnTo>
                  <a:pt x="83624" y="32888"/>
                </a:lnTo>
                <a:lnTo>
                  <a:pt x="97988" y="31609"/>
                </a:lnTo>
                <a:lnTo>
                  <a:pt x="126436" y="31609"/>
                </a:lnTo>
                <a:lnTo>
                  <a:pt x="126436" y="1974"/>
                </a:lnTo>
                <a:lnTo>
                  <a:pt x="122485" y="1184"/>
                </a:lnTo>
                <a:lnTo>
                  <a:pt x="119324" y="789"/>
                </a:lnTo>
                <a:lnTo>
                  <a:pt x="116558" y="394"/>
                </a:lnTo>
                <a:lnTo>
                  <a:pt x="113385" y="393"/>
                </a:lnTo>
                <a:lnTo>
                  <a:pt x="110630" y="0"/>
                </a:lnTo>
                <a:close/>
              </a:path>
              <a:path w="127000" h="221615">
                <a:moveTo>
                  <a:pt x="126436" y="31609"/>
                </a:moveTo>
                <a:lnTo>
                  <a:pt x="103518" y="31609"/>
                </a:lnTo>
                <a:lnTo>
                  <a:pt x="108656" y="32398"/>
                </a:lnTo>
                <a:lnTo>
                  <a:pt x="113397" y="33188"/>
                </a:lnTo>
                <a:lnTo>
                  <a:pt x="118137" y="34373"/>
                </a:lnTo>
                <a:lnTo>
                  <a:pt x="122485" y="35954"/>
                </a:lnTo>
                <a:lnTo>
                  <a:pt x="126436" y="38326"/>
                </a:lnTo>
                <a:lnTo>
                  <a:pt x="126436" y="316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553465" y="8337787"/>
            <a:ext cx="182880" cy="226060"/>
          </a:xfrm>
          <a:custGeom>
            <a:avLst/>
            <a:gdLst/>
            <a:ahLst/>
            <a:cxnLst/>
            <a:rect l="l" t="t" r="r" b="b"/>
            <a:pathLst>
              <a:path w="182879" h="226059">
                <a:moveTo>
                  <a:pt x="163253" y="30217"/>
                </a:moveTo>
                <a:lnTo>
                  <a:pt x="81413" y="30217"/>
                </a:lnTo>
                <a:lnTo>
                  <a:pt x="98619" y="30384"/>
                </a:lnTo>
                <a:lnTo>
                  <a:pt x="111238" y="33159"/>
                </a:lnTo>
                <a:lnTo>
                  <a:pt x="145273" y="66984"/>
                </a:lnTo>
                <a:lnTo>
                  <a:pt x="146835" y="80937"/>
                </a:lnTo>
                <a:lnTo>
                  <a:pt x="146835" y="84493"/>
                </a:lnTo>
                <a:lnTo>
                  <a:pt x="96685" y="84493"/>
                </a:lnTo>
                <a:lnTo>
                  <a:pt x="81256" y="85043"/>
                </a:lnTo>
                <a:lnTo>
                  <a:pt x="42746" y="93126"/>
                </a:lnTo>
                <a:lnTo>
                  <a:pt x="8128" y="122089"/>
                </a:lnTo>
                <a:lnTo>
                  <a:pt x="0" y="163378"/>
                </a:lnTo>
                <a:lnTo>
                  <a:pt x="1813" y="176563"/>
                </a:lnTo>
                <a:lnTo>
                  <a:pt x="21078" y="209446"/>
                </a:lnTo>
                <a:lnTo>
                  <a:pt x="65822" y="225049"/>
                </a:lnTo>
                <a:lnTo>
                  <a:pt x="83174" y="225482"/>
                </a:lnTo>
                <a:lnTo>
                  <a:pt x="95732" y="223631"/>
                </a:lnTo>
                <a:lnTo>
                  <a:pt x="138761" y="199144"/>
                </a:lnTo>
                <a:lnTo>
                  <a:pt x="140723" y="196439"/>
                </a:lnTo>
                <a:lnTo>
                  <a:pt x="75434" y="196439"/>
                </a:lnTo>
                <a:lnTo>
                  <a:pt x="64221" y="194034"/>
                </a:lnTo>
                <a:lnTo>
                  <a:pt x="53045" y="188185"/>
                </a:lnTo>
                <a:lnTo>
                  <a:pt x="41058" y="177759"/>
                </a:lnTo>
                <a:lnTo>
                  <a:pt x="36867" y="166237"/>
                </a:lnTo>
                <a:lnTo>
                  <a:pt x="35624" y="150542"/>
                </a:lnTo>
                <a:lnTo>
                  <a:pt x="38565" y="138454"/>
                </a:lnTo>
                <a:lnTo>
                  <a:pt x="80107" y="113973"/>
                </a:lnTo>
                <a:lnTo>
                  <a:pt x="111670" y="112150"/>
                </a:lnTo>
                <a:lnTo>
                  <a:pt x="182395" y="112150"/>
                </a:lnTo>
                <a:lnTo>
                  <a:pt x="182302" y="93126"/>
                </a:lnTo>
                <a:lnTo>
                  <a:pt x="174684" y="50743"/>
                </a:lnTo>
                <a:lnTo>
                  <a:pt x="169392" y="39591"/>
                </a:lnTo>
                <a:lnTo>
                  <a:pt x="163253" y="30217"/>
                </a:lnTo>
                <a:close/>
              </a:path>
              <a:path w="182879" h="226059">
                <a:moveTo>
                  <a:pt x="182395" y="188012"/>
                </a:moveTo>
                <a:lnTo>
                  <a:pt x="146835" y="188012"/>
                </a:lnTo>
                <a:lnTo>
                  <a:pt x="146835" y="220806"/>
                </a:lnTo>
                <a:lnTo>
                  <a:pt x="182395" y="220806"/>
                </a:lnTo>
                <a:lnTo>
                  <a:pt x="182395" y="188012"/>
                </a:lnTo>
                <a:close/>
              </a:path>
              <a:path w="182879" h="226059">
                <a:moveTo>
                  <a:pt x="182395" y="112150"/>
                </a:moveTo>
                <a:lnTo>
                  <a:pt x="146835" y="112150"/>
                </a:lnTo>
                <a:lnTo>
                  <a:pt x="146765" y="122089"/>
                </a:lnTo>
                <a:lnTo>
                  <a:pt x="145999" y="134242"/>
                </a:lnTo>
                <a:lnTo>
                  <a:pt x="124645" y="180523"/>
                </a:lnTo>
                <a:lnTo>
                  <a:pt x="75434" y="196439"/>
                </a:lnTo>
                <a:lnTo>
                  <a:pt x="140723" y="196439"/>
                </a:lnTo>
                <a:lnTo>
                  <a:pt x="146835" y="188012"/>
                </a:lnTo>
                <a:lnTo>
                  <a:pt x="182395" y="188012"/>
                </a:lnTo>
                <a:lnTo>
                  <a:pt x="182395" y="112150"/>
                </a:lnTo>
                <a:close/>
              </a:path>
              <a:path w="182879" h="226059">
                <a:moveTo>
                  <a:pt x="77854" y="0"/>
                </a:moveTo>
                <a:lnTo>
                  <a:pt x="40170" y="6540"/>
                </a:lnTo>
                <a:lnTo>
                  <a:pt x="15658" y="14558"/>
                </a:lnTo>
                <a:lnTo>
                  <a:pt x="20401" y="44991"/>
                </a:lnTo>
                <a:lnTo>
                  <a:pt x="30383" y="40704"/>
                </a:lnTo>
                <a:lnTo>
                  <a:pt x="42411" y="36587"/>
                </a:lnTo>
                <a:lnTo>
                  <a:pt x="57711" y="32370"/>
                </a:lnTo>
                <a:lnTo>
                  <a:pt x="68238" y="30906"/>
                </a:lnTo>
                <a:lnTo>
                  <a:pt x="81413" y="30217"/>
                </a:lnTo>
                <a:lnTo>
                  <a:pt x="163253" y="30217"/>
                </a:lnTo>
                <a:lnTo>
                  <a:pt x="162545" y="29136"/>
                </a:lnTo>
                <a:lnTo>
                  <a:pt x="124472" y="4589"/>
                </a:lnTo>
                <a:lnTo>
                  <a:pt x="95664" y="379"/>
                </a:lnTo>
                <a:lnTo>
                  <a:pt x="778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807771" y="8337500"/>
            <a:ext cx="193040" cy="302895"/>
          </a:xfrm>
          <a:custGeom>
            <a:avLst/>
            <a:gdLst/>
            <a:ahLst/>
            <a:cxnLst/>
            <a:rect l="l" t="t" r="r" b="b"/>
            <a:pathLst>
              <a:path w="193040" h="302895">
                <a:moveTo>
                  <a:pt x="35560" y="4967"/>
                </a:moveTo>
                <a:lnTo>
                  <a:pt x="0" y="4967"/>
                </a:lnTo>
                <a:lnTo>
                  <a:pt x="0" y="302881"/>
                </a:lnTo>
                <a:lnTo>
                  <a:pt x="35560" y="302881"/>
                </a:lnTo>
                <a:lnTo>
                  <a:pt x="35560" y="188694"/>
                </a:lnTo>
                <a:lnTo>
                  <a:pt x="66999" y="188694"/>
                </a:lnTo>
                <a:lnTo>
                  <a:pt x="40337" y="150615"/>
                </a:lnTo>
                <a:lnTo>
                  <a:pt x="35651" y="107360"/>
                </a:lnTo>
                <a:lnTo>
                  <a:pt x="36687" y="93922"/>
                </a:lnTo>
                <a:lnTo>
                  <a:pt x="55355" y="47394"/>
                </a:lnTo>
                <a:lnTo>
                  <a:pt x="67392" y="37761"/>
                </a:lnTo>
                <a:lnTo>
                  <a:pt x="35560" y="37761"/>
                </a:lnTo>
                <a:lnTo>
                  <a:pt x="35560" y="4967"/>
                </a:lnTo>
                <a:close/>
              </a:path>
              <a:path w="193040" h="302895">
                <a:moveTo>
                  <a:pt x="66999" y="188694"/>
                </a:moveTo>
                <a:lnTo>
                  <a:pt x="35560" y="188694"/>
                </a:lnTo>
                <a:lnTo>
                  <a:pt x="38596" y="193812"/>
                </a:lnTo>
                <a:lnTo>
                  <a:pt x="67550" y="219027"/>
                </a:lnTo>
                <a:lnTo>
                  <a:pt x="105540" y="226226"/>
                </a:lnTo>
                <a:lnTo>
                  <a:pt x="118024" y="225250"/>
                </a:lnTo>
                <a:lnTo>
                  <a:pt x="162426" y="201585"/>
                </a:lnTo>
                <a:lnTo>
                  <a:pt x="166548" y="196927"/>
                </a:lnTo>
                <a:lnTo>
                  <a:pt x="92946" y="196927"/>
                </a:lnTo>
                <a:lnTo>
                  <a:pt x="80487" y="195068"/>
                </a:lnTo>
                <a:lnTo>
                  <a:pt x="69182" y="190360"/>
                </a:lnTo>
                <a:lnTo>
                  <a:pt x="66999" y="188694"/>
                </a:lnTo>
                <a:close/>
              </a:path>
              <a:path w="193040" h="302895">
                <a:moveTo>
                  <a:pt x="167766" y="29963"/>
                </a:moveTo>
                <a:lnTo>
                  <a:pt x="103832" y="29963"/>
                </a:lnTo>
                <a:lnTo>
                  <a:pt x="114736" y="32795"/>
                </a:lnTo>
                <a:lnTo>
                  <a:pt x="125158" y="38625"/>
                </a:lnTo>
                <a:lnTo>
                  <a:pt x="150547" y="72436"/>
                </a:lnTo>
                <a:lnTo>
                  <a:pt x="156464" y="113228"/>
                </a:lnTo>
                <a:lnTo>
                  <a:pt x="156453" y="115225"/>
                </a:lnTo>
                <a:lnTo>
                  <a:pt x="150160" y="155072"/>
                </a:lnTo>
                <a:lnTo>
                  <a:pt x="119916" y="191852"/>
                </a:lnTo>
                <a:lnTo>
                  <a:pt x="92946" y="196927"/>
                </a:lnTo>
                <a:lnTo>
                  <a:pt x="166548" y="196927"/>
                </a:lnTo>
                <a:lnTo>
                  <a:pt x="186424" y="159944"/>
                </a:lnTo>
                <a:lnTo>
                  <a:pt x="192556" y="118498"/>
                </a:lnTo>
                <a:lnTo>
                  <a:pt x="192861" y="101466"/>
                </a:lnTo>
                <a:lnTo>
                  <a:pt x="191458" y="87602"/>
                </a:lnTo>
                <a:lnTo>
                  <a:pt x="180783" y="50969"/>
                </a:lnTo>
                <a:lnTo>
                  <a:pt x="168268" y="30499"/>
                </a:lnTo>
                <a:lnTo>
                  <a:pt x="167766" y="29963"/>
                </a:lnTo>
                <a:close/>
              </a:path>
              <a:path w="193040" h="302895">
                <a:moveTo>
                  <a:pt x="98524" y="0"/>
                </a:moveTo>
                <a:lnTo>
                  <a:pt x="51897" y="17480"/>
                </a:lnTo>
                <a:lnTo>
                  <a:pt x="35560" y="37761"/>
                </a:lnTo>
                <a:lnTo>
                  <a:pt x="67392" y="37761"/>
                </a:lnTo>
                <a:lnTo>
                  <a:pt x="74518" y="34031"/>
                </a:lnTo>
                <a:lnTo>
                  <a:pt x="87632" y="30819"/>
                </a:lnTo>
                <a:lnTo>
                  <a:pt x="103832" y="29963"/>
                </a:lnTo>
                <a:lnTo>
                  <a:pt x="167766" y="29963"/>
                </a:lnTo>
                <a:lnTo>
                  <a:pt x="159582" y="21218"/>
                </a:lnTo>
                <a:lnTo>
                  <a:pt x="149944" y="13582"/>
                </a:lnTo>
                <a:lnTo>
                  <a:pt x="139186" y="7616"/>
                </a:lnTo>
                <a:lnTo>
                  <a:pt x="127142" y="3346"/>
                </a:lnTo>
                <a:lnTo>
                  <a:pt x="113643" y="799"/>
                </a:lnTo>
                <a:lnTo>
                  <a:pt x="98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058667" y="8258309"/>
            <a:ext cx="180975" cy="300355"/>
          </a:xfrm>
          <a:custGeom>
            <a:avLst/>
            <a:gdLst/>
            <a:ahLst/>
            <a:cxnLst/>
            <a:rect l="l" t="t" r="r" b="b"/>
            <a:pathLst>
              <a:path w="180975" h="300354">
                <a:moveTo>
                  <a:pt x="35559" y="0"/>
                </a:moveTo>
                <a:lnTo>
                  <a:pt x="0" y="0"/>
                </a:lnTo>
                <a:lnTo>
                  <a:pt x="0" y="300283"/>
                </a:lnTo>
                <a:lnTo>
                  <a:pt x="35559" y="300283"/>
                </a:lnTo>
                <a:lnTo>
                  <a:pt x="35745" y="171766"/>
                </a:lnTo>
                <a:lnTo>
                  <a:pt x="37485" y="158788"/>
                </a:lnTo>
                <a:lnTo>
                  <a:pt x="55440" y="125062"/>
                </a:lnTo>
                <a:lnTo>
                  <a:pt x="65966" y="117742"/>
                </a:lnTo>
                <a:lnTo>
                  <a:pt x="35559" y="117742"/>
                </a:lnTo>
                <a:lnTo>
                  <a:pt x="35559" y="0"/>
                </a:lnTo>
                <a:close/>
              </a:path>
              <a:path w="180975" h="300354">
                <a:moveTo>
                  <a:pt x="166852" y="110275"/>
                </a:moveTo>
                <a:lnTo>
                  <a:pt x="105007" y="110275"/>
                </a:lnTo>
                <a:lnTo>
                  <a:pt x="116590" y="113418"/>
                </a:lnTo>
                <a:lnTo>
                  <a:pt x="127202" y="120330"/>
                </a:lnTo>
                <a:lnTo>
                  <a:pt x="144480" y="155756"/>
                </a:lnTo>
                <a:lnTo>
                  <a:pt x="145399" y="300283"/>
                </a:lnTo>
                <a:lnTo>
                  <a:pt x="180959" y="300283"/>
                </a:lnTo>
                <a:lnTo>
                  <a:pt x="180959" y="169896"/>
                </a:lnTo>
                <a:lnTo>
                  <a:pt x="180622" y="158788"/>
                </a:lnTo>
                <a:lnTo>
                  <a:pt x="179078" y="144850"/>
                </a:lnTo>
                <a:lnTo>
                  <a:pt x="176251" y="132087"/>
                </a:lnTo>
                <a:lnTo>
                  <a:pt x="172107" y="120430"/>
                </a:lnTo>
                <a:lnTo>
                  <a:pt x="166852" y="110275"/>
                </a:lnTo>
                <a:close/>
              </a:path>
              <a:path w="180975" h="300354">
                <a:moveTo>
                  <a:pt x="99177" y="79240"/>
                </a:moveTo>
                <a:lnTo>
                  <a:pt x="62610" y="90587"/>
                </a:lnTo>
                <a:lnTo>
                  <a:pt x="35559" y="117742"/>
                </a:lnTo>
                <a:lnTo>
                  <a:pt x="65966" y="117742"/>
                </a:lnTo>
                <a:lnTo>
                  <a:pt x="75175" y="113753"/>
                </a:lnTo>
                <a:lnTo>
                  <a:pt x="88558" y="111006"/>
                </a:lnTo>
                <a:lnTo>
                  <a:pt x="105007" y="110275"/>
                </a:lnTo>
                <a:lnTo>
                  <a:pt x="166852" y="110275"/>
                </a:lnTo>
                <a:lnTo>
                  <a:pt x="166611" y="109811"/>
                </a:lnTo>
                <a:lnTo>
                  <a:pt x="129526" y="82488"/>
                </a:lnTo>
                <a:lnTo>
                  <a:pt x="115525" y="79994"/>
                </a:lnTo>
                <a:lnTo>
                  <a:pt x="99177" y="792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328132" y="8342467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4">
                <a:moveTo>
                  <a:pt x="0" y="0"/>
                </a:moveTo>
                <a:lnTo>
                  <a:pt x="0" y="216126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7310352" y="8280830"/>
            <a:ext cx="35560" cy="0"/>
          </a:xfrm>
          <a:custGeom>
            <a:avLst/>
            <a:gdLst/>
            <a:ahLst/>
            <a:cxnLst/>
            <a:rect l="l" t="t" r="r" b="b"/>
            <a:pathLst>
              <a:path w="35559">
                <a:moveTo>
                  <a:pt x="0" y="0"/>
                </a:moveTo>
                <a:lnTo>
                  <a:pt x="35560" y="0"/>
                </a:lnTo>
              </a:path>
            </a:pathLst>
          </a:custGeom>
          <a:ln w="450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7404929" y="8337336"/>
            <a:ext cx="171450" cy="226695"/>
          </a:xfrm>
          <a:custGeom>
            <a:avLst/>
            <a:gdLst/>
            <a:ahLst/>
            <a:cxnLst/>
            <a:rect l="l" t="t" r="r" b="b"/>
            <a:pathLst>
              <a:path w="171450" h="226695">
                <a:moveTo>
                  <a:pt x="107175" y="0"/>
                </a:moveTo>
                <a:lnTo>
                  <a:pt x="68017" y="6141"/>
                </a:lnTo>
                <a:lnTo>
                  <a:pt x="25200" y="34265"/>
                </a:lnTo>
                <a:lnTo>
                  <a:pt x="4507" y="76186"/>
                </a:lnTo>
                <a:lnTo>
                  <a:pt x="0" y="120671"/>
                </a:lnTo>
                <a:lnTo>
                  <a:pt x="1091" y="133788"/>
                </a:lnTo>
                <a:lnTo>
                  <a:pt x="17920" y="180854"/>
                </a:lnTo>
                <a:lnTo>
                  <a:pt x="44796" y="209735"/>
                </a:lnTo>
                <a:lnTo>
                  <a:pt x="93663" y="225726"/>
                </a:lnTo>
                <a:lnTo>
                  <a:pt x="108626" y="226375"/>
                </a:lnTo>
                <a:lnTo>
                  <a:pt x="119829" y="225818"/>
                </a:lnTo>
                <a:lnTo>
                  <a:pt x="132190" y="224332"/>
                </a:lnTo>
                <a:lnTo>
                  <a:pt x="146841" y="221717"/>
                </a:lnTo>
                <a:lnTo>
                  <a:pt x="158889" y="217952"/>
                </a:lnTo>
                <a:lnTo>
                  <a:pt x="170937" y="212959"/>
                </a:lnTo>
                <a:lnTo>
                  <a:pt x="165413" y="196184"/>
                </a:lnTo>
                <a:lnTo>
                  <a:pt x="115039" y="196184"/>
                </a:lnTo>
                <a:lnTo>
                  <a:pt x="98122" y="196039"/>
                </a:lnTo>
                <a:lnTo>
                  <a:pt x="53485" y="171461"/>
                </a:lnTo>
                <a:lnTo>
                  <a:pt x="38070" y="124916"/>
                </a:lnTo>
                <a:lnTo>
                  <a:pt x="37457" y="108778"/>
                </a:lnTo>
                <a:lnTo>
                  <a:pt x="38592" y="94990"/>
                </a:lnTo>
                <a:lnTo>
                  <a:pt x="58904" y="49377"/>
                </a:lnTo>
                <a:lnTo>
                  <a:pt x="103272" y="31115"/>
                </a:lnTo>
                <a:lnTo>
                  <a:pt x="120384" y="30596"/>
                </a:lnTo>
                <a:lnTo>
                  <a:pt x="170937" y="30596"/>
                </a:lnTo>
                <a:lnTo>
                  <a:pt x="170937" y="13428"/>
                </a:lnTo>
                <a:lnTo>
                  <a:pt x="132954" y="2035"/>
                </a:lnTo>
                <a:lnTo>
                  <a:pt x="120592" y="506"/>
                </a:lnTo>
                <a:lnTo>
                  <a:pt x="107175" y="0"/>
                </a:lnTo>
                <a:close/>
              </a:path>
              <a:path w="171450" h="226695">
                <a:moveTo>
                  <a:pt x="161676" y="184840"/>
                </a:moveTo>
                <a:lnTo>
                  <a:pt x="150279" y="189571"/>
                </a:lnTo>
                <a:lnTo>
                  <a:pt x="137225" y="193639"/>
                </a:lnTo>
                <a:lnTo>
                  <a:pt x="127400" y="195367"/>
                </a:lnTo>
                <a:lnTo>
                  <a:pt x="115039" y="196184"/>
                </a:lnTo>
                <a:lnTo>
                  <a:pt x="165413" y="196184"/>
                </a:lnTo>
                <a:lnTo>
                  <a:pt x="161676" y="184840"/>
                </a:lnTo>
                <a:close/>
              </a:path>
              <a:path w="171450" h="226695">
                <a:moveTo>
                  <a:pt x="170937" y="30596"/>
                </a:moveTo>
                <a:lnTo>
                  <a:pt x="120384" y="30596"/>
                </a:lnTo>
                <a:lnTo>
                  <a:pt x="132307" y="32605"/>
                </a:lnTo>
                <a:lnTo>
                  <a:pt x="147413" y="36425"/>
                </a:lnTo>
                <a:lnTo>
                  <a:pt x="159135" y="40879"/>
                </a:lnTo>
                <a:lnTo>
                  <a:pt x="170937" y="46617"/>
                </a:lnTo>
                <a:lnTo>
                  <a:pt x="170937" y="30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748165" y="8265422"/>
            <a:ext cx="1770857" cy="3749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602994" y="5674105"/>
            <a:ext cx="11256010" cy="0"/>
          </a:xfrm>
          <a:custGeom>
            <a:avLst/>
            <a:gdLst/>
            <a:ahLst/>
            <a:cxnLst/>
            <a:rect l="l" t="t" r="r" b="b"/>
            <a:pathLst>
              <a:path w="11256010">
                <a:moveTo>
                  <a:pt x="0" y="0"/>
                </a:moveTo>
                <a:lnTo>
                  <a:pt x="11255501" y="0"/>
                </a:lnTo>
              </a:path>
            </a:pathLst>
          </a:custGeom>
          <a:ln w="56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602994" y="5674105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602994" y="5674105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2813340" y="5674105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2813340" y="5674105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155" y="0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409925" y="5546111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1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1" y="248559"/>
                </a:lnTo>
                <a:lnTo>
                  <a:pt x="130233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4" y="229532"/>
                </a:lnTo>
                <a:lnTo>
                  <a:pt x="70911" y="227244"/>
                </a:lnTo>
                <a:lnTo>
                  <a:pt x="42616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9" y="54644"/>
                </a:lnTo>
                <a:lnTo>
                  <a:pt x="85041" y="26415"/>
                </a:lnTo>
                <a:lnTo>
                  <a:pt x="143444" y="26415"/>
                </a:lnTo>
                <a:lnTo>
                  <a:pt x="143235" y="26082"/>
                </a:lnTo>
                <a:lnTo>
                  <a:pt x="133974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4" y="26415"/>
                </a:moveTo>
                <a:lnTo>
                  <a:pt x="85041" y="26415"/>
                </a:lnTo>
                <a:lnTo>
                  <a:pt x="94772" y="27415"/>
                </a:lnTo>
                <a:lnTo>
                  <a:pt x="106367" y="32013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9"/>
                </a:lnTo>
                <a:lnTo>
                  <a:pt x="123292" y="202699"/>
                </a:lnTo>
                <a:lnTo>
                  <a:pt x="82134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1"/>
                </a:lnTo>
                <a:lnTo>
                  <a:pt x="143444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1602994" y="5113020"/>
            <a:ext cx="11256010" cy="0"/>
          </a:xfrm>
          <a:custGeom>
            <a:avLst/>
            <a:gdLst/>
            <a:ahLst/>
            <a:cxnLst/>
            <a:rect l="l" t="t" r="r" b="b"/>
            <a:pathLst>
              <a:path w="11256010">
                <a:moveTo>
                  <a:pt x="0" y="0"/>
                </a:moveTo>
                <a:lnTo>
                  <a:pt x="11255501" y="0"/>
                </a:lnTo>
              </a:path>
            </a:pathLst>
          </a:custGeom>
          <a:ln w="56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602994" y="5113020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602994" y="5113020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2813340" y="511302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12813340" y="511302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155" y="0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767820" y="4985276"/>
            <a:ext cx="156845" cy="251460"/>
          </a:xfrm>
          <a:custGeom>
            <a:avLst/>
            <a:gdLst/>
            <a:ahLst/>
            <a:cxnLst/>
            <a:rect l="l" t="t" r="r" b="b"/>
            <a:pathLst>
              <a:path w="156844" h="251460">
                <a:moveTo>
                  <a:pt x="140529" y="28474"/>
                </a:moveTo>
                <a:lnTo>
                  <a:pt x="80952" y="28474"/>
                </a:lnTo>
                <a:lnTo>
                  <a:pt x="91890" y="31563"/>
                </a:lnTo>
                <a:lnTo>
                  <a:pt x="103035" y="38029"/>
                </a:lnTo>
                <a:lnTo>
                  <a:pt x="115230" y="48731"/>
                </a:lnTo>
                <a:lnTo>
                  <a:pt x="120218" y="60236"/>
                </a:lnTo>
                <a:lnTo>
                  <a:pt x="121864" y="74377"/>
                </a:lnTo>
                <a:lnTo>
                  <a:pt x="119753" y="86017"/>
                </a:lnTo>
                <a:lnTo>
                  <a:pt x="90640" y="130153"/>
                </a:lnTo>
                <a:lnTo>
                  <a:pt x="0" y="222929"/>
                </a:lnTo>
                <a:lnTo>
                  <a:pt x="0" y="251038"/>
                </a:lnTo>
                <a:lnTo>
                  <a:pt x="156802" y="251038"/>
                </a:lnTo>
                <a:lnTo>
                  <a:pt x="156802" y="222929"/>
                </a:lnTo>
                <a:lnTo>
                  <a:pt x="40301" y="222929"/>
                </a:lnTo>
                <a:lnTo>
                  <a:pt x="116735" y="144394"/>
                </a:lnTo>
                <a:lnTo>
                  <a:pt x="145401" y="107711"/>
                </a:lnTo>
                <a:lnTo>
                  <a:pt x="154676" y="59161"/>
                </a:lnTo>
                <a:lnTo>
                  <a:pt x="151734" y="47324"/>
                </a:lnTo>
                <a:lnTo>
                  <a:pt x="146358" y="36186"/>
                </a:lnTo>
                <a:lnTo>
                  <a:pt x="140529" y="28474"/>
                </a:lnTo>
                <a:close/>
              </a:path>
              <a:path w="156844" h="251460">
                <a:moveTo>
                  <a:pt x="64002" y="0"/>
                </a:moveTo>
                <a:lnTo>
                  <a:pt x="26554" y="7235"/>
                </a:lnTo>
                <a:lnTo>
                  <a:pt x="1693" y="16005"/>
                </a:lnTo>
                <a:lnTo>
                  <a:pt x="7294" y="46813"/>
                </a:lnTo>
                <a:lnTo>
                  <a:pt x="18534" y="41315"/>
                </a:lnTo>
                <a:lnTo>
                  <a:pt x="30112" y="36533"/>
                </a:lnTo>
                <a:lnTo>
                  <a:pt x="42475" y="32282"/>
                </a:lnTo>
                <a:lnTo>
                  <a:pt x="53199" y="29936"/>
                </a:lnTo>
                <a:lnTo>
                  <a:pt x="65571" y="28598"/>
                </a:lnTo>
                <a:lnTo>
                  <a:pt x="140529" y="28474"/>
                </a:lnTo>
                <a:lnTo>
                  <a:pt x="138301" y="25526"/>
                </a:lnTo>
                <a:lnTo>
                  <a:pt x="94734" y="2275"/>
                </a:lnTo>
                <a:lnTo>
                  <a:pt x="80439" y="503"/>
                </a:lnTo>
                <a:lnTo>
                  <a:pt x="6400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981144" y="4985025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1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5"/>
                </a:lnTo>
                <a:lnTo>
                  <a:pt x="143444" y="26415"/>
                </a:lnTo>
                <a:lnTo>
                  <a:pt x="143235" y="26083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4" y="26415"/>
                </a:moveTo>
                <a:lnTo>
                  <a:pt x="85041" y="26415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8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2"/>
                </a:lnTo>
                <a:lnTo>
                  <a:pt x="143444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196536" y="4985025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3"/>
                </a:lnTo>
                <a:lnTo>
                  <a:pt x="0" y="142392"/>
                </a:lnTo>
                <a:lnTo>
                  <a:pt x="1004" y="156819"/>
                </a:lnTo>
                <a:lnTo>
                  <a:pt x="8517" y="194961"/>
                </a:lnTo>
                <a:lnTo>
                  <a:pt x="31202" y="235087"/>
                </a:lnTo>
                <a:lnTo>
                  <a:pt x="77612" y="254625"/>
                </a:lnTo>
                <a:lnTo>
                  <a:pt x="94032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4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6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9" y="54644"/>
                </a:lnTo>
                <a:lnTo>
                  <a:pt x="85041" y="26415"/>
                </a:lnTo>
                <a:lnTo>
                  <a:pt x="143444" y="26415"/>
                </a:lnTo>
                <a:lnTo>
                  <a:pt x="143236" y="26083"/>
                </a:lnTo>
                <a:lnTo>
                  <a:pt x="133975" y="16754"/>
                </a:lnTo>
                <a:lnTo>
                  <a:pt x="123537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4" y="26415"/>
                </a:moveTo>
                <a:lnTo>
                  <a:pt x="85041" y="26415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2" y="154838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4"/>
                </a:lnTo>
                <a:lnTo>
                  <a:pt x="168994" y="155355"/>
                </a:lnTo>
                <a:lnTo>
                  <a:pt x="170338" y="124303"/>
                </a:lnTo>
                <a:lnTo>
                  <a:pt x="170333" y="122914"/>
                </a:lnTo>
                <a:lnTo>
                  <a:pt x="166542" y="82781"/>
                </a:lnTo>
                <a:lnTo>
                  <a:pt x="149826" y="36622"/>
                </a:lnTo>
                <a:lnTo>
                  <a:pt x="143444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411929" y="4985025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5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7" y="194961"/>
                </a:lnTo>
                <a:lnTo>
                  <a:pt x="31201" y="235088"/>
                </a:lnTo>
                <a:lnTo>
                  <a:pt x="77612" y="254625"/>
                </a:lnTo>
                <a:lnTo>
                  <a:pt x="94032" y="255283"/>
                </a:lnTo>
                <a:lnTo>
                  <a:pt x="107279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4" y="233523"/>
                </a:lnTo>
                <a:lnTo>
                  <a:pt x="143197" y="229532"/>
                </a:lnTo>
                <a:lnTo>
                  <a:pt x="82134" y="229532"/>
                </a:lnTo>
                <a:lnTo>
                  <a:pt x="70911" y="227244"/>
                </a:lnTo>
                <a:lnTo>
                  <a:pt x="42616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4"/>
                </a:lnTo>
                <a:lnTo>
                  <a:pt x="85041" y="26415"/>
                </a:lnTo>
                <a:lnTo>
                  <a:pt x="143443" y="26415"/>
                </a:lnTo>
                <a:lnTo>
                  <a:pt x="143235" y="26083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3" y="26415"/>
                </a:moveTo>
                <a:lnTo>
                  <a:pt x="85041" y="26415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8"/>
                </a:lnTo>
                <a:lnTo>
                  <a:pt x="123292" y="202698"/>
                </a:lnTo>
                <a:lnTo>
                  <a:pt x="82134" y="229532"/>
                </a:lnTo>
                <a:lnTo>
                  <a:pt x="143197" y="229532"/>
                </a:lnTo>
                <a:lnTo>
                  <a:pt x="161819" y="194014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1"/>
                </a:lnTo>
                <a:lnTo>
                  <a:pt x="149826" y="36622"/>
                </a:lnTo>
                <a:lnTo>
                  <a:pt x="143443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602994" y="4551933"/>
            <a:ext cx="11256010" cy="0"/>
          </a:xfrm>
          <a:custGeom>
            <a:avLst/>
            <a:gdLst/>
            <a:ahLst/>
            <a:cxnLst/>
            <a:rect l="l" t="t" r="r" b="b"/>
            <a:pathLst>
              <a:path w="11256010">
                <a:moveTo>
                  <a:pt x="0" y="0"/>
                </a:moveTo>
                <a:lnTo>
                  <a:pt x="11255501" y="0"/>
                </a:lnTo>
              </a:path>
            </a:pathLst>
          </a:custGeom>
          <a:ln w="56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602994" y="4551933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602994" y="4551933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2813340" y="4551933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2813340" y="4551933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155" y="0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751402" y="4428341"/>
            <a:ext cx="180340" cy="247015"/>
          </a:xfrm>
          <a:custGeom>
            <a:avLst/>
            <a:gdLst/>
            <a:ahLst/>
            <a:cxnLst/>
            <a:rect l="l" t="t" r="r" b="b"/>
            <a:pathLst>
              <a:path w="180340" h="247014">
                <a:moveTo>
                  <a:pt x="144610" y="188638"/>
                </a:moveTo>
                <a:lnTo>
                  <a:pt x="111421" y="188638"/>
                </a:lnTo>
                <a:lnTo>
                  <a:pt x="111421" y="246887"/>
                </a:lnTo>
                <a:lnTo>
                  <a:pt x="144610" y="246887"/>
                </a:lnTo>
                <a:lnTo>
                  <a:pt x="144610" y="188638"/>
                </a:lnTo>
                <a:close/>
              </a:path>
              <a:path w="180340" h="247014">
                <a:moveTo>
                  <a:pt x="144610" y="0"/>
                </a:moveTo>
                <a:lnTo>
                  <a:pt x="102615" y="0"/>
                </a:lnTo>
                <a:lnTo>
                  <a:pt x="0" y="156463"/>
                </a:lnTo>
                <a:lnTo>
                  <a:pt x="0" y="188638"/>
                </a:lnTo>
                <a:lnTo>
                  <a:pt x="179831" y="188638"/>
                </a:lnTo>
                <a:lnTo>
                  <a:pt x="179831" y="160867"/>
                </a:lnTo>
                <a:lnTo>
                  <a:pt x="27093" y="160867"/>
                </a:lnTo>
                <a:lnTo>
                  <a:pt x="111421" y="29126"/>
                </a:lnTo>
                <a:lnTo>
                  <a:pt x="144610" y="29126"/>
                </a:lnTo>
                <a:lnTo>
                  <a:pt x="144610" y="0"/>
                </a:lnTo>
                <a:close/>
              </a:path>
              <a:path w="180340" h="247014">
                <a:moveTo>
                  <a:pt x="144610" y="29126"/>
                </a:moveTo>
                <a:lnTo>
                  <a:pt x="111421" y="29126"/>
                </a:lnTo>
                <a:lnTo>
                  <a:pt x="111421" y="160867"/>
                </a:lnTo>
                <a:lnTo>
                  <a:pt x="144610" y="160867"/>
                </a:lnTo>
                <a:lnTo>
                  <a:pt x="144610" y="291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972854" y="4423939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5"/>
                </a:lnTo>
                <a:lnTo>
                  <a:pt x="143444" y="26415"/>
                </a:lnTo>
                <a:lnTo>
                  <a:pt x="143235" y="26082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4" y="26415"/>
                </a:moveTo>
                <a:lnTo>
                  <a:pt x="85041" y="26415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2"/>
                </a:lnTo>
                <a:lnTo>
                  <a:pt x="143444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188246" y="4423939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1"/>
                </a:lnTo>
                <a:lnTo>
                  <a:pt x="184" y="124304"/>
                </a:lnTo>
                <a:lnTo>
                  <a:pt x="0" y="142393"/>
                </a:lnTo>
                <a:lnTo>
                  <a:pt x="1004" y="156820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1" y="248559"/>
                </a:lnTo>
                <a:lnTo>
                  <a:pt x="130233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9" y="54644"/>
                </a:lnTo>
                <a:lnTo>
                  <a:pt x="85041" y="26415"/>
                </a:lnTo>
                <a:lnTo>
                  <a:pt x="143444" y="26415"/>
                </a:lnTo>
                <a:lnTo>
                  <a:pt x="143236" y="26082"/>
                </a:lnTo>
                <a:lnTo>
                  <a:pt x="133974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4" y="26415"/>
                </a:moveTo>
                <a:lnTo>
                  <a:pt x="85041" y="26415"/>
                </a:lnTo>
                <a:lnTo>
                  <a:pt x="94772" y="27415"/>
                </a:lnTo>
                <a:lnTo>
                  <a:pt x="106368" y="32013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3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1"/>
                </a:lnTo>
                <a:lnTo>
                  <a:pt x="143444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403638" y="4423939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1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1" y="248559"/>
                </a:lnTo>
                <a:lnTo>
                  <a:pt x="130233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4" y="229532"/>
                </a:lnTo>
                <a:lnTo>
                  <a:pt x="70911" y="227244"/>
                </a:lnTo>
                <a:lnTo>
                  <a:pt x="42616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9" y="54644"/>
                </a:lnTo>
                <a:lnTo>
                  <a:pt x="85041" y="26415"/>
                </a:lnTo>
                <a:lnTo>
                  <a:pt x="143444" y="26415"/>
                </a:lnTo>
                <a:lnTo>
                  <a:pt x="143235" y="26082"/>
                </a:lnTo>
                <a:lnTo>
                  <a:pt x="133974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4" y="26415"/>
                </a:moveTo>
                <a:lnTo>
                  <a:pt x="85041" y="26415"/>
                </a:lnTo>
                <a:lnTo>
                  <a:pt x="94772" y="27415"/>
                </a:lnTo>
                <a:lnTo>
                  <a:pt x="106367" y="32013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9"/>
                </a:lnTo>
                <a:lnTo>
                  <a:pt x="123292" y="202699"/>
                </a:lnTo>
                <a:lnTo>
                  <a:pt x="82134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1"/>
                </a:lnTo>
                <a:lnTo>
                  <a:pt x="143444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602994" y="3990847"/>
            <a:ext cx="11256010" cy="0"/>
          </a:xfrm>
          <a:custGeom>
            <a:avLst/>
            <a:gdLst/>
            <a:ahLst/>
            <a:cxnLst/>
            <a:rect l="l" t="t" r="r" b="b"/>
            <a:pathLst>
              <a:path w="11256010">
                <a:moveTo>
                  <a:pt x="0" y="0"/>
                </a:moveTo>
                <a:lnTo>
                  <a:pt x="11255501" y="0"/>
                </a:lnTo>
              </a:path>
            </a:pathLst>
          </a:custGeom>
          <a:ln w="56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602994" y="3990847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602994" y="3990847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12813340" y="3990847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2813340" y="3990847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155" y="0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765638" y="3862854"/>
            <a:ext cx="170180" cy="255904"/>
          </a:xfrm>
          <a:custGeom>
            <a:avLst/>
            <a:gdLst/>
            <a:ahLst/>
            <a:cxnLst/>
            <a:rect l="l" t="t" r="r" b="b"/>
            <a:pathLst>
              <a:path w="170180" h="255904">
                <a:moveTo>
                  <a:pt x="101745" y="0"/>
                </a:moveTo>
                <a:lnTo>
                  <a:pt x="53844" y="12767"/>
                </a:lnTo>
                <a:lnTo>
                  <a:pt x="22948" y="41231"/>
                </a:lnTo>
                <a:lnTo>
                  <a:pt x="4132" y="86081"/>
                </a:lnTo>
                <a:lnTo>
                  <a:pt x="0" y="131194"/>
                </a:lnTo>
                <a:lnTo>
                  <a:pt x="304" y="143535"/>
                </a:lnTo>
                <a:lnTo>
                  <a:pt x="5931" y="183707"/>
                </a:lnTo>
                <a:lnTo>
                  <a:pt x="25236" y="226774"/>
                </a:lnTo>
                <a:lnTo>
                  <a:pt x="65813" y="252377"/>
                </a:lnTo>
                <a:lnTo>
                  <a:pt x="96450" y="255376"/>
                </a:lnTo>
                <a:lnTo>
                  <a:pt x="108656" y="253587"/>
                </a:lnTo>
                <a:lnTo>
                  <a:pt x="120280" y="250009"/>
                </a:lnTo>
                <a:lnTo>
                  <a:pt x="131509" y="244402"/>
                </a:lnTo>
                <a:lnTo>
                  <a:pt x="142527" y="236530"/>
                </a:lnTo>
                <a:lnTo>
                  <a:pt x="149870" y="229600"/>
                </a:lnTo>
                <a:lnTo>
                  <a:pt x="86598" y="229600"/>
                </a:lnTo>
                <a:lnTo>
                  <a:pt x="73279" y="227679"/>
                </a:lnTo>
                <a:lnTo>
                  <a:pt x="42441" y="194754"/>
                </a:lnTo>
                <a:lnTo>
                  <a:pt x="39507" y="164454"/>
                </a:lnTo>
                <a:lnTo>
                  <a:pt x="41720" y="151129"/>
                </a:lnTo>
                <a:lnTo>
                  <a:pt x="74339" y="116184"/>
                </a:lnTo>
                <a:lnTo>
                  <a:pt x="87985" y="114468"/>
                </a:lnTo>
                <a:lnTo>
                  <a:pt x="150741" y="114468"/>
                </a:lnTo>
                <a:lnTo>
                  <a:pt x="142451" y="105042"/>
                </a:lnTo>
                <a:lnTo>
                  <a:pt x="141059" y="104099"/>
                </a:lnTo>
                <a:lnTo>
                  <a:pt x="42815" y="104099"/>
                </a:lnTo>
                <a:lnTo>
                  <a:pt x="34212" y="103980"/>
                </a:lnTo>
                <a:lnTo>
                  <a:pt x="43946" y="66728"/>
                </a:lnTo>
                <a:lnTo>
                  <a:pt x="77143" y="32560"/>
                </a:lnTo>
                <a:lnTo>
                  <a:pt x="105113" y="28120"/>
                </a:lnTo>
                <a:lnTo>
                  <a:pt x="154363" y="28120"/>
                </a:lnTo>
                <a:lnTo>
                  <a:pt x="154363" y="9820"/>
                </a:lnTo>
                <a:lnTo>
                  <a:pt x="151418" y="8793"/>
                </a:lnTo>
                <a:lnTo>
                  <a:pt x="139121" y="5067"/>
                </a:lnTo>
                <a:lnTo>
                  <a:pt x="127027" y="2279"/>
                </a:lnTo>
                <a:lnTo>
                  <a:pt x="114313" y="648"/>
                </a:lnTo>
                <a:lnTo>
                  <a:pt x="101745" y="0"/>
                </a:lnTo>
                <a:close/>
              </a:path>
              <a:path w="170180" h="255904">
                <a:moveTo>
                  <a:pt x="150741" y="114468"/>
                </a:moveTo>
                <a:lnTo>
                  <a:pt x="87985" y="114468"/>
                </a:lnTo>
                <a:lnTo>
                  <a:pt x="90264" y="114511"/>
                </a:lnTo>
                <a:lnTo>
                  <a:pt x="103233" y="116689"/>
                </a:lnTo>
                <a:lnTo>
                  <a:pt x="133635" y="150287"/>
                </a:lnTo>
                <a:lnTo>
                  <a:pt x="136298" y="179315"/>
                </a:lnTo>
                <a:lnTo>
                  <a:pt x="136295" y="181329"/>
                </a:lnTo>
                <a:lnTo>
                  <a:pt x="112632" y="223460"/>
                </a:lnTo>
                <a:lnTo>
                  <a:pt x="86598" y="229600"/>
                </a:lnTo>
                <a:lnTo>
                  <a:pt x="149870" y="229600"/>
                </a:lnTo>
                <a:lnTo>
                  <a:pt x="167456" y="193721"/>
                </a:lnTo>
                <a:lnTo>
                  <a:pt x="169922" y="162638"/>
                </a:lnTo>
                <a:lnTo>
                  <a:pt x="168124" y="150128"/>
                </a:lnTo>
                <a:lnTo>
                  <a:pt x="164655" y="138275"/>
                </a:lnTo>
                <a:lnTo>
                  <a:pt x="159337" y="126917"/>
                </a:lnTo>
                <a:lnTo>
                  <a:pt x="151995" y="115893"/>
                </a:lnTo>
                <a:lnTo>
                  <a:pt x="150741" y="114468"/>
                </a:lnTo>
                <a:close/>
              </a:path>
              <a:path w="170180" h="255904">
                <a:moveTo>
                  <a:pt x="78944" y="88917"/>
                </a:moveTo>
                <a:lnTo>
                  <a:pt x="66953" y="92013"/>
                </a:lnTo>
                <a:lnTo>
                  <a:pt x="54107" y="97711"/>
                </a:lnTo>
                <a:lnTo>
                  <a:pt x="42815" y="104099"/>
                </a:lnTo>
                <a:lnTo>
                  <a:pt x="141059" y="104099"/>
                </a:lnTo>
                <a:lnTo>
                  <a:pt x="96100" y="89235"/>
                </a:lnTo>
                <a:lnTo>
                  <a:pt x="78944" y="88917"/>
                </a:lnTo>
                <a:close/>
              </a:path>
              <a:path w="170180" h="255904">
                <a:moveTo>
                  <a:pt x="154363" y="28120"/>
                </a:moveTo>
                <a:lnTo>
                  <a:pt x="105113" y="28120"/>
                </a:lnTo>
                <a:lnTo>
                  <a:pt x="117041" y="29025"/>
                </a:lnTo>
                <a:lnTo>
                  <a:pt x="130465" y="31527"/>
                </a:lnTo>
                <a:lnTo>
                  <a:pt x="142414" y="35238"/>
                </a:lnTo>
                <a:lnTo>
                  <a:pt x="154363" y="40300"/>
                </a:lnTo>
                <a:lnTo>
                  <a:pt x="154363" y="281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979909" y="3862853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3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5"/>
                </a:lnTo>
                <a:lnTo>
                  <a:pt x="143444" y="26415"/>
                </a:lnTo>
                <a:lnTo>
                  <a:pt x="143235" y="26082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4" y="26415"/>
                </a:moveTo>
                <a:lnTo>
                  <a:pt x="85041" y="26415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8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2"/>
                </a:lnTo>
                <a:lnTo>
                  <a:pt x="143444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195301" y="3862853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0" y="0"/>
                </a:moveTo>
                <a:lnTo>
                  <a:pt x="47035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1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59"/>
                </a:lnTo>
                <a:lnTo>
                  <a:pt x="130233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2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0" y="26415"/>
                </a:lnTo>
                <a:lnTo>
                  <a:pt x="143444" y="26415"/>
                </a:lnTo>
                <a:lnTo>
                  <a:pt x="143235" y="26082"/>
                </a:lnTo>
                <a:lnTo>
                  <a:pt x="133974" y="16754"/>
                </a:lnTo>
                <a:lnTo>
                  <a:pt x="123536" y="9458"/>
                </a:lnTo>
                <a:lnTo>
                  <a:pt x="111908" y="4219"/>
                </a:lnTo>
                <a:lnTo>
                  <a:pt x="99080" y="1058"/>
                </a:lnTo>
                <a:lnTo>
                  <a:pt x="85040" y="0"/>
                </a:lnTo>
                <a:close/>
              </a:path>
              <a:path w="170815" h="255904">
                <a:moveTo>
                  <a:pt x="143444" y="26415"/>
                </a:moveTo>
                <a:lnTo>
                  <a:pt x="85040" y="26415"/>
                </a:lnTo>
                <a:lnTo>
                  <a:pt x="94771" y="27415"/>
                </a:lnTo>
                <a:lnTo>
                  <a:pt x="106367" y="32013"/>
                </a:lnTo>
                <a:lnTo>
                  <a:pt x="130494" y="69708"/>
                </a:lnTo>
                <a:lnTo>
                  <a:pt x="136428" y="122914"/>
                </a:lnTo>
                <a:lnTo>
                  <a:pt x="136532" y="142392"/>
                </a:lnTo>
                <a:lnTo>
                  <a:pt x="135671" y="154838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7" y="124304"/>
                </a:lnTo>
                <a:lnTo>
                  <a:pt x="170332" y="122914"/>
                </a:lnTo>
                <a:lnTo>
                  <a:pt x="166541" y="82780"/>
                </a:lnTo>
                <a:lnTo>
                  <a:pt x="149826" y="36621"/>
                </a:lnTo>
                <a:lnTo>
                  <a:pt x="143444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1410693" y="3862853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5" y="9506"/>
                </a:lnTo>
                <a:lnTo>
                  <a:pt x="17596" y="39087"/>
                </a:lnTo>
                <a:lnTo>
                  <a:pt x="4189" y="79901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20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1" y="252955"/>
                </a:lnTo>
                <a:lnTo>
                  <a:pt x="119341" y="248559"/>
                </a:lnTo>
                <a:lnTo>
                  <a:pt x="130233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2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9" y="54645"/>
                </a:lnTo>
                <a:lnTo>
                  <a:pt x="85041" y="26415"/>
                </a:lnTo>
                <a:lnTo>
                  <a:pt x="143444" y="26415"/>
                </a:lnTo>
                <a:lnTo>
                  <a:pt x="143236" y="26082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4" y="26415"/>
                </a:moveTo>
                <a:lnTo>
                  <a:pt x="85041" y="26415"/>
                </a:lnTo>
                <a:lnTo>
                  <a:pt x="94772" y="27415"/>
                </a:lnTo>
                <a:lnTo>
                  <a:pt x="106368" y="32013"/>
                </a:lnTo>
                <a:lnTo>
                  <a:pt x="130495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2" y="154838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20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2" y="82780"/>
                </a:lnTo>
                <a:lnTo>
                  <a:pt x="149827" y="36621"/>
                </a:lnTo>
                <a:lnTo>
                  <a:pt x="143444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602994" y="3429761"/>
            <a:ext cx="11256010" cy="0"/>
          </a:xfrm>
          <a:custGeom>
            <a:avLst/>
            <a:gdLst/>
            <a:ahLst/>
            <a:cxnLst/>
            <a:rect l="l" t="t" r="r" b="b"/>
            <a:pathLst>
              <a:path w="11256010">
                <a:moveTo>
                  <a:pt x="0" y="0"/>
                </a:moveTo>
                <a:lnTo>
                  <a:pt x="11255501" y="0"/>
                </a:lnTo>
              </a:path>
            </a:pathLst>
          </a:custGeom>
          <a:ln w="56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602994" y="3429761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602994" y="3429761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2813340" y="3429761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12813340" y="3429761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155" y="0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765063" y="3302285"/>
            <a:ext cx="168275" cy="255270"/>
          </a:xfrm>
          <a:custGeom>
            <a:avLst/>
            <a:gdLst/>
            <a:ahLst/>
            <a:cxnLst/>
            <a:rect l="l" t="t" r="r" b="b"/>
            <a:pathLst>
              <a:path w="168275" h="255270">
                <a:moveTo>
                  <a:pt x="71465" y="0"/>
                </a:moveTo>
                <a:lnTo>
                  <a:pt x="34785" y="10679"/>
                </a:lnTo>
                <a:lnTo>
                  <a:pt x="6113" y="50034"/>
                </a:lnTo>
                <a:lnTo>
                  <a:pt x="4882" y="64097"/>
                </a:lnTo>
                <a:lnTo>
                  <a:pt x="6245" y="77325"/>
                </a:lnTo>
                <a:lnTo>
                  <a:pt x="37345" y="114999"/>
                </a:lnTo>
                <a:lnTo>
                  <a:pt x="50261" y="119369"/>
                </a:lnTo>
                <a:lnTo>
                  <a:pt x="41446" y="121891"/>
                </a:lnTo>
                <a:lnTo>
                  <a:pt x="10427" y="144231"/>
                </a:lnTo>
                <a:lnTo>
                  <a:pt x="0" y="195030"/>
                </a:lnTo>
                <a:lnTo>
                  <a:pt x="2790" y="207586"/>
                </a:lnTo>
                <a:lnTo>
                  <a:pt x="24688" y="239370"/>
                </a:lnTo>
                <a:lnTo>
                  <a:pt x="71467" y="254536"/>
                </a:lnTo>
                <a:lnTo>
                  <a:pt x="87601" y="255133"/>
                </a:lnTo>
                <a:lnTo>
                  <a:pt x="102059" y="254118"/>
                </a:lnTo>
                <a:lnTo>
                  <a:pt x="147432" y="235339"/>
                </a:lnTo>
                <a:lnTo>
                  <a:pt x="153168" y="229071"/>
                </a:lnTo>
                <a:lnTo>
                  <a:pt x="81583" y="229071"/>
                </a:lnTo>
                <a:lnTo>
                  <a:pt x="67723" y="227449"/>
                </a:lnTo>
                <a:lnTo>
                  <a:pt x="34103" y="194849"/>
                </a:lnTo>
                <a:lnTo>
                  <a:pt x="32655" y="180546"/>
                </a:lnTo>
                <a:lnTo>
                  <a:pt x="34287" y="167064"/>
                </a:lnTo>
                <a:lnTo>
                  <a:pt x="69565" y="134931"/>
                </a:lnTo>
                <a:lnTo>
                  <a:pt x="83789" y="133593"/>
                </a:lnTo>
                <a:lnTo>
                  <a:pt x="146805" y="133593"/>
                </a:lnTo>
                <a:lnTo>
                  <a:pt x="143819" y="130831"/>
                </a:lnTo>
                <a:lnTo>
                  <a:pt x="133135" y="123576"/>
                </a:lnTo>
                <a:lnTo>
                  <a:pt x="122569" y="117911"/>
                </a:lnTo>
                <a:lnTo>
                  <a:pt x="133650" y="113069"/>
                </a:lnTo>
                <a:lnTo>
                  <a:pt x="141865" y="107105"/>
                </a:lnTo>
                <a:lnTo>
                  <a:pt x="80247" y="107105"/>
                </a:lnTo>
                <a:lnTo>
                  <a:pt x="68061" y="105330"/>
                </a:lnTo>
                <a:lnTo>
                  <a:pt x="56688" y="100486"/>
                </a:lnTo>
                <a:lnTo>
                  <a:pt x="45270" y="91653"/>
                </a:lnTo>
                <a:lnTo>
                  <a:pt x="39829" y="80406"/>
                </a:lnTo>
                <a:lnTo>
                  <a:pt x="38069" y="66537"/>
                </a:lnTo>
                <a:lnTo>
                  <a:pt x="39496" y="54673"/>
                </a:lnTo>
                <a:lnTo>
                  <a:pt x="77780" y="27115"/>
                </a:lnTo>
                <a:lnTo>
                  <a:pt x="150186" y="26994"/>
                </a:lnTo>
                <a:lnTo>
                  <a:pt x="147332" y="23128"/>
                </a:lnTo>
                <a:lnTo>
                  <a:pt x="104186" y="1746"/>
                </a:lnTo>
                <a:lnTo>
                  <a:pt x="89231" y="303"/>
                </a:lnTo>
                <a:lnTo>
                  <a:pt x="71465" y="0"/>
                </a:lnTo>
                <a:close/>
              </a:path>
              <a:path w="168275" h="255270">
                <a:moveTo>
                  <a:pt x="146805" y="133593"/>
                </a:moveTo>
                <a:lnTo>
                  <a:pt x="83789" y="133593"/>
                </a:lnTo>
                <a:lnTo>
                  <a:pt x="87223" y="133664"/>
                </a:lnTo>
                <a:lnTo>
                  <a:pt x="100609" y="135561"/>
                </a:lnTo>
                <a:lnTo>
                  <a:pt x="133484" y="168866"/>
                </a:lnTo>
                <a:lnTo>
                  <a:pt x="134883" y="183815"/>
                </a:lnTo>
                <a:lnTo>
                  <a:pt x="132873" y="196641"/>
                </a:lnTo>
                <a:lnTo>
                  <a:pt x="96484" y="227928"/>
                </a:lnTo>
                <a:lnTo>
                  <a:pt x="81583" y="229071"/>
                </a:lnTo>
                <a:lnTo>
                  <a:pt x="153168" y="229071"/>
                </a:lnTo>
                <a:lnTo>
                  <a:pt x="167470" y="191559"/>
                </a:lnTo>
                <a:lnTo>
                  <a:pt x="168196" y="175157"/>
                </a:lnTo>
                <a:lnTo>
                  <a:pt x="165862" y="162598"/>
                </a:lnTo>
                <a:lnTo>
                  <a:pt x="161030" y="150882"/>
                </a:lnTo>
                <a:lnTo>
                  <a:pt x="153611" y="139891"/>
                </a:lnTo>
                <a:lnTo>
                  <a:pt x="146805" y="133593"/>
                </a:lnTo>
                <a:close/>
              </a:path>
              <a:path w="168275" h="255270">
                <a:moveTo>
                  <a:pt x="150186" y="26994"/>
                </a:moveTo>
                <a:lnTo>
                  <a:pt x="96167" y="26994"/>
                </a:lnTo>
                <a:lnTo>
                  <a:pt x="108167" y="30920"/>
                </a:lnTo>
                <a:lnTo>
                  <a:pt x="118578" y="37891"/>
                </a:lnTo>
                <a:lnTo>
                  <a:pt x="124619" y="46141"/>
                </a:lnTo>
                <a:lnTo>
                  <a:pt x="128093" y="57923"/>
                </a:lnTo>
                <a:lnTo>
                  <a:pt x="128879" y="74873"/>
                </a:lnTo>
                <a:lnTo>
                  <a:pt x="124857" y="87139"/>
                </a:lnTo>
                <a:lnTo>
                  <a:pt x="117033" y="96925"/>
                </a:lnTo>
                <a:lnTo>
                  <a:pt x="107796" y="102666"/>
                </a:lnTo>
                <a:lnTo>
                  <a:pt x="95788" y="106040"/>
                </a:lnTo>
                <a:lnTo>
                  <a:pt x="80247" y="107105"/>
                </a:lnTo>
                <a:lnTo>
                  <a:pt x="141865" y="107105"/>
                </a:lnTo>
                <a:lnTo>
                  <a:pt x="161591" y="72823"/>
                </a:lnTo>
                <a:lnTo>
                  <a:pt x="162420" y="56994"/>
                </a:lnTo>
                <a:lnTo>
                  <a:pt x="160116" y="44988"/>
                </a:lnTo>
                <a:lnTo>
                  <a:pt x="155200" y="33787"/>
                </a:lnTo>
                <a:lnTo>
                  <a:pt x="150186" y="269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979204" y="3301767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5"/>
                </a:lnTo>
                <a:lnTo>
                  <a:pt x="143444" y="26415"/>
                </a:lnTo>
                <a:lnTo>
                  <a:pt x="143235" y="26082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4" y="26415"/>
                </a:moveTo>
                <a:lnTo>
                  <a:pt x="85041" y="26415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2"/>
                </a:lnTo>
                <a:lnTo>
                  <a:pt x="143444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1194596" y="3301767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1"/>
                </a:lnTo>
                <a:lnTo>
                  <a:pt x="184" y="124304"/>
                </a:lnTo>
                <a:lnTo>
                  <a:pt x="0" y="142393"/>
                </a:lnTo>
                <a:lnTo>
                  <a:pt x="1004" y="156820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1" y="248559"/>
                </a:lnTo>
                <a:lnTo>
                  <a:pt x="130233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9" y="54644"/>
                </a:lnTo>
                <a:lnTo>
                  <a:pt x="85041" y="26415"/>
                </a:lnTo>
                <a:lnTo>
                  <a:pt x="143444" y="26415"/>
                </a:lnTo>
                <a:lnTo>
                  <a:pt x="143236" y="26082"/>
                </a:lnTo>
                <a:lnTo>
                  <a:pt x="133974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4" y="26415"/>
                </a:moveTo>
                <a:lnTo>
                  <a:pt x="85041" y="26415"/>
                </a:lnTo>
                <a:lnTo>
                  <a:pt x="94772" y="27415"/>
                </a:lnTo>
                <a:lnTo>
                  <a:pt x="106368" y="32013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3"/>
                </a:lnTo>
                <a:lnTo>
                  <a:pt x="135671" y="154839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1"/>
                </a:lnTo>
                <a:lnTo>
                  <a:pt x="143444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1409988" y="3301767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4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1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2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1" y="248559"/>
                </a:lnTo>
                <a:lnTo>
                  <a:pt x="130233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4" y="229532"/>
                </a:lnTo>
                <a:lnTo>
                  <a:pt x="70911" y="227244"/>
                </a:lnTo>
                <a:lnTo>
                  <a:pt x="42616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9" y="54644"/>
                </a:lnTo>
                <a:lnTo>
                  <a:pt x="85041" y="26415"/>
                </a:lnTo>
                <a:lnTo>
                  <a:pt x="143444" y="26415"/>
                </a:lnTo>
                <a:lnTo>
                  <a:pt x="143235" y="26082"/>
                </a:lnTo>
                <a:lnTo>
                  <a:pt x="133974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4">
                <a:moveTo>
                  <a:pt x="143444" y="26415"/>
                </a:moveTo>
                <a:lnTo>
                  <a:pt x="85041" y="26415"/>
                </a:lnTo>
                <a:lnTo>
                  <a:pt x="94772" y="27415"/>
                </a:lnTo>
                <a:lnTo>
                  <a:pt x="106367" y="32013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9"/>
                </a:lnTo>
                <a:lnTo>
                  <a:pt x="123292" y="202699"/>
                </a:lnTo>
                <a:lnTo>
                  <a:pt x="82134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1"/>
                </a:lnTo>
                <a:lnTo>
                  <a:pt x="143444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1602994" y="2868675"/>
            <a:ext cx="11256010" cy="0"/>
          </a:xfrm>
          <a:custGeom>
            <a:avLst/>
            <a:gdLst/>
            <a:ahLst/>
            <a:cxnLst/>
            <a:rect l="l" t="t" r="r" b="b"/>
            <a:pathLst>
              <a:path w="11256010">
                <a:moveTo>
                  <a:pt x="0" y="0"/>
                </a:moveTo>
                <a:lnTo>
                  <a:pt x="11255501" y="0"/>
                </a:lnTo>
              </a:path>
            </a:pathLst>
          </a:custGeom>
          <a:ln w="56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1602994" y="2868675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1602994" y="2868675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12813340" y="2868675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12813340" y="2868675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155" y="0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577151" y="2745083"/>
            <a:ext cx="147320" cy="247015"/>
          </a:xfrm>
          <a:custGeom>
            <a:avLst/>
            <a:gdLst/>
            <a:ahLst/>
            <a:cxnLst/>
            <a:rect l="l" t="t" r="r" b="b"/>
            <a:pathLst>
              <a:path w="147320" h="247014">
                <a:moveTo>
                  <a:pt x="146981" y="218779"/>
                </a:moveTo>
                <a:lnTo>
                  <a:pt x="4741" y="218779"/>
                </a:lnTo>
                <a:lnTo>
                  <a:pt x="4741" y="246888"/>
                </a:lnTo>
                <a:lnTo>
                  <a:pt x="146981" y="246888"/>
                </a:lnTo>
                <a:lnTo>
                  <a:pt x="146981" y="218779"/>
                </a:lnTo>
                <a:close/>
              </a:path>
              <a:path w="147320" h="247014">
                <a:moveTo>
                  <a:pt x="92456" y="30480"/>
                </a:moveTo>
                <a:lnTo>
                  <a:pt x="59266" y="30480"/>
                </a:lnTo>
                <a:lnTo>
                  <a:pt x="59266" y="218779"/>
                </a:lnTo>
                <a:lnTo>
                  <a:pt x="92456" y="218779"/>
                </a:lnTo>
                <a:lnTo>
                  <a:pt x="92456" y="30480"/>
                </a:lnTo>
                <a:close/>
              </a:path>
              <a:path w="147320" h="247014">
                <a:moveTo>
                  <a:pt x="92456" y="0"/>
                </a:moveTo>
                <a:lnTo>
                  <a:pt x="58928" y="0"/>
                </a:lnTo>
                <a:lnTo>
                  <a:pt x="0" y="11854"/>
                </a:lnTo>
                <a:lnTo>
                  <a:pt x="0" y="42334"/>
                </a:lnTo>
                <a:lnTo>
                  <a:pt x="59266" y="30480"/>
                </a:lnTo>
                <a:lnTo>
                  <a:pt x="92456" y="30480"/>
                </a:lnTo>
                <a:lnTo>
                  <a:pt x="924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777944" y="2740681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5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1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6"/>
                </a:lnTo>
                <a:lnTo>
                  <a:pt x="143444" y="26416"/>
                </a:lnTo>
                <a:lnTo>
                  <a:pt x="143235" y="26083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5">
                <a:moveTo>
                  <a:pt x="143444" y="26416"/>
                </a:moveTo>
                <a:lnTo>
                  <a:pt x="85041" y="26416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8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2"/>
                </a:lnTo>
                <a:lnTo>
                  <a:pt x="143444" y="26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993336" y="2740681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5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1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6"/>
                </a:lnTo>
                <a:lnTo>
                  <a:pt x="143444" y="26416"/>
                </a:lnTo>
                <a:lnTo>
                  <a:pt x="143235" y="26083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5">
                <a:moveTo>
                  <a:pt x="143444" y="26416"/>
                </a:moveTo>
                <a:lnTo>
                  <a:pt x="85041" y="26416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8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2"/>
                </a:lnTo>
                <a:lnTo>
                  <a:pt x="143444" y="26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1208728" y="2740681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5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3"/>
                </a:lnTo>
                <a:lnTo>
                  <a:pt x="0" y="142392"/>
                </a:lnTo>
                <a:lnTo>
                  <a:pt x="1004" y="156819"/>
                </a:lnTo>
                <a:lnTo>
                  <a:pt x="8517" y="194961"/>
                </a:lnTo>
                <a:lnTo>
                  <a:pt x="31202" y="235087"/>
                </a:lnTo>
                <a:lnTo>
                  <a:pt x="77612" y="254625"/>
                </a:lnTo>
                <a:lnTo>
                  <a:pt x="94032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4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6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9" y="54644"/>
                </a:lnTo>
                <a:lnTo>
                  <a:pt x="85041" y="26416"/>
                </a:lnTo>
                <a:lnTo>
                  <a:pt x="143444" y="26416"/>
                </a:lnTo>
                <a:lnTo>
                  <a:pt x="143236" y="26083"/>
                </a:lnTo>
                <a:lnTo>
                  <a:pt x="133975" y="16754"/>
                </a:lnTo>
                <a:lnTo>
                  <a:pt x="123537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5">
                <a:moveTo>
                  <a:pt x="143444" y="26416"/>
                </a:moveTo>
                <a:lnTo>
                  <a:pt x="85041" y="26416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2" y="154838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4"/>
                </a:lnTo>
                <a:lnTo>
                  <a:pt x="168994" y="155355"/>
                </a:lnTo>
                <a:lnTo>
                  <a:pt x="170338" y="124303"/>
                </a:lnTo>
                <a:lnTo>
                  <a:pt x="170333" y="122914"/>
                </a:lnTo>
                <a:lnTo>
                  <a:pt x="166542" y="82781"/>
                </a:lnTo>
                <a:lnTo>
                  <a:pt x="149826" y="36622"/>
                </a:lnTo>
                <a:lnTo>
                  <a:pt x="143444" y="26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1424121" y="2740681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5">
                <a:moveTo>
                  <a:pt x="85041" y="0"/>
                </a:moveTo>
                <a:lnTo>
                  <a:pt x="47034" y="9506"/>
                </a:lnTo>
                <a:lnTo>
                  <a:pt x="17595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7" y="194961"/>
                </a:lnTo>
                <a:lnTo>
                  <a:pt x="31201" y="235088"/>
                </a:lnTo>
                <a:lnTo>
                  <a:pt x="77612" y="254625"/>
                </a:lnTo>
                <a:lnTo>
                  <a:pt x="94032" y="255283"/>
                </a:lnTo>
                <a:lnTo>
                  <a:pt x="107279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4" y="233523"/>
                </a:lnTo>
                <a:lnTo>
                  <a:pt x="143197" y="229532"/>
                </a:lnTo>
                <a:lnTo>
                  <a:pt x="82134" y="229532"/>
                </a:lnTo>
                <a:lnTo>
                  <a:pt x="70911" y="227244"/>
                </a:lnTo>
                <a:lnTo>
                  <a:pt x="42616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4"/>
                </a:lnTo>
                <a:lnTo>
                  <a:pt x="85041" y="26416"/>
                </a:lnTo>
                <a:lnTo>
                  <a:pt x="143443" y="26416"/>
                </a:lnTo>
                <a:lnTo>
                  <a:pt x="143235" y="26083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5">
                <a:moveTo>
                  <a:pt x="143443" y="26416"/>
                </a:moveTo>
                <a:lnTo>
                  <a:pt x="85041" y="26416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8"/>
                </a:lnTo>
                <a:lnTo>
                  <a:pt x="123292" y="202698"/>
                </a:lnTo>
                <a:lnTo>
                  <a:pt x="82134" y="229532"/>
                </a:lnTo>
                <a:lnTo>
                  <a:pt x="143197" y="229532"/>
                </a:lnTo>
                <a:lnTo>
                  <a:pt x="161819" y="194014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1"/>
                </a:lnTo>
                <a:lnTo>
                  <a:pt x="149826" y="36622"/>
                </a:lnTo>
                <a:lnTo>
                  <a:pt x="143443" y="26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1602994" y="2307589"/>
            <a:ext cx="11256010" cy="0"/>
          </a:xfrm>
          <a:custGeom>
            <a:avLst/>
            <a:gdLst/>
            <a:ahLst/>
            <a:cxnLst/>
            <a:rect l="l" t="t" r="r" b="b"/>
            <a:pathLst>
              <a:path w="11256010">
                <a:moveTo>
                  <a:pt x="0" y="0"/>
                </a:moveTo>
                <a:lnTo>
                  <a:pt x="11255501" y="0"/>
                </a:lnTo>
              </a:path>
            </a:pathLst>
          </a:custGeom>
          <a:ln w="56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1602994" y="2307589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1602994" y="2307589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12813340" y="2307589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12813340" y="2307589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155" y="0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77151" y="2183997"/>
            <a:ext cx="147320" cy="247015"/>
          </a:xfrm>
          <a:custGeom>
            <a:avLst/>
            <a:gdLst/>
            <a:ahLst/>
            <a:cxnLst/>
            <a:rect l="l" t="t" r="r" b="b"/>
            <a:pathLst>
              <a:path w="147320" h="247014">
                <a:moveTo>
                  <a:pt x="146981" y="218779"/>
                </a:moveTo>
                <a:lnTo>
                  <a:pt x="4741" y="218779"/>
                </a:lnTo>
                <a:lnTo>
                  <a:pt x="4741" y="246888"/>
                </a:lnTo>
                <a:lnTo>
                  <a:pt x="146981" y="246888"/>
                </a:lnTo>
                <a:lnTo>
                  <a:pt x="146981" y="218779"/>
                </a:lnTo>
                <a:close/>
              </a:path>
              <a:path w="147320" h="247014">
                <a:moveTo>
                  <a:pt x="92456" y="30479"/>
                </a:moveTo>
                <a:lnTo>
                  <a:pt x="59266" y="30479"/>
                </a:lnTo>
                <a:lnTo>
                  <a:pt x="59266" y="218779"/>
                </a:lnTo>
                <a:lnTo>
                  <a:pt x="92456" y="218779"/>
                </a:lnTo>
                <a:lnTo>
                  <a:pt x="92456" y="30479"/>
                </a:lnTo>
                <a:close/>
              </a:path>
              <a:path w="147320" h="247014">
                <a:moveTo>
                  <a:pt x="92456" y="0"/>
                </a:moveTo>
                <a:lnTo>
                  <a:pt x="58928" y="0"/>
                </a:lnTo>
                <a:lnTo>
                  <a:pt x="0" y="11854"/>
                </a:lnTo>
                <a:lnTo>
                  <a:pt x="0" y="42334"/>
                </a:lnTo>
                <a:lnTo>
                  <a:pt x="59266" y="30479"/>
                </a:lnTo>
                <a:lnTo>
                  <a:pt x="92456" y="30479"/>
                </a:lnTo>
                <a:lnTo>
                  <a:pt x="924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780012" y="2179846"/>
            <a:ext cx="156845" cy="251460"/>
          </a:xfrm>
          <a:custGeom>
            <a:avLst/>
            <a:gdLst/>
            <a:ahLst/>
            <a:cxnLst/>
            <a:rect l="l" t="t" r="r" b="b"/>
            <a:pathLst>
              <a:path w="156844" h="251460">
                <a:moveTo>
                  <a:pt x="140529" y="28474"/>
                </a:moveTo>
                <a:lnTo>
                  <a:pt x="80952" y="28474"/>
                </a:lnTo>
                <a:lnTo>
                  <a:pt x="91890" y="31563"/>
                </a:lnTo>
                <a:lnTo>
                  <a:pt x="103035" y="38029"/>
                </a:lnTo>
                <a:lnTo>
                  <a:pt x="115230" y="48731"/>
                </a:lnTo>
                <a:lnTo>
                  <a:pt x="120218" y="60236"/>
                </a:lnTo>
                <a:lnTo>
                  <a:pt x="121864" y="74377"/>
                </a:lnTo>
                <a:lnTo>
                  <a:pt x="119753" y="86017"/>
                </a:lnTo>
                <a:lnTo>
                  <a:pt x="90640" y="130153"/>
                </a:lnTo>
                <a:lnTo>
                  <a:pt x="0" y="222929"/>
                </a:lnTo>
                <a:lnTo>
                  <a:pt x="0" y="251038"/>
                </a:lnTo>
                <a:lnTo>
                  <a:pt x="156802" y="251038"/>
                </a:lnTo>
                <a:lnTo>
                  <a:pt x="156802" y="222929"/>
                </a:lnTo>
                <a:lnTo>
                  <a:pt x="40301" y="222929"/>
                </a:lnTo>
                <a:lnTo>
                  <a:pt x="116735" y="144394"/>
                </a:lnTo>
                <a:lnTo>
                  <a:pt x="145401" y="107711"/>
                </a:lnTo>
                <a:lnTo>
                  <a:pt x="154676" y="59161"/>
                </a:lnTo>
                <a:lnTo>
                  <a:pt x="151734" y="47324"/>
                </a:lnTo>
                <a:lnTo>
                  <a:pt x="146358" y="36186"/>
                </a:lnTo>
                <a:lnTo>
                  <a:pt x="140529" y="28474"/>
                </a:lnTo>
                <a:close/>
              </a:path>
              <a:path w="156844" h="251460">
                <a:moveTo>
                  <a:pt x="64002" y="0"/>
                </a:moveTo>
                <a:lnTo>
                  <a:pt x="26554" y="7235"/>
                </a:lnTo>
                <a:lnTo>
                  <a:pt x="1693" y="16005"/>
                </a:lnTo>
                <a:lnTo>
                  <a:pt x="7294" y="46813"/>
                </a:lnTo>
                <a:lnTo>
                  <a:pt x="18534" y="41315"/>
                </a:lnTo>
                <a:lnTo>
                  <a:pt x="30112" y="36533"/>
                </a:lnTo>
                <a:lnTo>
                  <a:pt x="42475" y="32282"/>
                </a:lnTo>
                <a:lnTo>
                  <a:pt x="53199" y="29936"/>
                </a:lnTo>
                <a:lnTo>
                  <a:pt x="65571" y="28598"/>
                </a:lnTo>
                <a:lnTo>
                  <a:pt x="140529" y="28474"/>
                </a:lnTo>
                <a:lnTo>
                  <a:pt x="138301" y="25526"/>
                </a:lnTo>
                <a:lnTo>
                  <a:pt x="94734" y="2275"/>
                </a:lnTo>
                <a:lnTo>
                  <a:pt x="80439" y="503"/>
                </a:lnTo>
                <a:lnTo>
                  <a:pt x="6400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993336" y="2179595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5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1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5"/>
                </a:lnTo>
                <a:lnTo>
                  <a:pt x="143444" y="26415"/>
                </a:lnTo>
                <a:lnTo>
                  <a:pt x="143235" y="26083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5">
                <a:moveTo>
                  <a:pt x="143444" y="26415"/>
                </a:moveTo>
                <a:lnTo>
                  <a:pt x="85041" y="26415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8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2"/>
                </a:lnTo>
                <a:lnTo>
                  <a:pt x="143444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1208728" y="2179595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5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3"/>
                </a:lnTo>
                <a:lnTo>
                  <a:pt x="0" y="142392"/>
                </a:lnTo>
                <a:lnTo>
                  <a:pt x="1004" y="156819"/>
                </a:lnTo>
                <a:lnTo>
                  <a:pt x="8517" y="194961"/>
                </a:lnTo>
                <a:lnTo>
                  <a:pt x="31202" y="235087"/>
                </a:lnTo>
                <a:lnTo>
                  <a:pt x="77612" y="254625"/>
                </a:lnTo>
                <a:lnTo>
                  <a:pt x="94032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4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6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9" y="54644"/>
                </a:lnTo>
                <a:lnTo>
                  <a:pt x="85041" y="26415"/>
                </a:lnTo>
                <a:lnTo>
                  <a:pt x="143444" y="26415"/>
                </a:lnTo>
                <a:lnTo>
                  <a:pt x="143236" y="26083"/>
                </a:lnTo>
                <a:lnTo>
                  <a:pt x="133975" y="16754"/>
                </a:lnTo>
                <a:lnTo>
                  <a:pt x="123537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5">
                <a:moveTo>
                  <a:pt x="143444" y="26415"/>
                </a:moveTo>
                <a:lnTo>
                  <a:pt x="85041" y="26415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2" y="154838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4"/>
                </a:lnTo>
                <a:lnTo>
                  <a:pt x="168994" y="155355"/>
                </a:lnTo>
                <a:lnTo>
                  <a:pt x="170338" y="124303"/>
                </a:lnTo>
                <a:lnTo>
                  <a:pt x="170333" y="122914"/>
                </a:lnTo>
                <a:lnTo>
                  <a:pt x="166542" y="82781"/>
                </a:lnTo>
                <a:lnTo>
                  <a:pt x="149826" y="36622"/>
                </a:lnTo>
                <a:lnTo>
                  <a:pt x="143444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1424121" y="2179595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5">
                <a:moveTo>
                  <a:pt x="85041" y="0"/>
                </a:moveTo>
                <a:lnTo>
                  <a:pt x="47034" y="9506"/>
                </a:lnTo>
                <a:lnTo>
                  <a:pt x="17595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7" y="194961"/>
                </a:lnTo>
                <a:lnTo>
                  <a:pt x="31201" y="235088"/>
                </a:lnTo>
                <a:lnTo>
                  <a:pt x="77612" y="254625"/>
                </a:lnTo>
                <a:lnTo>
                  <a:pt x="94032" y="255283"/>
                </a:lnTo>
                <a:lnTo>
                  <a:pt x="107279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4" y="233523"/>
                </a:lnTo>
                <a:lnTo>
                  <a:pt x="143197" y="229532"/>
                </a:lnTo>
                <a:lnTo>
                  <a:pt x="82134" y="229532"/>
                </a:lnTo>
                <a:lnTo>
                  <a:pt x="70911" y="227244"/>
                </a:lnTo>
                <a:lnTo>
                  <a:pt x="42616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4"/>
                </a:lnTo>
                <a:lnTo>
                  <a:pt x="85041" y="26415"/>
                </a:lnTo>
                <a:lnTo>
                  <a:pt x="143443" y="26415"/>
                </a:lnTo>
                <a:lnTo>
                  <a:pt x="143235" y="26083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5">
                <a:moveTo>
                  <a:pt x="143443" y="26415"/>
                </a:moveTo>
                <a:lnTo>
                  <a:pt x="85041" y="26415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8"/>
                </a:lnTo>
                <a:lnTo>
                  <a:pt x="123292" y="202698"/>
                </a:lnTo>
                <a:lnTo>
                  <a:pt x="82134" y="229532"/>
                </a:lnTo>
                <a:lnTo>
                  <a:pt x="143197" y="229532"/>
                </a:lnTo>
                <a:lnTo>
                  <a:pt x="161819" y="194014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1"/>
                </a:lnTo>
                <a:lnTo>
                  <a:pt x="149826" y="36622"/>
                </a:lnTo>
                <a:lnTo>
                  <a:pt x="143443" y="264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1602994" y="1746503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1602994" y="1746503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12813340" y="1746503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0" y="0"/>
                </a:moveTo>
                <a:lnTo>
                  <a:pt x="451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12813340" y="1746503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155" y="0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577151" y="1622911"/>
            <a:ext cx="147320" cy="247015"/>
          </a:xfrm>
          <a:custGeom>
            <a:avLst/>
            <a:gdLst/>
            <a:ahLst/>
            <a:cxnLst/>
            <a:rect l="l" t="t" r="r" b="b"/>
            <a:pathLst>
              <a:path w="147320" h="247014">
                <a:moveTo>
                  <a:pt x="146981" y="218779"/>
                </a:moveTo>
                <a:lnTo>
                  <a:pt x="4741" y="218779"/>
                </a:lnTo>
                <a:lnTo>
                  <a:pt x="4741" y="246887"/>
                </a:lnTo>
                <a:lnTo>
                  <a:pt x="146981" y="246887"/>
                </a:lnTo>
                <a:lnTo>
                  <a:pt x="146981" y="218779"/>
                </a:lnTo>
                <a:close/>
              </a:path>
              <a:path w="147320" h="247014">
                <a:moveTo>
                  <a:pt x="92456" y="30479"/>
                </a:moveTo>
                <a:lnTo>
                  <a:pt x="59266" y="30479"/>
                </a:lnTo>
                <a:lnTo>
                  <a:pt x="59266" y="218779"/>
                </a:lnTo>
                <a:lnTo>
                  <a:pt x="92456" y="218779"/>
                </a:lnTo>
                <a:lnTo>
                  <a:pt x="92456" y="30479"/>
                </a:lnTo>
                <a:close/>
              </a:path>
              <a:path w="147320" h="247014">
                <a:moveTo>
                  <a:pt x="92456" y="0"/>
                </a:moveTo>
                <a:lnTo>
                  <a:pt x="58928" y="0"/>
                </a:lnTo>
                <a:lnTo>
                  <a:pt x="0" y="11854"/>
                </a:lnTo>
                <a:lnTo>
                  <a:pt x="0" y="42334"/>
                </a:lnTo>
                <a:lnTo>
                  <a:pt x="59266" y="30479"/>
                </a:lnTo>
                <a:lnTo>
                  <a:pt x="92456" y="30479"/>
                </a:lnTo>
                <a:lnTo>
                  <a:pt x="924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771884" y="1622911"/>
            <a:ext cx="180340" cy="247015"/>
          </a:xfrm>
          <a:custGeom>
            <a:avLst/>
            <a:gdLst/>
            <a:ahLst/>
            <a:cxnLst/>
            <a:rect l="l" t="t" r="r" b="b"/>
            <a:pathLst>
              <a:path w="180340" h="247014">
                <a:moveTo>
                  <a:pt x="144610" y="188638"/>
                </a:moveTo>
                <a:lnTo>
                  <a:pt x="111421" y="188638"/>
                </a:lnTo>
                <a:lnTo>
                  <a:pt x="111421" y="246887"/>
                </a:lnTo>
                <a:lnTo>
                  <a:pt x="144610" y="246887"/>
                </a:lnTo>
                <a:lnTo>
                  <a:pt x="144610" y="188638"/>
                </a:lnTo>
                <a:close/>
              </a:path>
              <a:path w="180340" h="247014">
                <a:moveTo>
                  <a:pt x="144610" y="0"/>
                </a:moveTo>
                <a:lnTo>
                  <a:pt x="102615" y="0"/>
                </a:lnTo>
                <a:lnTo>
                  <a:pt x="0" y="156463"/>
                </a:lnTo>
                <a:lnTo>
                  <a:pt x="0" y="188638"/>
                </a:lnTo>
                <a:lnTo>
                  <a:pt x="179831" y="188638"/>
                </a:lnTo>
                <a:lnTo>
                  <a:pt x="179831" y="160867"/>
                </a:lnTo>
                <a:lnTo>
                  <a:pt x="27093" y="160867"/>
                </a:lnTo>
                <a:lnTo>
                  <a:pt x="111421" y="29126"/>
                </a:lnTo>
                <a:lnTo>
                  <a:pt x="144610" y="29126"/>
                </a:lnTo>
                <a:lnTo>
                  <a:pt x="144610" y="0"/>
                </a:lnTo>
                <a:close/>
              </a:path>
              <a:path w="180340" h="247014">
                <a:moveTo>
                  <a:pt x="144610" y="29126"/>
                </a:moveTo>
                <a:lnTo>
                  <a:pt x="111421" y="29126"/>
                </a:lnTo>
                <a:lnTo>
                  <a:pt x="111421" y="160867"/>
                </a:lnTo>
                <a:lnTo>
                  <a:pt x="144610" y="160867"/>
                </a:lnTo>
                <a:lnTo>
                  <a:pt x="144610" y="291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993336" y="1618509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5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8" y="194961"/>
                </a:lnTo>
                <a:lnTo>
                  <a:pt x="31202" y="235088"/>
                </a:lnTo>
                <a:lnTo>
                  <a:pt x="77613" y="254625"/>
                </a:lnTo>
                <a:lnTo>
                  <a:pt x="94033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5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5"/>
                </a:lnTo>
                <a:lnTo>
                  <a:pt x="85041" y="26416"/>
                </a:lnTo>
                <a:lnTo>
                  <a:pt x="143444" y="26416"/>
                </a:lnTo>
                <a:lnTo>
                  <a:pt x="143235" y="26083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5">
                <a:moveTo>
                  <a:pt x="143444" y="26416"/>
                </a:moveTo>
                <a:lnTo>
                  <a:pt x="85041" y="26416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8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3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0"/>
                </a:lnTo>
                <a:lnTo>
                  <a:pt x="149826" y="36622"/>
                </a:lnTo>
                <a:lnTo>
                  <a:pt x="143444" y="26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1208728" y="1618509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5">
                <a:moveTo>
                  <a:pt x="85041" y="0"/>
                </a:moveTo>
                <a:lnTo>
                  <a:pt x="47034" y="9506"/>
                </a:lnTo>
                <a:lnTo>
                  <a:pt x="17596" y="39087"/>
                </a:lnTo>
                <a:lnTo>
                  <a:pt x="4189" y="79900"/>
                </a:lnTo>
                <a:lnTo>
                  <a:pt x="184" y="124303"/>
                </a:lnTo>
                <a:lnTo>
                  <a:pt x="0" y="142392"/>
                </a:lnTo>
                <a:lnTo>
                  <a:pt x="1004" y="156819"/>
                </a:lnTo>
                <a:lnTo>
                  <a:pt x="8517" y="194961"/>
                </a:lnTo>
                <a:lnTo>
                  <a:pt x="31202" y="235087"/>
                </a:lnTo>
                <a:lnTo>
                  <a:pt x="77612" y="254625"/>
                </a:lnTo>
                <a:lnTo>
                  <a:pt x="94032" y="255283"/>
                </a:lnTo>
                <a:lnTo>
                  <a:pt x="107280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4" y="233523"/>
                </a:lnTo>
                <a:lnTo>
                  <a:pt x="143198" y="229532"/>
                </a:lnTo>
                <a:lnTo>
                  <a:pt x="82135" y="229532"/>
                </a:lnTo>
                <a:lnTo>
                  <a:pt x="70911" y="227244"/>
                </a:lnTo>
                <a:lnTo>
                  <a:pt x="42617" y="196425"/>
                </a:lnTo>
                <a:lnTo>
                  <a:pt x="34303" y="150716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9" y="54644"/>
                </a:lnTo>
                <a:lnTo>
                  <a:pt x="85041" y="26416"/>
                </a:lnTo>
                <a:lnTo>
                  <a:pt x="143444" y="26416"/>
                </a:lnTo>
                <a:lnTo>
                  <a:pt x="143236" y="26083"/>
                </a:lnTo>
                <a:lnTo>
                  <a:pt x="133975" y="16754"/>
                </a:lnTo>
                <a:lnTo>
                  <a:pt x="123537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5">
                <a:moveTo>
                  <a:pt x="143444" y="26416"/>
                </a:moveTo>
                <a:lnTo>
                  <a:pt x="85041" y="26416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2" y="154838"/>
                </a:lnTo>
                <a:lnTo>
                  <a:pt x="123293" y="202699"/>
                </a:lnTo>
                <a:lnTo>
                  <a:pt x="82135" y="229532"/>
                </a:lnTo>
                <a:lnTo>
                  <a:pt x="143198" y="229532"/>
                </a:lnTo>
                <a:lnTo>
                  <a:pt x="161819" y="194014"/>
                </a:lnTo>
                <a:lnTo>
                  <a:pt x="168994" y="155355"/>
                </a:lnTo>
                <a:lnTo>
                  <a:pt x="170338" y="124303"/>
                </a:lnTo>
                <a:lnTo>
                  <a:pt x="170333" y="122914"/>
                </a:lnTo>
                <a:lnTo>
                  <a:pt x="166542" y="82781"/>
                </a:lnTo>
                <a:lnTo>
                  <a:pt x="149826" y="36622"/>
                </a:lnTo>
                <a:lnTo>
                  <a:pt x="143444" y="26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1424121" y="1618509"/>
            <a:ext cx="170815" cy="255904"/>
          </a:xfrm>
          <a:custGeom>
            <a:avLst/>
            <a:gdLst/>
            <a:ahLst/>
            <a:cxnLst/>
            <a:rect l="l" t="t" r="r" b="b"/>
            <a:pathLst>
              <a:path w="170815" h="255905">
                <a:moveTo>
                  <a:pt x="85041" y="0"/>
                </a:moveTo>
                <a:lnTo>
                  <a:pt x="47034" y="9506"/>
                </a:lnTo>
                <a:lnTo>
                  <a:pt x="17595" y="39087"/>
                </a:lnTo>
                <a:lnTo>
                  <a:pt x="4189" y="79900"/>
                </a:lnTo>
                <a:lnTo>
                  <a:pt x="184" y="124304"/>
                </a:lnTo>
                <a:lnTo>
                  <a:pt x="0" y="142392"/>
                </a:lnTo>
                <a:lnTo>
                  <a:pt x="1004" y="156819"/>
                </a:lnTo>
                <a:lnTo>
                  <a:pt x="8517" y="194961"/>
                </a:lnTo>
                <a:lnTo>
                  <a:pt x="31201" y="235088"/>
                </a:lnTo>
                <a:lnTo>
                  <a:pt x="77612" y="254625"/>
                </a:lnTo>
                <a:lnTo>
                  <a:pt x="94032" y="255283"/>
                </a:lnTo>
                <a:lnTo>
                  <a:pt x="107279" y="252955"/>
                </a:lnTo>
                <a:lnTo>
                  <a:pt x="119340" y="248560"/>
                </a:lnTo>
                <a:lnTo>
                  <a:pt x="130232" y="242086"/>
                </a:lnTo>
                <a:lnTo>
                  <a:pt x="139974" y="233523"/>
                </a:lnTo>
                <a:lnTo>
                  <a:pt x="143197" y="229532"/>
                </a:lnTo>
                <a:lnTo>
                  <a:pt x="82134" y="229532"/>
                </a:lnTo>
                <a:lnTo>
                  <a:pt x="70911" y="227244"/>
                </a:lnTo>
                <a:lnTo>
                  <a:pt x="42616" y="196425"/>
                </a:lnTo>
                <a:lnTo>
                  <a:pt x="34303" y="150717"/>
                </a:lnTo>
                <a:lnTo>
                  <a:pt x="33406" y="116313"/>
                </a:lnTo>
                <a:lnTo>
                  <a:pt x="34194" y="102678"/>
                </a:lnTo>
                <a:lnTo>
                  <a:pt x="45728" y="54644"/>
                </a:lnTo>
                <a:lnTo>
                  <a:pt x="85041" y="26416"/>
                </a:lnTo>
                <a:lnTo>
                  <a:pt x="143443" y="26416"/>
                </a:lnTo>
                <a:lnTo>
                  <a:pt x="143235" y="26083"/>
                </a:lnTo>
                <a:lnTo>
                  <a:pt x="133975" y="16754"/>
                </a:lnTo>
                <a:lnTo>
                  <a:pt x="123536" y="9458"/>
                </a:lnTo>
                <a:lnTo>
                  <a:pt x="111909" y="4219"/>
                </a:lnTo>
                <a:lnTo>
                  <a:pt x="99081" y="1058"/>
                </a:lnTo>
                <a:lnTo>
                  <a:pt x="85041" y="0"/>
                </a:lnTo>
                <a:close/>
              </a:path>
              <a:path w="170815" h="255905">
                <a:moveTo>
                  <a:pt x="143443" y="26416"/>
                </a:moveTo>
                <a:lnTo>
                  <a:pt x="85041" y="26416"/>
                </a:lnTo>
                <a:lnTo>
                  <a:pt x="94771" y="27415"/>
                </a:lnTo>
                <a:lnTo>
                  <a:pt x="106367" y="32012"/>
                </a:lnTo>
                <a:lnTo>
                  <a:pt x="130494" y="69708"/>
                </a:lnTo>
                <a:lnTo>
                  <a:pt x="136429" y="122914"/>
                </a:lnTo>
                <a:lnTo>
                  <a:pt x="136533" y="142392"/>
                </a:lnTo>
                <a:lnTo>
                  <a:pt x="135671" y="154838"/>
                </a:lnTo>
                <a:lnTo>
                  <a:pt x="123292" y="202698"/>
                </a:lnTo>
                <a:lnTo>
                  <a:pt x="82134" y="229532"/>
                </a:lnTo>
                <a:lnTo>
                  <a:pt x="143197" y="229532"/>
                </a:lnTo>
                <a:lnTo>
                  <a:pt x="161819" y="194014"/>
                </a:lnTo>
                <a:lnTo>
                  <a:pt x="168994" y="155355"/>
                </a:lnTo>
                <a:lnTo>
                  <a:pt x="170338" y="124304"/>
                </a:lnTo>
                <a:lnTo>
                  <a:pt x="170333" y="122914"/>
                </a:lnTo>
                <a:lnTo>
                  <a:pt x="166541" y="82781"/>
                </a:lnTo>
                <a:lnTo>
                  <a:pt x="149826" y="36622"/>
                </a:lnTo>
                <a:lnTo>
                  <a:pt x="143443" y="264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169911" y="5496573"/>
            <a:ext cx="243204" cy="231775"/>
          </a:xfrm>
          <a:custGeom>
            <a:avLst/>
            <a:gdLst/>
            <a:ahLst/>
            <a:cxnLst/>
            <a:rect l="l" t="t" r="r" b="b"/>
            <a:pathLst>
              <a:path w="243204" h="231775">
                <a:moveTo>
                  <a:pt x="200748" y="159512"/>
                </a:moveTo>
                <a:lnTo>
                  <a:pt x="94149" y="159512"/>
                </a:lnTo>
                <a:lnTo>
                  <a:pt x="149352" y="173396"/>
                </a:lnTo>
                <a:lnTo>
                  <a:pt x="149352" y="231647"/>
                </a:lnTo>
                <a:lnTo>
                  <a:pt x="174752" y="231647"/>
                </a:lnTo>
                <a:lnTo>
                  <a:pt x="174752" y="179492"/>
                </a:lnTo>
                <a:lnTo>
                  <a:pt x="243162" y="179492"/>
                </a:lnTo>
                <a:lnTo>
                  <a:pt x="243162" y="170011"/>
                </a:lnTo>
                <a:lnTo>
                  <a:pt x="200748" y="159512"/>
                </a:lnTo>
                <a:close/>
              </a:path>
              <a:path w="243204" h="231775">
                <a:moveTo>
                  <a:pt x="0" y="109388"/>
                </a:moveTo>
                <a:lnTo>
                  <a:pt x="0" y="136143"/>
                </a:lnTo>
                <a:lnTo>
                  <a:pt x="68749" y="153076"/>
                </a:lnTo>
                <a:lnTo>
                  <a:pt x="68749" y="212683"/>
                </a:lnTo>
                <a:lnTo>
                  <a:pt x="94149" y="212683"/>
                </a:lnTo>
                <a:lnTo>
                  <a:pt x="94149" y="159512"/>
                </a:lnTo>
                <a:lnTo>
                  <a:pt x="200748" y="159512"/>
                </a:lnTo>
                <a:lnTo>
                  <a:pt x="174752" y="153076"/>
                </a:lnTo>
                <a:lnTo>
                  <a:pt x="174752" y="146643"/>
                </a:lnTo>
                <a:lnTo>
                  <a:pt x="149352" y="146643"/>
                </a:lnTo>
                <a:lnTo>
                  <a:pt x="94149" y="132756"/>
                </a:lnTo>
                <a:lnTo>
                  <a:pt x="94149" y="126660"/>
                </a:lnTo>
                <a:lnTo>
                  <a:pt x="68749" y="126660"/>
                </a:lnTo>
                <a:lnTo>
                  <a:pt x="0" y="109388"/>
                </a:lnTo>
                <a:close/>
              </a:path>
              <a:path w="243204" h="231775">
                <a:moveTo>
                  <a:pt x="243162" y="179492"/>
                </a:moveTo>
                <a:lnTo>
                  <a:pt x="174752" y="179492"/>
                </a:lnTo>
                <a:lnTo>
                  <a:pt x="243162" y="196764"/>
                </a:lnTo>
                <a:lnTo>
                  <a:pt x="243162" y="179492"/>
                </a:lnTo>
                <a:close/>
              </a:path>
              <a:path w="243204" h="231775">
                <a:moveTo>
                  <a:pt x="201583" y="84667"/>
                </a:moveTo>
                <a:lnTo>
                  <a:pt x="94149" y="84667"/>
                </a:lnTo>
                <a:lnTo>
                  <a:pt x="149352" y="98212"/>
                </a:lnTo>
                <a:lnTo>
                  <a:pt x="149352" y="146643"/>
                </a:lnTo>
                <a:lnTo>
                  <a:pt x="174752" y="146643"/>
                </a:lnTo>
                <a:lnTo>
                  <a:pt x="174752" y="104647"/>
                </a:lnTo>
                <a:lnTo>
                  <a:pt x="243162" y="104647"/>
                </a:lnTo>
                <a:lnTo>
                  <a:pt x="243162" y="95164"/>
                </a:lnTo>
                <a:lnTo>
                  <a:pt x="201583" y="84667"/>
                </a:lnTo>
                <a:close/>
              </a:path>
              <a:path w="243204" h="231775">
                <a:moveTo>
                  <a:pt x="0" y="34543"/>
                </a:moveTo>
                <a:lnTo>
                  <a:pt x="0" y="60959"/>
                </a:lnTo>
                <a:lnTo>
                  <a:pt x="68749" y="78231"/>
                </a:lnTo>
                <a:lnTo>
                  <a:pt x="68749" y="126660"/>
                </a:lnTo>
                <a:lnTo>
                  <a:pt x="94149" y="126660"/>
                </a:lnTo>
                <a:lnTo>
                  <a:pt x="94149" y="84667"/>
                </a:lnTo>
                <a:lnTo>
                  <a:pt x="201583" y="84667"/>
                </a:lnTo>
                <a:lnTo>
                  <a:pt x="174752" y="77892"/>
                </a:lnTo>
                <a:lnTo>
                  <a:pt x="174752" y="71459"/>
                </a:lnTo>
                <a:lnTo>
                  <a:pt x="149352" y="71459"/>
                </a:lnTo>
                <a:lnTo>
                  <a:pt x="94149" y="57912"/>
                </a:lnTo>
                <a:lnTo>
                  <a:pt x="94149" y="51476"/>
                </a:lnTo>
                <a:lnTo>
                  <a:pt x="68749" y="51476"/>
                </a:lnTo>
                <a:lnTo>
                  <a:pt x="0" y="34543"/>
                </a:lnTo>
                <a:close/>
              </a:path>
              <a:path w="243204" h="231775">
                <a:moveTo>
                  <a:pt x="243162" y="104647"/>
                </a:moveTo>
                <a:lnTo>
                  <a:pt x="174752" y="104647"/>
                </a:lnTo>
                <a:lnTo>
                  <a:pt x="243162" y="121580"/>
                </a:lnTo>
                <a:lnTo>
                  <a:pt x="243162" y="104647"/>
                </a:lnTo>
                <a:close/>
              </a:path>
              <a:path w="243204" h="231775">
                <a:moveTo>
                  <a:pt x="174752" y="18964"/>
                </a:moveTo>
                <a:lnTo>
                  <a:pt x="149352" y="18964"/>
                </a:lnTo>
                <a:lnTo>
                  <a:pt x="149352" y="71459"/>
                </a:lnTo>
                <a:lnTo>
                  <a:pt x="174752" y="71459"/>
                </a:lnTo>
                <a:lnTo>
                  <a:pt x="174752" y="18964"/>
                </a:lnTo>
                <a:close/>
              </a:path>
              <a:path w="243204" h="231775">
                <a:moveTo>
                  <a:pt x="94149" y="0"/>
                </a:moveTo>
                <a:lnTo>
                  <a:pt x="68749" y="0"/>
                </a:lnTo>
                <a:lnTo>
                  <a:pt x="68749" y="51476"/>
                </a:lnTo>
                <a:lnTo>
                  <a:pt x="94149" y="51476"/>
                </a:lnTo>
                <a:lnTo>
                  <a:pt x="941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223421" y="5174183"/>
            <a:ext cx="194310" cy="170180"/>
          </a:xfrm>
          <a:custGeom>
            <a:avLst/>
            <a:gdLst/>
            <a:ahLst/>
            <a:cxnLst/>
            <a:rect l="l" t="t" r="r" b="b"/>
            <a:pathLst>
              <a:path w="194309" h="170179">
                <a:moveTo>
                  <a:pt x="94477" y="0"/>
                </a:moveTo>
                <a:lnTo>
                  <a:pt x="55058" y="6454"/>
                </a:lnTo>
                <a:lnTo>
                  <a:pt x="14707" y="34934"/>
                </a:lnTo>
                <a:lnTo>
                  <a:pt x="932" y="70667"/>
                </a:lnTo>
                <a:lnTo>
                  <a:pt x="0" y="84985"/>
                </a:lnTo>
                <a:lnTo>
                  <a:pt x="340" y="93834"/>
                </a:lnTo>
                <a:lnTo>
                  <a:pt x="11718" y="130227"/>
                </a:lnTo>
                <a:lnTo>
                  <a:pt x="48303" y="161270"/>
                </a:lnTo>
                <a:lnTo>
                  <a:pt x="87469" y="169368"/>
                </a:lnTo>
                <a:lnTo>
                  <a:pt x="103937" y="169862"/>
                </a:lnTo>
                <a:lnTo>
                  <a:pt x="117154" y="168744"/>
                </a:lnTo>
                <a:lnTo>
                  <a:pt x="163756" y="150345"/>
                </a:lnTo>
                <a:lnTo>
                  <a:pt x="177615" y="137525"/>
                </a:lnTo>
                <a:lnTo>
                  <a:pt x="88162" y="137525"/>
                </a:lnTo>
                <a:lnTo>
                  <a:pt x="75301" y="135861"/>
                </a:lnTo>
                <a:lnTo>
                  <a:pt x="32422" y="110163"/>
                </a:lnTo>
                <a:lnTo>
                  <a:pt x="25738" y="84985"/>
                </a:lnTo>
                <a:lnTo>
                  <a:pt x="26017" y="79277"/>
                </a:lnTo>
                <a:lnTo>
                  <a:pt x="45162" y="46288"/>
                </a:lnTo>
                <a:lnTo>
                  <a:pt x="89780" y="32893"/>
                </a:lnTo>
                <a:lnTo>
                  <a:pt x="107052" y="32494"/>
                </a:lnTo>
                <a:lnTo>
                  <a:pt x="177410" y="32494"/>
                </a:lnTo>
                <a:lnTo>
                  <a:pt x="176671" y="31416"/>
                </a:lnTo>
                <a:lnTo>
                  <a:pt x="136996" y="5584"/>
                </a:lnTo>
                <a:lnTo>
                  <a:pt x="110093" y="619"/>
                </a:lnTo>
                <a:lnTo>
                  <a:pt x="94477" y="0"/>
                </a:lnTo>
                <a:close/>
              </a:path>
              <a:path w="194309" h="170179">
                <a:moveTo>
                  <a:pt x="177410" y="32494"/>
                </a:moveTo>
                <a:lnTo>
                  <a:pt x="107052" y="32494"/>
                </a:lnTo>
                <a:lnTo>
                  <a:pt x="119839" y="34221"/>
                </a:lnTo>
                <a:lnTo>
                  <a:pt x="131777" y="37602"/>
                </a:lnTo>
                <a:lnTo>
                  <a:pt x="167094" y="71951"/>
                </a:lnTo>
                <a:lnTo>
                  <a:pt x="168651" y="85761"/>
                </a:lnTo>
                <a:lnTo>
                  <a:pt x="167245" y="97344"/>
                </a:lnTo>
                <a:lnTo>
                  <a:pt x="141567" y="128912"/>
                </a:lnTo>
                <a:lnTo>
                  <a:pt x="88162" y="137525"/>
                </a:lnTo>
                <a:lnTo>
                  <a:pt x="177615" y="137525"/>
                </a:lnTo>
                <a:lnTo>
                  <a:pt x="193212" y="95397"/>
                </a:lnTo>
                <a:lnTo>
                  <a:pt x="193932" y="79554"/>
                </a:lnTo>
                <a:lnTo>
                  <a:pt x="192378" y="65837"/>
                </a:lnTo>
                <a:lnTo>
                  <a:pt x="189010" y="53266"/>
                </a:lnTo>
                <a:lnTo>
                  <a:pt x="183787" y="41804"/>
                </a:lnTo>
                <a:lnTo>
                  <a:pt x="177410" y="324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155687" y="5029891"/>
            <a:ext cx="257810" cy="118110"/>
          </a:xfrm>
          <a:custGeom>
            <a:avLst/>
            <a:gdLst/>
            <a:ahLst/>
            <a:cxnLst/>
            <a:rect l="l" t="t" r="r" b="b"/>
            <a:pathLst>
              <a:path w="257809" h="118110">
                <a:moveTo>
                  <a:pt x="95842" y="88731"/>
                </a:moveTo>
                <a:lnTo>
                  <a:pt x="72136" y="88731"/>
                </a:lnTo>
                <a:lnTo>
                  <a:pt x="72136" y="117856"/>
                </a:lnTo>
                <a:lnTo>
                  <a:pt x="95842" y="117856"/>
                </a:lnTo>
                <a:lnTo>
                  <a:pt x="95842" y="88731"/>
                </a:lnTo>
                <a:close/>
              </a:path>
              <a:path w="257809" h="118110">
                <a:moveTo>
                  <a:pt x="25400" y="0"/>
                </a:moveTo>
                <a:lnTo>
                  <a:pt x="0" y="0"/>
                </a:lnTo>
                <a:lnTo>
                  <a:pt x="71" y="33118"/>
                </a:lnTo>
                <a:lnTo>
                  <a:pt x="20366" y="79477"/>
                </a:lnTo>
                <a:lnTo>
                  <a:pt x="59266" y="88731"/>
                </a:lnTo>
                <a:lnTo>
                  <a:pt x="257386" y="88731"/>
                </a:lnTo>
                <a:lnTo>
                  <a:pt x="257386" y="58251"/>
                </a:lnTo>
                <a:lnTo>
                  <a:pt x="44365" y="58251"/>
                </a:lnTo>
                <a:lnTo>
                  <a:pt x="36576" y="56219"/>
                </a:lnTo>
                <a:lnTo>
                  <a:pt x="32173" y="51816"/>
                </a:lnTo>
                <a:lnTo>
                  <a:pt x="27770" y="47751"/>
                </a:lnTo>
                <a:lnTo>
                  <a:pt x="25400" y="39963"/>
                </a:lnTo>
                <a:lnTo>
                  <a:pt x="25400" y="0"/>
                </a:lnTo>
                <a:close/>
              </a:path>
              <a:path w="257809" h="118110">
                <a:moveTo>
                  <a:pt x="95842" y="8127"/>
                </a:moveTo>
                <a:lnTo>
                  <a:pt x="72136" y="8127"/>
                </a:lnTo>
                <a:lnTo>
                  <a:pt x="72136" y="58251"/>
                </a:lnTo>
                <a:lnTo>
                  <a:pt x="95842" y="58251"/>
                </a:lnTo>
                <a:lnTo>
                  <a:pt x="95842" y="81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166186" y="4736470"/>
            <a:ext cx="247015" cy="159385"/>
          </a:xfrm>
          <a:custGeom>
            <a:avLst/>
            <a:gdLst/>
            <a:ahLst/>
            <a:cxnLst/>
            <a:rect l="l" t="t" r="r" b="b"/>
            <a:pathLst>
              <a:path w="247015" h="159385">
                <a:moveTo>
                  <a:pt x="62818" y="0"/>
                </a:moveTo>
                <a:lnTo>
                  <a:pt x="27090" y="13400"/>
                </a:lnTo>
                <a:lnTo>
                  <a:pt x="2886" y="54440"/>
                </a:lnTo>
                <a:lnTo>
                  <a:pt x="0" y="83447"/>
                </a:lnTo>
                <a:lnTo>
                  <a:pt x="0" y="158970"/>
                </a:lnTo>
                <a:lnTo>
                  <a:pt x="246887" y="158970"/>
                </a:lnTo>
                <a:lnTo>
                  <a:pt x="246887" y="125442"/>
                </a:lnTo>
                <a:lnTo>
                  <a:pt x="27432" y="125442"/>
                </a:lnTo>
                <a:lnTo>
                  <a:pt x="27554" y="78943"/>
                </a:lnTo>
                <a:lnTo>
                  <a:pt x="52357" y="39000"/>
                </a:lnTo>
                <a:lnTo>
                  <a:pt x="81835" y="35194"/>
                </a:lnTo>
                <a:lnTo>
                  <a:pt x="137720" y="35194"/>
                </a:lnTo>
                <a:lnTo>
                  <a:pt x="133349" y="27223"/>
                </a:lnTo>
                <a:lnTo>
                  <a:pt x="95317" y="2427"/>
                </a:lnTo>
                <a:lnTo>
                  <a:pt x="80550" y="462"/>
                </a:lnTo>
                <a:lnTo>
                  <a:pt x="62818" y="0"/>
                </a:lnTo>
                <a:close/>
              </a:path>
              <a:path w="247015" h="159385">
                <a:moveTo>
                  <a:pt x="137720" y="35194"/>
                </a:moveTo>
                <a:lnTo>
                  <a:pt x="81835" y="35194"/>
                </a:lnTo>
                <a:lnTo>
                  <a:pt x="92780" y="38312"/>
                </a:lnTo>
                <a:lnTo>
                  <a:pt x="103563" y="45213"/>
                </a:lnTo>
                <a:lnTo>
                  <a:pt x="114976" y="56988"/>
                </a:lnTo>
                <a:lnTo>
                  <a:pt x="118939" y="68995"/>
                </a:lnTo>
                <a:lnTo>
                  <a:pt x="120226" y="83447"/>
                </a:lnTo>
                <a:lnTo>
                  <a:pt x="120226" y="125442"/>
                </a:lnTo>
                <a:lnTo>
                  <a:pt x="147658" y="125442"/>
                </a:lnTo>
                <a:lnTo>
                  <a:pt x="147503" y="76101"/>
                </a:lnTo>
                <a:lnTo>
                  <a:pt x="146219" y="62356"/>
                </a:lnTo>
                <a:lnTo>
                  <a:pt x="143522" y="49707"/>
                </a:lnTo>
                <a:lnTo>
                  <a:pt x="139278" y="38036"/>
                </a:lnTo>
                <a:lnTo>
                  <a:pt x="137720" y="351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223917" y="4534082"/>
            <a:ext cx="193675" cy="172085"/>
          </a:xfrm>
          <a:custGeom>
            <a:avLst/>
            <a:gdLst/>
            <a:ahLst/>
            <a:cxnLst/>
            <a:rect l="l" t="t" r="r" b="b"/>
            <a:pathLst>
              <a:path w="193675" h="172085">
                <a:moveTo>
                  <a:pt x="103812" y="0"/>
                </a:moveTo>
                <a:lnTo>
                  <a:pt x="62824" y="2769"/>
                </a:lnTo>
                <a:lnTo>
                  <a:pt x="17457" y="27961"/>
                </a:lnTo>
                <a:lnTo>
                  <a:pt x="468" y="74166"/>
                </a:lnTo>
                <a:lnTo>
                  <a:pt x="0" y="91523"/>
                </a:lnTo>
                <a:lnTo>
                  <a:pt x="1965" y="104431"/>
                </a:lnTo>
                <a:lnTo>
                  <a:pt x="27042" y="148021"/>
                </a:lnTo>
                <a:lnTo>
                  <a:pt x="71037" y="169071"/>
                </a:lnTo>
                <a:lnTo>
                  <a:pt x="99631" y="171698"/>
                </a:lnTo>
                <a:lnTo>
                  <a:pt x="113589" y="170880"/>
                </a:lnTo>
                <a:lnTo>
                  <a:pt x="150065" y="159438"/>
                </a:lnTo>
                <a:lnTo>
                  <a:pt x="173318" y="139870"/>
                </a:lnTo>
                <a:lnTo>
                  <a:pt x="103812" y="139870"/>
                </a:lnTo>
                <a:lnTo>
                  <a:pt x="103812" y="138793"/>
                </a:lnTo>
                <a:lnTo>
                  <a:pt x="79368" y="138793"/>
                </a:lnTo>
                <a:lnTo>
                  <a:pt x="67270" y="136722"/>
                </a:lnTo>
                <a:lnTo>
                  <a:pt x="34611" y="114643"/>
                </a:lnTo>
                <a:lnTo>
                  <a:pt x="25424" y="75852"/>
                </a:lnTo>
                <a:lnTo>
                  <a:pt x="27934" y="63665"/>
                </a:lnTo>
                <a:lnTo>
                  <a:pt x="66067" y="31966"/>
                </a:lnTo>
                <a:lnTo>
                  <a:pt x="80105" y="30479"/>
                </a:lnTo>
                <a:lnTo>
                  <a:pt x="103812" y="30479"/>
                </a:lnTo>
                <a:lnTo>
                  <a:pt x="103812" y="0"/>
                </a:lnTo>
                <a:close/>
              </a:path>
              <a:path w="193675" h="172085">
                <a:moveTo>
                  <a:pt x="179673" y="7112"/>
                </a:moveTo>
                <a:lnTo>
                  <a:pt x="152751" y="10540"/>
                </a:lnTo>
                <a:lnTo>
                  <a:pt x="157535" y="20808"/>
                </a:lnTo>
                <a:lnTo>
                  <a:pt x="161744" y="32636"/>
                </a:lnTo>
                <a:lnTo>
                  <a:pt x="165618" y="47036"/>
                </a:lnTo>
                <a:lnTo>
                  <a:pt x="166929" y="57270"/>
                </a:lnTo>
                <a:lnTo>
                  <a:pt x="167477" y="70366"/>
                </a:lnTo>
                <a:lnTo>
                  <a:pt x="167164" y="87994"/>
                </a:lnTo>
                <a:lnTo>
                  <a:pt x="142240" y="128877"/>
                </a:lnTo>
                <a:lnTo>
                  <a:pt x="103812" y="139870"/>
                </a:lnTo>
                <a:lnTo>
                  <a:pt x="173318" y="139870"/>
                </a:lnTo>
                <a:lnTo>
                  <a:pt x="190955" y="100409"/>
                </a:lnTo>
                <a:lnTo>
                  <a:pt x="193465" y="70366"/>
                </a:lnTo>
                <a:lnTo>
                  <a:pt x="192689" y="59704"/>
                </a:lnTo>
                <a:lnTo>
                  <a:pt x="190967" y="47036"/>
                </a:lnTo>
                <a:lnTo>
                  <a:pt x="188108" y="31148"/>
                </a:lnTo>
                <a:lnTo>
                  <a:pt x="184385" y="18997"/>
                </a:lnTo>
                <a:lnTo>
                  <a:pt x="179673" y="7112"/>
                </a:lnTo>
                <a:close/>
              </a:path>
              <a:path w="193675" h="172085">
                <a:moveTo>
                  <a:pt x="103812" y="30479"/>
                </a:moveTo>
                <a:lnTo>
                  <a:pt x="80105" y="30479"/>
                </a:lnTo>
                <a:lnTo>
                  <a:pt x="79368" y="138793"/>
                </a:lnTo>
                <a:lnTo>
                  <a:pt x="103812" y="138793"/>
                </a:lnTo>
                <a:lnTo>
                  <a:pt x="103812" y="304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223421" y="4376942"/>
            <a:ext cx="189865" cy="108585"/>
          </a:xfrm>
          <a:custGeom>
            <a:avLst/>
            <a:gdLst/>
            <a:ahLst/>
            <a:cxnLst/>
            <a:rect l="l" t="t" r="r" b="b"/>
            <a:pathLst>
              <a:path w="189865" h="108585">
                <a:moveTo>
                  <a:pt x="32850" y="0"/>
                </a:moveTo>
                <a:lnTo>
                  <a:pt x="1693" y="0"/>
                </a:lnTo>
                <a:lnTo>
                  <a:pt x="1015" y="3387"/>
                </a:lnTo>
                <a:lnTo>
                  <a:pt x="677" y="6096"/>
                </a:lnTo>
                <a:lnTo>
                  <a:pt x="338" y="8467"/>
                </a:lnTo>
                <a:lnTo>
                  <a:pt x="338" y="11175"/>
                </a:lnTo>
                <a:lnTo>
                  <a:pt x="0" y="13547"/>
                </a:lnTo>
                <a:lnTo>
                  <a:pt x="364" y="24270"/>
                </a:lnTo>
                <a:lnTo>
                  <a:pt x="13356" y="61250"/>
                </a:lnTo>
                <a:lnTo>
                  <a:pt x="33189" y="77892"/>
                </a:lnTo>
                <a:lnTo>
                  <a:pt x="4402" y="77892"/>
                </a:lnTo>
                <a:lnTo>
                  <a:pt x="4402" y="108372"/>
                </a:lnTo>
                <a:lnTo>
                  <a:pt x="189653" y="108372"/>
                </a:lnTo>
                <a:lnTo>
                  <a:pt x="189653" y="77892"/>
                </a:lnTo>
                <a:lnTo>
                  <a:pt x="87861" y="77829"/>
                </a:lnTo>
                <a:lnTo>
                  <a:pt x="74400" y="76582"/>
                </a:lnTo>
                <a:lnTo>
                  <a:pt x="33025" y="50691"/>
                </a:lnTo>
                <a:lnTo>
                  <a:pt x="27093" y="24384"/>
                </a:lnTo>
                <a:lnTo>
                  <a:pt x="27093" y="19643"/>
                </a:lnTo>
                <a:lnTo>
                  <a:pt x="27770" y="15239"/>
                </a:lnTo>
                <a:lnTo>
                  <a:pt x="28447" y="11175"/>
                </a:lnTo>
                <a:lnTo>
                  <a:pt x="29464" y="7112"/>
                </a:lnTo>
                <a:lnTo>
                  <a:pt x="30818" y="3387"/>
                </a:lnTo>
                <a:lnTo>
                  <a:pt x="328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223886" y="4217542"/>
            <a:ext cx="193675" cy="141605"/>
          </a:xfrm>
          <a:custGeom>
            <a:avLst/>
            <a:gdLst/>
            <a:ahLst/>
            <a:cxnLst/>
            <a:rect l="l" t="t" r="r" b="b"/>
            <a:pathLst>
              <a:path w="193675" h="141604">
                <a:moveTo>
                  <a:pt x="185092" y="31286"/>
                </a:moveTo>
                <a:lnTo>
                  <a:pt x="145813" y="31286"/>
                </a:lnTo>
                <a:lnTo>
                  <a:pt x="155493" y="36864"/>
                </a:lnTo>
                <a:lnTo>
                  <a:pt x="165233" y="50823"/>
                </a:lnTo>
                <a:lnTo>
                  <a:pt x="167691" y="62949"/>
                </a:lnTo>
                <a:lnTo>
                  <a:pt x="168480" y="78849"/>
                </a:lnTo>
                <a:lnTo>
                  <a:pt x="167662" y="89155"/>
                </a:lnTo>
                <a:lnTo>
                  <a:pt x="165452" y="101500"/>
                </a:lnTo>
                <a:lnTo>
                  <a:pt x="161354" y="117392"/>
                </a:lnTo>
                <a:lnTo>
                  <a:pt x="156778" y="129206"/>
                </a:lnTo>
                <a:lnTo>
                  <a:pt x="150918" y="141111"/>
                </a:lnTo>
                <a:lnTo>
                  <a:pt x="185951" y="129745"/>
                </a:lnTo>
                <a:lnTo>
                  <a:pt x="193209" y="82084"/>
                </a:lnTo>
                <a:lnTo>
                  <a:pt x="193279" y="65959"/>
                </a:lnTo>
                <a:lnTo>
                  <a:pt x="191674" y="52302"/>
                </a:lnTo>
                <a:lnTo>
                  <a:pt x="188621" y="39891"/>
                </a:lnTo>
                <a:lnTo>
                  <a:pt x="185092" y="31286"/>
                </a:lnTo>
                <a:close/>
              </a:path>
              <a:path w="193675" h="141604">
                <a:moveTo>
                  <a:pt x="38142" y="9370"/>
                </a:moveTo>
                <a:lnTo>
                  <a:pt x="9355" y="9370"/>
                </a:lnTo>
                <a:lnTo>
                  <a:pt x="7411" y="15179"/>
                </a:lnTo>
                <a:lnTo>
                  <a:pt x="4371" y="26646"/>
                </a:lnTo>
                <a:lnTo>
                  <a:pt x="1576" y="41115"/>
                </a:lnTo>
                <a:lnTo>
                  <a:pt x="530" y="50823"/>
                </a:lnTo>
                <a:lnTo>
                  <a:pt x="0" y="62949"/>
                </a:lnTo>
                <a:lnTo>
                  <a:pt x="27" y="74146"/>
                </a:lnTo>
                <a:lnTo>
                  <a:pt x="11511" y="116522"/>
                </a:lnTo>
                <a:lnTo>
                  <a:pt x="57030" y="139696"/>
                </a:lnTo>
                <a:lnTo>
                  <a:pt x="69384" y="137760"/>
                </a:lnTo>
                <a:lnTo>
                  <a:pt x="80631" y="132510"/>
                </a:lnTo>
                <a:lnTo>
                  <a:pt x="91468" y="123154"/>
                </a:lnTo>
                <a:lnTo>
                  <a:pt x="97360" y="113446"/>
                </a:lnTo>
                <a:lnTo>
                  <a:pt x="98617" y="110292"/>
                </a:lnTo>
                <a:lnTo>
                  <a:pt x="43561" y="110292"/>
                </a:lnTo>
                <a:lnTo>
                  <a:pt x="36787" y="106567"/>
                </a:lnTo>
                <a:lnTo>
                  <a:pt x="31092" y="97501"/>
                </a:lnTo>
                <a:lnTo>
                  <a:pt x="27680" y="88558"/>
                </a:lnTo>
                <a:lnTo>
                  <a:pt x="25676" y="76008"/>
                </a:lnTo>
                <a:lnTo>
                  <a:pt x="25120" y="59154"/>
                </a:lnTo>
                <a:lnTo>
                  <a:pt x="25177" y="58210"/>
                </a:lnTo>
                <a:lnTo>
                  <a:pt x="26443" y="46770"/>
                </a:lnTo>
                <a:lnTo>
                  <a:pt x="29130" y="33152"/>
                </a:lnTo>
                <a:lnTo>
                  <a:pt x="33143" y="21171"/>
                </a:lnTo>
                <a:lnTo>
                  <a:pt x="38142" y="9370"/>
                </a:lnTo>
                <a:close/>
              </a:path>
              <a:path w="193675" h="141604">
                <a:moveTo>
                  <a:pt x="130639" y="0"/>
                </a:moveTo>
                <a:lnTo>
                  <a:pt x="97239" y="20704"/>
                </a:lnTo>
                <a:lnTo>
                  <a:pt x="83185" y="59154"/>
                </a:lnTo>
                <a:lnTo>
                  <a:pt x="78007" y="81377"/>
                </a:lnTo>
                <a:lnTo>
                  <a:pt x="73755" y="93975"/>
                </a:lnTo>
                <a:lnTo>
                  <a:pt x="69299" y="102164"/>
                </a:lnTo>
                <a:lnTo>
                  <a:pt x="65235" y="107583"/>
                </a:lnTo>
                <a:lnTo>
                  <a:pt x="59817" y="110292"/>
                </a:lnTo>
                <a:lnTo>
                  <a:pt x="98617" y="110292"/>
                </a:lnTo>
                <a:lnTo>
                  <a:pt x="102275" y="101113"/>
                </a:lnTo>
                <a:lnTo>
                  <a:pt x="106214" y="86247"/>
                </a:lnTo>
                <a:lnTo>
                  <a:pt x="108932" y="74146"/>
                </a:lnTo>
                <a:lnTo>
                  <a:pt x="113004" y="58210"/>
                </a:lnTo>
                <a:lnTo>
                  <a:pt x="117281" y="46456"/>
                </a:lnTo>
                <a:lnTo>
                  <a:pt x="121754" y="38810"/>
                </a:lnTo>
                <a:lnTo>
                  <a:pt x="130475" y="32889"/>
                </a:lnTo>
                <a:lnTo>
                  <a:pt x="145813" y="31286"/>
                </a:lnTo>
                <a:lnTo>
                  <a:pt x="185092" y="31286"/>
                </a:lnTo>
                <a:lnTo>
                  <a:pt x="184029" y="28695"/>
                </a:lnTo>
                <a:lnTo>
                  <a:pt x="177808" y="18684"/>
                </a:lnTo>
                <a:lnTo>
                  <a:pt x="169692" y="10322"/>
                </a:lnTo>
                <a:lnTo>
                  <a:pt x="159549" y="4394"/>
                </a:lnTo>
                <a:lnTo>
                  <a:pt x="146743" y="940"/>
                </a:lnTo>
                <a:lnTo>
                  <a:pt x="1306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223421" y="4011879"/>
            <a:ext cx="194310" cy="170180"/>
          </a:xfrm>
          <a:custGeom>
            <a:avLst/>
            <a:gdLst/>
            <a:ahLst/>
            <a:cxnLst/>
            <a:rect l="l" t="t" r="r" b="b"/>
            <a:pathLst>
              <a:path w="194309" h="170179">
                <a:moveTo>
                  <a:pt x="94477" y="0"/>
                </a:moveTo>
                <a:lnTo>
                  <a:pt x="55058" y="6454"/>
                </a:lnTo>
                <a:lnTo>
                  <a:pt x="14707" y="34934"/>
                </a:lnTo>
                <a:lnTo>
                  <a:pt x="932" y="70667"/>
                </a:lnTo>
                <a:lnTo>
                  <a:pt x="0" y="84985"/>
                </a:lnTo>
                <a:lnTo>
                  <a:pt x="340" y="93834"/>
                </a:lnTo>
                <a:lnTo>
                  <a:pt x="11718" y="130227"/>
                </a:lnTo>
                <a:lnTo>
                  <a:pt x="48303" y="161270"/>
                </a:lnTo>
                <a:lnTo>
                  <a:pt x="87469" y="169368"/>
                </a:lnTo>
                <a:lnTo>
                  <a:pt x="103937" y="169862"/>
                </a:lnTo>
                <a:lnTo>
                  <a:pt x="117154" y="168744"/>
                </a:lnTo>
                <a:lnTo>
                  <a:pt x="163756" y="150345"/>
                </a:lnTo>
                <a:lnTo>
                  <a:pt x="177615" y="137525"/>
                </a:lnTo>
                <a:lnTo>
                  <a:pt x="88162" y="137525"/>
                </a:lnTo>
                <a:lnTo>
                  <a:pt x="75301" y="135861"/>
                </a:lnTo>
                <a:lnTo>
                  <a:pt x="32422" y="110163"/>
                </a:lnTo>
                <a:lnTo>
                  <a:pt x="25738" y="84985"/>
                </a:lnTo>
                <a:lnTo>
                  <a:pt x="26017" y="79277"/>
                </a:lnTo>
                <a:lnTo>
                  <a:pt x="45162" y="46288"/>
                </a:lnTo>
                <a:lnTo>
                  <a:pt x="89780" y="32893"/>
                </a:lnTo>
                <a:lnTo>
                  <a:pt x="107052" y="32494"/>
                </a:lnTo>
                <a:lnTo>
                  <a:pt x="177410" y="32494"/>
                </a:lnTo>
                <a:lnTo>
                  <a:pt x="176671" y="31416"/>
                </a:lnTo>
                <a:lnTo>
                  <a:pt x="136996" y="5584"/>
                </a:lnTo>
                <a:lnTo>
                  <a:pt x="110093" y="619"/>
                </a:lnTo>
                <a:lnTo>
                  <a:pt x="94477" y="0"/>
                </a:lnTo>
                <a:close/>
              </a:path>
              <a:path w="194309" h="170179">
                <a:moveTo>
                  <a:pt x="177410" y="32494"/>
                </a:moveTo>
                <a:lnTo>
                  <a:pt x="107052" y="32494"/>
                </a:lnTo>
                <a:lnTo>
                  <a:pt x="119839" y="34221"/>
                </a:lnTo>
                <a:lnTo>
                  <a:pt x="131777" y="37602"/>
                </a:lnTo>
                <a:lnTo>
                  <a:pt x="167094" y="71951"/>
                </a:lnTo>
                <a:lnTo>
                  <a:pt x="168651" y="85761"/>
                </a:lnTo>
                <a:lnTo>
                  <a:pt x="167245" y="97344"/>
                </a:lnTo>
                <a:lnTo>
                  <a:pt x="141567" y="128912"/>
                </a:lnTo>
                <a:lnTo>
                  <a:pt x="88162" y="137525"/>
                </a:lnTo>
                <a:lnTo>
                  <a:pt x="177615" y="137525"/>
                </a:lnTo>
                <a:lnTo>
                  <a:pt x="193212" y="95397"/>
                </a:lnTo>
                <a:lnTo>
                  <a:pt x="193932" y="79554"/>
                </a:lnTo>
                <a:lnTo>
                  <a:pt x="192378" y="65837"/>
                </a:lnTo>
                <a:lnTo>
                  <a:pt x="189010" y="53266"/>
                </a:lnTo>
                <a:lnTo>
                  <a:pt x="183787" y="41804"/>
                </a:lnTo>
                <a:lnTo>
                  <a:pt x="177410" y="324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223640" y="3807305"/>
            <a:ext cx="189865" cy="155575"/>
          </a:xfrm>
          <a:custGeom>
            <a:avLst/>
            <a:gdLst/>
            <a:ahLst/>
            <a:cxnLst/>
            <a:rect l="l" t="t" r="r" b="b"/>
            <a:pathLst>
              <a:path w="189865" h="155575">
                <a:moveTo>
                  <a:pt x="189433" y="0"/>
                </a:moveTo>
                <a:lnTo>
                  <a:pt x="77673" y="0"/>
                </a:lnTo>
                <a:lnTo>
                  <a:pt x="75295" y="17"/>
                </a:lnTo>
                <a:lnTo>
                  <a:pt x="36861" y="7243"/>
                </a:lnTo>
                <a:lnTo>
                  <a:pt x="3759" y="40668"/>
                </a:lnTo>
                <a:lnTo>
                  <a:pt x="0" y="70386"/>
                </a:lnTo>
                <a:lnTo>
                  <a:pt x="1879" y="81288"/>
                </a:lnTo>
                <a:lnTo>
                  <a:pt x="6221" y="93213"/>
                </a:lnTo>
                <a:lnTo>
                  <a:pt x="13677" y="107263"/>
                </a:lnTo>
                <a:lnTo>
                  <a:pt x="22331" y="116506"/>
                </a:lnTo>
                <a:lnTo>
                  <a:pt x="32969" y="124628"/>
                </a:lnTo>
                <a:lnTo>
                  <a:pt x="4182" y="124628"/>
                </a:lnTo>
                <a:lnTo>
                  <a:pt x="4182" y="155108"/>
                </a:lnTo>
                <a:lnTo>
                  <a:pt x="189433" y="155108"/>
                </a:lnTo>
                <a:lnTo>
                  <a:pt x="189433" y="124628"/>
                </a:lnTo>
                <a:lnTo>
                  <a:pt x="75830" y="124202"/>
                </a:lnTo>
                <a:lnTo>
                  <a:pt x="62816" y="121700"/>
                </a:lnTo>
                <a:lnTo>
                  <a:pt x="30142" y="91649"/>
                </a:lnTo>
                <a:lnTo>
                  <a:pt x="27234" y="61007"/>
                </a:lnTo>
                <a:lnTo>
                  <a:pt x="32012" y="49349"/>
                </a:lnTo>
                <a:lnTo>
                  <a:pt x="41118" y="39733"/>
                </a:lnTo>
                <a:lnTo>
                  <a:pt x="51073" y="34675"/>
                </a:lnTo>
                <a:lnTo>
                  <a:pt x="63556" y="31549"/>
                </a:lnTo>
                <a:lnTo>
                  <a:pt x="78689" y="30479"/>
                </a:lnTo>
                <a:lnTo>
                  <a:pt x="189433" y="30479"/>
                </a:lnTo>
                <a:lnTo>
                  <a:pt x="1894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223422" y="3601734"/>
            <a:ext cx="193675" cy="155575"/>
          </a:xfrm>
          <a:custGeom>
            <a:avLst/>
            <a:gdLst/>
            <a:ahLst/>
            <a:cxnLst/>
            <a:rect l="l" t="t" r="r" b="b"/>
            <a:pathLst>
              <a:path w="193675" h="155575">
                <a:moveTo>
                  <a:pt x="96518" y="30480"/>
                </a:moveTo>
                <a:lnTo>
                  <a:pt x="72811" y="30480"/>
                </a:lnTo>
                <a:lnTo>
                  <a:pt x="73135" y="84199"/>
                </a:lnTo>
                <a:lnTo>
                  <a:pt x="87777" y="131968"/>
                </a:lnTo>
                <a:lnTo>
                  <a:pt x="130313" y="155131"/>
                </a:lnTo>
                <a:lnTo>
                  <a:pt x="148165" y="155464"/>
                </a:lnTo>
                <a:lnTo>
                  <a:pt x="160055" y="152006"/>
                </a:lnTo>
                <a:lnTo>
                  <a:pt x="171121" y="145688"/>
                </a:lnTo>
                <a:lnTo>
                  <a:pt x="181673" y="136112"/>
                </a:lnTo>
                <a:lnTo>
                  <a:pt x="187109" y="127129"/>
                </a:lnTo>
                <a:lnTo>
                  <a:pt x="187747" y="125275"/>
                </a:lnTo>
                <a:lnTo>
                  <a:pt x="125336" y="125275"/>
                </a:lnTo>
                <a:lnTo>
                  <a:pt x="113339" y="120540"/>
                </a:lnTo>
                <a:lnTo>
                  <a:pt x="97057" y="77395"/>
                </a:lnTo>
                <a:lnTo>
                  <a:pt x="96552" y="61685"/>
                </a:lnTo>
                <a:lnTo>
                  <a:pt x="96518" y="30480"/>
                </a:lnTo>
                <a:close/>
              </a:path>
              <a:path w="193675" h="155575">
                <a:moveTo>
                  <a:pt x="189651" y="0"/>
                </a:moveTo>
                <a:lnTo>
                  <a:pt x="83987" y="0"/>
                </a:lnTo>
                <a:lnTo>
                  <a:pt x="80170" y="42"/>
                </a:lnTo>
                <a:lnTo>
                  <a:pt x="39915" y="7772"/>
                </a:lnTo>
                <a:lnTo>
                  <a:pt x="7471" y="39422"/>
                </a:lnTo>
                <a:lnTo>
                  <a:pt x="0" y="80517"/>
                </a:lnTo>
                <a:lnTo>
                  <a:pt x="528" y="90813"/>
                </a:lnTo>
                <a:lnTo>
                  <a:pt x="2154" y="102894"/>
                </a:lnTo>
                <a:lnTo>
                  <a:pt x="5094" y="118444"/>
                </a:lnTo>
                <a:lnTo>
                  <a:pt x="8579" y="130625"/>
                </a:lnTo>
                <a:lnTo>
                  <a:pt x="12867" y="142916"/>
                </a:lnTo>
                <a:lnTo>
                  <a:pt x="37614" y="135976"/>
                </a:lnTo>
                <a:lnTo>
                  <a:pt x="33076" y="124510"/>
                </a:lnTo>
                <a:lnTo>
                  <a:pt x="29060" y="111182"/>
                </a:lnTo>
                <a:lnTo>
                  <a:pt x="27262" y="101364"/>
                </a:lnTo>
                <a:lnTo>
                  <a:pt x="26473" y="90813"/>
                </a:lnTo>
                <a:lnTo>
                  <a:pt x="26416" y="72355"/>
                </a:lnTo>
                <a:lnTo>
                  <a:pt x="29311" y="60828"/>
                </a:lnTo>
                <a:lnTo>
                  <a:pt x="35127" y="49507"/>
                </a:lnTo>
                <a:lnTo>
                  <a:pt x="44555" y="37696"/>
                </a:lnTo>
                <a:lnTo>
                  <a:pt x="55979" y="32299"/>
                </a:lnTo>
                <a:lnTo>
                  <a:pt x="69763" y="30480"/>
                </a:lnTo>
                <a:lnTo>
                  <a:pt x="189651" y="30480"/>
                </a:lnTo>
                <a:lnTo>
                  <a:pt x="189651" y="0"/>
                </a:lnTo>
                <a:close/>
              </a:path>
              <a:path w="193675" h="155575">
                <a:moveTo>
                  <a:pt x="161542" y="30480"/>
                </a:moveTo>
                <a:lnTo>
                  <a:pt x="96518" y="30480"/>
                </a:lnTo>
                <a:lnTo>
                  <a:pt x="106571" y="30527"/>
                </a:lnTo>
                <a:lnTo>
                  <a:pt x="119802" y="31840"/>
                </a:lnTo>
                <a:lnTo>
                  <a:pt x="160595" y="56625"/>
                </a:lnTo>
                <a:lnTo>
                  <a:pt x="167768" y="97799"/>
                </a:lnTo>
                <a:lnTo>
                  <a:pt x="163016" y="108977"/>
                </a:lnTo>
                <a:lnTo>
                  <a:pt x="153219" y="120785"/>
                </a:lnTo>
                <a:lnTo>
                  <a:pt x="142179" y="124510"/>
                </a:lnTo>
                <a:lnTo>
                  <a:pt x="125336" y="125275"/>
                </a:lnTo>
                <a:lnTo>
                  <a:pt x="187747" y="125275"/>
                </a:lnTo>
                <a:lnTo>
                  <a:pt x="190920" y="116051"/>
                </a:lnTo>
                <a:lnTo>
                  <a:pt x="193003" y="102894"/>
                </a:lnTo>
                <a:lnTo>
                  <a:pt x="193129" y="101364"/>
                </a:lnTo>
                <a:lnTo>
                  <a:pt x="193645" y="85241"/>
                </a:lnTo>
                <a:lnTo>
                  <a:pt x="191702" y="73819"/>
                </a:lnTo>
                <a:lnTo>
                  <a:pt x="187667" y="61685"/>
                </a:lnTo>
                <a:lnTo>
                  <a:pt x="181003" y="47979"/>
                </a:lnTo>
                <a:lnTo>
                  <a:pt x="172497" y="38640"/>
                </a:lnTo>
                <a:lnTo>
                  <a:pt x="161542" y="304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155687" y="3523841"/>
            <a:ext cx="257810" cy="0"/>
          </a:xfrm>
          <a:custGeom>
            <a:avLst/>
            <a:gdLst/>
            <a:ahLst/>
            <a:cxnLst/>
            <a:rect l="l" t="t" r="r" b="b"/>
            <a:pathLst>
              <a:path w="257809">
                <a:moveTo>
                  <a:pt x="0" y="0"/>
                </a:moveTo>
                <a:lnTo>
                  <a:pt x="257386" y="0"/>
                </a:lnTo>
              </a:path>
            </a:pathLst>
          </a:custGeom>
          <a:ln w="304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227823" y="3429691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>
                <a:moveTo>
                  <a:pt x="0" y="0"/>
                </a:moveTo>
                <a:lnTo>
                  <a:pt x="185250" y="0"/>
                </a:lnTo>
              </a:path>
            </a:pathLst>
          </a:custGeom>
          <a:ln w="304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155687" y="3429691"/>
            <a:ext cx="38735" cy="0"/>
          </a:xfrm>
          <a:custGeom>
            <a:avLst/>
            <a:gdLst/>
            <a:ahLst/>
            <a:cxnLst/>
            <a:rect l="l" t="t" r="r" b="b"/>
            <a:pathLst>
              <a:path w="38735">
                <a:moveTo>
                  <a:pt x="0" y="0"/>
                </a:moveTo>
                <a:lnTo>
                  <a:pt x="38608" y="0"/>
                </a:lnTo>
              </a:path>
            </a:pathLst>
          </a:custGeom>
          <a:ln w="304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227823" y="3219378"/>
            <a:ext cx="185420" cy="149225"/>
          </a:xfrm>
          <a:custGeom>
            <a:avLst/>
            <a:gdLst/>
            <a:ahLst/>
            <a:cxnLst/>
            <a:rect l="l" t="t" r="r" b="b"/>
            <a:pathLst>
              <a:path w="185420" h="149225">
                <a:moveTo>
                  <a:pt x="67542" y="34206"/>
                </a:moveTo>
                <a:lnTo>
                  <a:pt x="24383" y="34206"/>
                </a:lnTo>
                <a:lnTo>
                  <a:pt x="157479" y="148675"/>
                </a:lnTo>
                <a:lnTo>
                  <a:pt x="185250" y="148675"/>
                </a:lnTo>
                <a:lnTo>
                  <a:pt x="185250" y="114470"/>
                </a:lnTo>
                <a:lnTo>
                  <a:pt x="160866" y="114470"/>
                </a:lnTo>
                <a:lnTo>
                  <a:pt x="67542" y="34206"/>
                </a:lnTo>
                <a:close/>
              </a:path>
              <a:path w="185420" h="149225">
                <a:moveTo>
                  <a:pt x="27770" y="0"/>
                </a:moveTo>
                <a:lnTo>
                  <a:pt x="0" y="0"/>
                </a:lnTo>
                <a:lnTo>
                  <a:pt x="0" y="144611"/>
                </a:lnTo>
                <a:lnTo>
                  <a:pt x="24383" y="144611"/>
                </a:lnTo>
                <a:lnTo>
                  <a:pt x="24383" y="34206"/>
                </a:lnTo>
                <a:lnTo>
                  <a:pt x="67542" y="34206"/>
                </a:lnTo>
                <a:lnTo>
                  <a:pt x="27770" y="0"/>
                </a:lnTo>
                <a:close/>
              </a:path>
              <a:path w="185420" h="149225">
                <a:moveTo>
                  <a:pt x="185250" y="0"/>
                </a:moveTo>
                <a:lnTo>
                  <a:pt x="160866" y="0"/>
                </a:lnTo>
                <a:lnTo>
                  <a:pt x="160866" y="114470"/>
                </a:lnTo>
                <a:lnTo>
                  <a:pt x="185250" y="114470"/>
                </a:lnTo>
                <a:lnTo>
                  <a:pt x="1852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223917" y="3014485"/>
            <a:ext cx="193675" cy="172085"/>
          </a:xfrm>
          <a:custGeom>
            <a:avLst/>
            <a:gdLst/>
            <a:ahLst/>
            <a:cxnLst/>
            <a:rect l="l" t="t" r="r" b="b"/>
            <a:pathLst>
              <a:path w="193675" h="172085">
                <a:moveTo>
                  <a:pt x="103812" y="0"/>
                </a:moveTo>
                <a:lnTo>
                  <a:pt x="62824" y="2769"/>
                </a:lnTo>
                <a:lnTo>
                  <a:pt x="17457" y="27961"/>
                </a:lnTo>
                <a:lnTo>
                  <a:pt x="468" y="74166"/>
                </a:lnTo>
                <a:lnTo>
                  <a:pt x="0" y="91523"/>
                </a:lnTo>
                <a:lnTo>
                  <a:pt x="1965" y="104431"/>
                </a:lnTo>
                <a:lnTo>
                  <a:pt x="27042" y="148021"/>
                </a:lnTo>
                <a:lnTo>
                  <a:pt x="71037" y="169071"/>
                </a:lnTo>
                <a:lnTo>
                  <a:pt x="99631" y="171698"/>
                </a:lnTo>
                <a:lnTo>
                  <a:pt x="113589" y="170880"/>
                </a:lnTo>
                <a:lnTo>
                  <a:pt x="150065" y="159438"/>
                </a:lnTo>
                <a:lnTo>
                  <a:pt x="173318" y="139868"/>
                </a:lnTo>
                <a:lnTo>
                  <a:pt x="103812" y="139868"/>
                </a:lnTo>
                <a:lnTo>
                  <a:pt x="103812" y="138792"/>
                </a:lnTo>
                <a:lnTo>
                  <a:pt x="79368" y="138792"/>
                </a:lnTo>
                <a:lnTo>
                  <a:pt x="67270" y="136722"/>
                </a:lnTo>
                <a:lnTo>
                  <a:pt x="34611" y="114642"/>
                </a:lnTo>
                <a:lnTo>
                  <a:pt x="25424" y="75851"/>
                </a:lnTo>
                <a:lnTo>
                  <a:pt x="27934" y="63664"/>
                </a:lnTo>
                <a:lnTo>
                  <a:pt x="66067" y="31966"/>
                </a:lnTo>
                <a:lnTo>
                  <a:pt x="80105" y="30480"/>
                </a:lnTo>
                <a:lnTo>
                  <a:pt x="103812" y="30480"/>
                </a:lnTo>
                <a:lnTo>
                  <a:pt x="103812" y="0"/>
                </a:lnTo>
                <a:close/>
              </a:path>
              <a:path w="193675" h="172085">
                <a:moveTo>
                  <a:pt x="179673" y="7112"/>
                </a:moveTo>
                <a:lnTo>
                  <a:pt x="152751" y="10540"/>
                </a:lnTo>
                <a:lnTo>
                  <a:pt x="157535" y="20807"/>
                </a:lnTo>
                <a:lnTo>
                  <a:pt x="161744" y="32635"/>
                </a:lnTo>
                <a:lnTo>
                  <a:pt x="165618" y="47035"/>
                </a:lnTo>
                <a:lnTo>
                  <a:pt x="166929" y="57270"/>
                </a:lnTo>
                <a:lnTo>
                  <a:pt x="167477" y="70365"/>
                </a:lnTo>
                <a:lnTo>
                  <a:pt x="167164" y="87993"/>
                </a:lnTo>
                <a:lnTo>
                  <a:pt x="142241" y="128876"/>
                </a:lnTo>
                <a:lnTo>
                  <a:pt x="103812" y="139868"/>
                </a:lnTo>
                <a:lnTo>
                  <a:pt x="173318" y="139868"/>
                </a:lnTo>
                <a:lnTo>
                  <a:pt x="190955" y="100408"/>
                </a:lnTo>
                <a:lnTo>
                  <a:pt x="193465" y="70365"/>
                </a:lnTo>
                <a:lnTo>
                  <a:pt x="192689" y="59704"/>
                </a:lnTo>
                <a:lnTo>
                  <a:pt x="190967" y="47035"/>
                </a:lnTo>
                <a:lnTo>
                  <a:pt x="188108" y="31147"/>
                </a:lnTo>
                <a:lnTo>
                  <a:pt x="184385" y="18996"/>
                </a:lnTo>
                <a:lnTo>
                  <a:pt x="179673" y="7112"/>
                </a:lnTo>
                <a:close/>
              </a:path>
              <a:path w="193675" h="172085">
                <a:moveTo>
                  <a:pt x="103812" y="30480"/>
                </a:moveTo>
                <a:lnTo>
                  <a:pt x="80105" y="30480"/>
                </a:lnTo>
                <a:lnTo>
                  <a:pt x="79368" y="138792"/>
                </a:lnTo>
                <a:lnTo>
                  <a:pt x="103812" y="138792"/>
                </a:lnTo>
                <a:lnTo>
                  <a:pt x="103812" y="304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155687" y="2812301"/>
            <a:ext cx="261620" cy="165100"/>
          </a:xfrm>
          <a:custGeom>
            <a:avLst/>
            <a:gdLst/>
            <a:ahLst/>
            <a:cxnLst/>
            <a:rect l="l" t="t" r="r" b="b"/>
            <a:pathLst>
              <a:path w="261620" h="165100">
                <a:moveTo>
                  <a:pt x="229615" y="30479"/>
                </a:moveTo>
                <a:lnTo>
                  <a:pt x="100242" y="30482"/>
                </a:lnTo>
                <a:lnTo>
                  <a:pt x="70915" y="66905"/>
                </a:lnTo>
                <a:lnTo>
                  <a:pt x="67886" y="94654"/>
                </a:lnTo>
                <a:lnTo>
                  <a:pt x="69686" y="106401"/>
                </a:lnTo>
                <a:lnTo>
                  <a:pt x="101374" y="149515"/>
                </a:lnTo>
                <a:lnTo>
                  <a:pt x="145711" y="163662"/>
                </a:lnTo>
                <a:lnTo>
                  <a:pt x="178647" y="165066"/>
                </a:lnTo>
                <a:lnTo>
                  <a:pt x="191994" y="163322"/>
                </a:lnTo>
                <a:lnTo>
                  <a:pt x="237251" y="143050"/>
                </a:lnTo>
                <a:lnTo>
                  <a:pt x="246099" y="134111"/>
                </a:lnTo>
                <a:lnTo>
                  <a:pt x="164265" y="134110"/>
                </a:lnTo>
                <a:lnTo>
                  <a:pt x="151565" y="133471"/>
                </a:lnTo>
                <a:lnTo>
                  <a:pt x="104287" y="113230"/>
                </a:lnTo>
                <a:lnTo>
                  <a:pt x="93695" y="74528"/>
                </a:lnTo>
                <a:lnTo>
                  <a:pt x="97239" y="62822"/>
                </a:lnTo>
                <a:lnTo>
                  <a:pt x="125634" y="37174"/>
                </a:lnTo>
                <a:lnTo>
                  <a:pt x="165732" y="30482"/>
                </a:lnTo>
                <a:lnTo>
                  <a:pt x="229618" y="30482"/>
                </a:lnTo>
                <a:close/>
              </a:path>
              <a:path w="261620" h="165100">
                <a:moveTo>
                  <a:pt x="229618" y="30482"/>
                </a:moveTo>
                <a:lnTo>
                  <a:pt x="165732" y="30482"/>
                </a:lnTo>
                <a:lnTo>
                  <a:pt x="178432" y="31168"/>
                </a:lnTo>
                <a:lnTo>
                  <a:pt x="190408" y="33302"/>
                </a:lnTo>
                <a:lnTo>
                  <a:pt x="225641" y="51573"/>
                </a:lnTo>
                <a:lnTo>
                  <a:pt x="236221" y="90024"/>
                </a:lnTo>
                <a:lnTo>
                  <a:pt x="232850" y="102019"/>
                </a:lnTo>
                <a:lnTo>
                  <a:pt x="193073" y="131213"/>
                </a:lnTo>
                <a:lnTo>
                  <a:pt x="164930" y="134111"/>
                </a:lnTo>
                <a:lnTo>
                  <a:pt x="246100" y="134110"/>
                </a:lnTo>
                <a:lnTo>
                  <a:pt x="252943" y="124040"/>
                </a:lnTo>
                <a:lnTo>
                  <a:pt x="257825" y="112528"/>
                </a:lnTo>
                <a:lnTo>
                  <a:pt x="260723" y="99367"/>
                </a:lnTo>
                <a:lnTo>
                  <a:pt x="261628" y="84323"/>
                </a:lnTo>
                <a:lnTo>
                  <a:pt x="260001" y="73027"/>
                </a:lnTo>
                <a:lnTo>
                  <a:pt x="256114" y="61108"/>
                </a:lnTo>
                <a:lnTo>
                  <a:pt x="249350" y="47455"/>
                </a:lnTo>
                <a:lnTo>
                  <a:pt x="240723" y="38278"/>
                </a:lnTo>
                <a:lnTo>
                  <a:pt x="229618" y="30482"/>
                </a:lnTo>
                <a:close/>
              </a:path>
              <a:path w="261620" h="165100">
                <a:moveTo>
                  <a:pt x="257386" y="0"/>
                </a:moveTo>
                <a:lnTo>
                  <a:pt x="0" y="0"/>
                </a:lnTo>
                <a:lnTo>
                  <a:pt x="0" y="30479"/>
                </a:lnTo>
                <a:lnTo>
                  <a:pt x="257386" y="30479"/>
                </a:lnTo>
                <a:lnTo>
                  <a:pt x="25738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166186" y="2623834"/>
            <a:ext cx="247015" cy="0"/>
          </a:xfrm>
          <a:custGeom>
            <a:avLst/>
            <a:gdLst/>
            <a:ahLst/>
            <a:cxnLst/>
            <a:rect l="l" t="t" r="r" b="b"/>
            <a:pathLst>
              <a:path w="247015">
                <a:moveTo>
                  <a:pt x="0" y="0"/>
                </a:moveTo>
                <a:lnTo>
                  <a:pt x="246887" y="0"/>
                </a:lnTo>
              </a:path>
            </a:pathLst>
          </a:custGeom>
          <a:ln w="335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223471" y="2272806"/>
            <a:ext cx="189865" cy="270510"/>
          </a:xfrm>
          <a:custGeom>
            <a:avLst/>
            <a:gdLst/>
            <a:ahLst/>
            <a:cxnLst/>
            <a:rect l="l" t="t" r="r" b="b"/>
            <a:pathLst>
              <a:path w="189865" h="270510">
                <a:moveTo>
                  <a:pt x="189602" y="0"/>
                </a:moveTo>
                <a:lnTo>
                  <a:pt x="66394" y="416"/>
                </a:lnTo>
                <a:lnTo>
                  <a:pt x="29252" y="10221"/>
                </a:lnTo>
                <a:lnTo>
                  <a:pt x="1196" y="48392"/>
                </a:lnTo>
                <a:lnTo>
                  <a:pt x="0" y="63331"/>
                </a:lnTo>
                <a:lnTo>
                  <a:pt x="1468" y="76118"/>
                </a:lnTo>
                <a:lnTo>
                  <a:pt x="28253" y="117475"/>
                </a:lnTo>
                <a:lnTo>
                  <a:pt x="39911" y="124968"/>
                </a:lnTo>
                <a:lnTo>
                  <a:pt x="38984" y="125315"/>
                </a:lnTo>
                <a:lnTo>
                  <a:pt x="3790" y="158077"/>
                </a:lnTo>
                <a:lnTo>
                  <a:pt x="140" y="186016"/>
                </a:lnTo>
                <a:lnTo>
                  <a:pt x="1885" y="197193"/>
                </a:lnTo>
                <a:lnTo>
                  <a:pt x="6063" y="209062"/>
                </a:lnTo>
                <a:lnTo>
                  <a:pt x="13409" y="222729"/>
                </a:lnTo>
                <a:lnTo>
                  <a:pt x="22183" y="231858"/>
                </a:lnTo>
                <a:lnTo>
                  <a:pt x="33138" y="239775"/>
                </a:lnTo>
                <a:lnTo>
                  <a:pt x="4351" y="239775"/>
                </a:lnTo>
                <a:lnTo>
                  <a:pt x="4351" y="270255"/>
                </a:lnTo>
                <a:lnTo>
                  <a:pt x="189602" y="270255"/>
                </a:lnTo>
                <a:lnTo>
                  <a:pt x="189602" y="239775"/>
                </a:lnTo>
                <a:lnTo>
                  <a:pt x="82744" y="239752"/>
                </a:lnTo>
                <a:lnTo>
                  <a:pt x="70563" y="238575"/>
                </a:lnTo>
                <a:lnTo>
                  <a:pt x="36003" y="219475"/>
                </a:lnTo>
                <a:lnTo>
                  <a:pt x="27177" y="180063"/>
                </a:lnTo>
                <a:lnTo>
                  <a:pt x="31826" y="168293"/>
                </a:lnTo>
                <a:lnTo>
                  <a:pt x="41003" y="158699"/>
                </a:lnTo>
                <a:lnTo>
                  <a:pt x="51055" y="154152"/>
                </a:lnTo>
                <a:lnTo>
                  <a:pt x="63673" y="151334"/>
                </a:lnTo>
                <a:lnTo>
                  <a:pt x="78858" y="150368"/>
                </a:lnTo>
                <a:lnTo>
                  <a:pt x="189602" y="150368"/>
                </a:lnTo>
                <a:lnTo>
                  <a:pt x="189602" y="119888"/>
                </a:lnTo>
                <a:lnTo>
                  <a:pt x="82724" y="119864"/>
                </a:lnTo>
                <a:lnTo>
                  <a:pt x="35989" y="99568"/>
                </a:lnTo>
                <a:lnTo>
                  <a:pt x="27131" y="60122"/>
                </a:lnTo>
                <a:lnTo>
                  <a:pt x="31763" y="48392"/>
                </a:lnTo>
                <a:lnTo>
                  <a:pt x="41003" y="38811"/>
                </a:lnTo>
                <a:lnTo>
                  <a:pt x="51055" y="34264"/>
                </a:lnTo>
                <a:lnTo>
                  <a:pt x="63673" y="31446"/>
                </a:lnTo>
                <a:lnTo>
                  <a:pt x="78858" y="30479"/>
                </a:lnTo>
                <a:lnTo>
                  <a:pt x="189602" y="30479"/>
                </a:lnTo>
                <a:lnTo>
                  <a:pt x="18960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223598" y="2048184"/>
            <a:ext cx="259715" cy="165100"/>
          </a:xfrm>
          <a:custGeom>
            <a:avLst/>
            <a:gdLst/>
            <a:ahLst/>
            <a:cxnLst/>
            <a:rect l="l" t="t" r="r" b="b"/>
            <a:pathLst>
              <a:path w="259715" h="165100">
                <a:moveTo>
                  <a:pt x="259580" y="134536"/>
                </a:moveTo>
                <a:lnTo>
                  <a:pt x="4225" y="134536"/>
                </a:lnTo>
                <a:lnTo>
                  <a:pt x="4225" y="165016"/>
                </a:lnTo>
                <a:lnTo>
                  <a:pt x="259580" y="165016"/>
                </a:lnTo>
                <a:lnTo>
                  <a:pt x="259580" y="134536"/>
                </a:lnTo>
                <a:close/>
              </a:path>
              <a:path w="259715" h="165100">
                <a:moveTo>
                  <a:pt x="83018" y="0"/>
                </a:moveTo>
                <a:lnTo>
                  <a:pt x="45736" y="9310"/>
                </a:lnTo>
                <a:lnTo>
                  <a:pt x="8777" y="41180"/>
                </a:lnTo>
                <a:lnTo>
                  <a:pt x="0" y="80948"/>
                </a:lnTo>
                <a:lnTo>
                  <a:pt x="1682" y="92270"/>
                </a:lnTo>
                <a:lnTo>
                  <a:pt x="5691" y="104215"/>
                </a:lnTo>
                <a:lnTo>
                  <a:pt x="12692" y="117757"/>
                </a:lnTo>
                <a:lnTo>
                  <a:pt x="21396" y="126933"/>
                </a:lnTo>
                <a:lnTo>
                  <a:pt x="32335" y="134536"/>
                </a:lnTo>
                <a:lnTo>
                  <a:pt x="161706" y="134536"/>
                </a:lnTo>
                <a:lnTo>
                  <a:pt x="96726" y="134536"/>
                </a:lnTo>
                <a:lnTo>
                  <a:pt x="83933" y="133925"/>
                </a:lnTo>
                <a:lnTo>
                  <a:pt x="36719" y="113760"/>
                </a:lnTo>
                <a:lnTo>
                  <a:pt x="25716" y="75408"/>
                </a:lnTo>
                <a:lnTo>
                  <a:pt x="29155" y="63547"/>
                </a:lnTo>
                <a:lnTo>
                  <a:pt x="57238" y="37790"/>
                </a:lnTo>
                <a:lnTo>
                  <a:pt x="97020" y="30904"/>
                </a:lnTo>
                <a:lnTo>
                  <a:pt x="176729" y="30904"/>
                </a:lnTo>
                <a:lnTo>
                  <a:pt x="172593" y="26084"/>
                </a:lnTo>
                <a:lnTo>
                  <a:pt x="129554" y="3562"/>
                </a:lnTo>
                <a:lnTo>
                  <a:pt x="100674" y="229"/>
                </a:lnTo>
                <a:lnTo>
                  <a:pt x="83018" y="0"/>
                </a:lnTo>
                <a:close/>
              </a:path>
              <a:path w="259715" h="165100">
                <a:moveTo>
                  <a:pt x="176729" y="30904"/>
                </a:moveTo>
                <a:lnTo>
                  <a:pt x="97020" y="30904"/>
                </a:lnTo>
                <a:lnTo>
                  <a:pt x="97822" y="30906"/>
                </a:lnTo>
                <a:lnTo>
                  <a:pt x="110522" y="31592"/>
                </a:lnTo>
                <a:lnTo>
                  <a:pt x="157731" y="51998"/>
                </a:lnTo>
                <a:lnTo>
                  <a:pt x="168307" y="90448"/>
                </a:lnTo>
                <a:lnTo>
                  <a:pt x="164912" y="102336"/>
                </a:lnTo>
                <a:lnTo>
                  <a:pt x="136690" y="127951"/>
                </a:lnTo>
                <a:lnTo>
                  <a:pt x="96726" y="134536"/>
                </a:lnTo>
                <a:lnTo>
                  <a:pt x="161706" y="134536"/>
                </a:lnTo>
                <a:lnTo>
                  <a:pt x="190803" y="98261"/>
                </a:lnTo>
                <a:lnTo>
                  <a:pt x="193737" y="70469"/>
                </a:lnTo>
                <a:lnTo>
                  <a:pt x="192001" y="58695"/>
                </a:lnTo>
                <a:lnTo>
                  <a:pt x="188075" y="47499"/>
                </a:lnTo>
                <a:lnTo>
                  <a:pt x="181695" y="36691"/>
                </a:lnTo>
                <a:lnTo>
                  <a:pt x="176729" y="309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223421" y="1889773"/>
            <a:ext cx="189865" cy="108585"/>
          </a:xfrm>
          <a:custGeom>
            <a:avLst/>
            <a:gdLst/>
            <a:ahLst/>
            <a:cxnLst/>
            <a:rect l="l" t="t" r="r" b="b"/>
            <a:pathLst>
              <a:path w="189865" h="108585">
                <a:moveTo>
                  <a:pt x="32850" y="0"/>
                </a:moveTo>
                <a:lnTo>
                  <a:pt x="1693" y="0"/>
                </a:lnTo>
                <a:lnTo>
                  <a:pt x="1015" y="3387"/>
                </a:lnTo>
                <a:lnTo>
                  <a:pt x="677" y="6096"/>
                </a:lnTo>
                <a:lnTo>
                  <a:pt x="338" y="8467"/>
                </a:lnTo>
                <a:lnTo>
                  <a:pt x="338" y="11175"/>
                </a:lnTo>
                <a:lnTo>
                  <a:pt x="0" y="13547"/>
                </a:lnTo>
                <a:lnTo>
                  <a:pt x="364" y="24270"/>
                </a:lnTo>
                <a:lnTo>
                  <a:pt x="13356" y="61250"/>
                </a:lnTo>
                <a:lnTo>
                  <a:pt x="33189" y="77892"/>
                </a:lnTo>
                <a:lnTo>
                  <a:pt x="4402" y="77892"/>
                </a:lnTo>
                <a:lnTo>
                  <a:pt x="4402" y="108372"/>
                </a:lnTo>
                <a:lnTo>
                  <a:pt x="189653" y="108372"/>
                </a:lnTo>
                <a:lnTo>
                  <a:pt x="189653" y="77892"/>
                </a:lnTo>
                <a:lnTo>
                  <a:pt x="87861" y="77829"/>
                </a:lnTo>
                <a:lnTo>
                  <a:pt x="74400" y="76582"/>
                </a:lnTo>
                <a:lnTo>
                  <a:pt x="33025" y="50691"/>
                </a:lnTo>
                <a:lnTo>
                  <a:pt x="27093" y="24383"/>
                </a:lnTo>
                <a:lnTo>
                  <a:pt x="27093" y="19643"/>
                </a:lnTo>
                <a:lnTo>
                  <a:pt x="27770" y="15239"/>
                </a:lnTo>
                <a:lnTo>
                  <a:pt x="28447" y="11175"/>
                </a:lnTo>
                <a:lnTo>
                  <a:pt x="29464" y="7111"/>
                </a:lnTo>
                <a:lnTo>
                  <a:pt x="30818" y="3387"/>
                </a:lnTo>
                <a:lnTo>
                  <a:pt x="328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371079" y="1836095"/>
            <a:ext cx="42545" cy="0"/>
          </a:xfrm>
          <a:custGeom>
            <a:avLst/>
            <a:gdLst/>
            <a:ahLst/>
            <a:cxnLst/>
            <a:rect l="l" t="t" r="r" b="b"/>
            <a:pathLst>
              <a:path w="42545">
                <a:moveTo>
                  <a:pt x="0" y="0"/>
                </a:moveTo>
                <a:lnTo>
                  <a:pt x="41994" y="0"/>
                </a:lnTo>
              </a:path>
            </a:pathLst>
          </a:custGeom>
          <a:ln w="348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223886" y="1622678"/>
            <a:ext cx="193675" cy="141605"/>
          </a:xfrm>
          <a:custGeom>
            <a:avLst/>
            <a:gdLst/>
            <a:ahLst/>
            <a:cxnLst/>
            <a:rect l="l" t="t" r="r" b="b"/>
            <a:pathLst>
              <a:path w="193675" h="141605">
                <a:moveTo>
                  <a:pt x="185092" y="31286"/>
                </a:moveTo>
                <a:lnTo>
                  <a:pt x="145813" y="31286"/>
                </a:lnTo>
                <a:lnTo>
                  <a:pt x="155493" y="36864"/>
                </a:lnTo>
                <a:lnTo>
                  <a:pt x="165233" y="50823"/>
                </a:lnTo>
                <a:lnTo>
                  <a:pt x="167691" y="62949"/>
                </a:lnTo>
                <a:lnTo>
                  <a:pt x="168480" y="78849"/>
                </a:lnTo>
                <a:lnTo>
                  <a:pt x="167662" y="89155"/>
                </a:lnTo>
                <a:lnTo>
                  <a:pt x="165452" y="101500"/>
                </a:lnTo>
                <a:lnTo>
                  <a:pt x="161354" y="117392"/>
                </a:lnTo>
                <a:lnTo>
                  <a:pt x="156778" y="129206"/>
                </a:lnTo>
                <a:lnTo>
                  <a:pt x="150918" y="141111"/>
                </a:lnTo>
                <a:lnTo>
                  <a:pt x="185951" y="129745"/>
                </a:lnTo>
                <a:lnTo>
                  <a:pt x="193209" y="82084"/>
                </a:lnTo>
                <a:lnTo>
                  <a:pt x="193279" y="65959"/>
                </a:lnTo>
                <a:lnTo>
                  <a:pt x="191674" y="52302"/>
                </a:lnTo>
                <a:lnTo>
                  <a:pt x="188621" y="39891"/>
                </a:lnTo>
                <a:lnTo>
                  <a:pt x="185092" y="31286"/>
                </a:lnTo>
                <a:close/>
              </a:path>
              <a:path w="193675" h="141605">
                <a:moveTo>
                  <a:pt x="38142" y="9370"/>
                </a:moveTo>
                <a:lnTo>
                  <a:pt x="9355" y="9370"/>
                </a:lnTo>
                <a:lnTo>
                  <a:pt x="7411" y="15179"/>
                </a:lnTo>
                <a:lnTo>
                  <a:pt x="4371" y="26646"/>
                </a:lnTo>
                <a:lnTo>
                  <a:pt x="1576" y="41115"/>
                </a:lnTo>
                <a:lnTo>
                  <a:pt x="530" y="50823"/>
                </a:lnTo>
                <a:lnTo>
                  <a:pt x="0" y="62949"/>
                </a:lnTo>
                <a:lnTo>
                  <a:pt x="27" y="74146"/>
                </a:lnTo>
                <a:lnTo>
                  <a:pt x="11511" y="116522"/>
                </a:lnTo>
                <a:lnTo>
                  <a:pt x="57030" y="139696"/>
                </a:lnTo>
                <a:lnTo>
                  <a:pt x="69384" y="137760"/>
                </a:lnTo>
                <a:lnTo>
                  <a:pt x="80631" y="132510"/>
                </a:lnTo>
                <a:lnTo>
                  <a:pt x="91468" y="123154"/>
                </a:lnTo>
                <a:lnTo>
                  <a:pt x="97360" y="113446"/>
                </a:lnTo>
                <a:lnTo>
                  <a:pt x="98617" y="110292"/>
                </a:lnTo>
                <a:lnTo>
                  <a:pt x="43561" y="110292"/>
                </a:lnTo>
                <a:lnTo>
                  <a:pt x="36787" y="106567"/>
                </a:lnTo>
                <a:lnTo>
                  <a:pt x="31092" y="97501"/>
                </a:lnTo>
                <a:lnTo>
                  <a:pt x="27680" y="88558"/>
                </a:lnTo>
                <a:lnTo>
                  <a:pt x="25676" y="76008"/>
                </a:lnTo>
                <a:lnTo>
                  <a:pt x="25120" y="59154"/>
                </a:lnTo>
                <a:lnTo>
                  <a:pt x="25177" y="58210"/>
                </a:lnTo>
                <a:lnTo>
                  <a:pt x="26443" y="46770"/>
                </a:lnTo>
                <a:lnTo>
                  <a:pt x="29130" y="33152"/>
                </a:lnTo>
                <a:lnTo>
                  <a:pt x="33143" y="21171"/>
                </a:lnTo>
                <a:lnTo>
                  <a:pt x="38142" y="9370"/>
                </a:lnTo>
                <a:close/>
              </a:path>
              <a:path w="193675" h="141605">
                <a:moveTo>
                  <a:pt x="130639" y="0"/>
                </a:moveTo>
                <a:lnTo>
                  <a:pt x="97239" y="20704"/>
                </a:lnTo>
                <a:lnTo>
                  <a:pt x="83185" y="59154"/>
                </a:lnTo>
                <a:lnTo>
                  <a:pt x="78007" y="81377"/>
                </a:lnTo>
                <a:lnTo>
                  <a:pt x="73755" y="93975"/>
                </a:lnTo>
                <a:lnTo>
                  <a:pt x="69299" y="102164"/>
                </a:lnTo>
                <a:lnTo>
                  <a:pt x="65235" y="107583"/>
                </a:lnTo>
                <a:lnTo>
                  <a:pt x="59817" y="110292"/>
                </a:lnTo>
                <a:lnTo>
                  <a:pt x="98617" y="110292"/>
                </a:lnTo>
                <a:lnTo>
                  <a:pt x="102275" y="101113"/>
                </a:lnTo>
                <a:lnTo>
                  <a:pt x="106214" y="86247"/>
                </a:lnTo>
                <a:lnTo>
                  <a:pt x="108932" y="74146"/>
                </a:lnTo>
                <a:lnTo>
                  <a:pt x="113004" y="58210"/>
                </a:lnTo>
                <a:lnTo>
                  <a:pt x="117281" y="46456"/>
                </a:lnTo>
                <a:lnTo>
                  <a:pt x="121754" y="38810"/>
                </a:lnTo>
                <a:lnTo>
                  <a:pt x="130475" y="32889"/>
                </a:lnTo>
                <a:lnTo>
                  <a:pt x="145813" y="31286"/>
                </a:lnTo>
                <a:lnTo>
                  <a:pt x="185092" y="31286"/>
                </a:lnTo>
                <a:lnTo>
                  <a:pt x="184029" y="28695"/>
                </a:lnTo>
                <a:lnTo>
                  <a:pt x="177808" y="18684"/>
                </a:lnTo>
                <a:lnTo>
                  <a:pt x="169692" y="10322"/>
                </a:lnTo>
                <a:lnTo>
                  <a:pt x="159549" y="4394"/>
                </a:lnTo>
                <a:lnTo>
                  <a:pt x="146743" y="940"/>
                </a:lnTo>
                <a:lnTo>
                  <a:pt x="1306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1602994" y="1746503"/>
            <a:ext cx="11256010" cy="0"/>
          </a:xfrm>
          <a:custGeom>
            <a:avLst/>
            <a:gdLst/>
            <a:ahLst/>
            <a:cxnLst/>
            <a:rect l="l" t="t" r="r" b="b"/>
            <a:pathLst>
              <a:path w="11256010">
                <a:moveTo>
                  <a:pt x="0" y="0"/>
                </a:moveTo>
                <a:lnTo>
                  <a:pt x="11255502" y="0"/>
                </a:lnTo>
              </a:path>
            </a:pathLst>
          </a:custGeom>
          <a:ln w="11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12858495" y="1746503"/>
            <a:ext cx="0" cy="3928110"/>
          </a:xfrm>
          <a:custGeom>
            <a:avLst/>
            <a:gdLst/>
            <a:ahLst/>
            <a:cxnLst/>
            <a:rect l="l" t="t" r="r" b="b"/>
            <a:pathLst>
              <a:path h="3928110">
                <a:moveTo>
                  <a:pt x="0" y="3927602"/>
                </a:moveTo>
                <a:lnTo>
                  <a:pt x="0" y="0"/>
                </a:lnTo>
              </a:path>
            </a:pathLst>
          </a:custGeom>
          <a:ln w="11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1602994" y="5674105"/>
            <a:ext cx="11256010" cy="0"/>
          </a:xfrm>
          <a:custGeom>
            <a:avLst/>
            <a:gdLst/>
            <a:ahLst/>
            <a:cxnLst/>
            <a:rect l="l" t="t" r="r" b="b"/>
            <a:pathLst>
              <a:path w="11256010">
                <a:moveTo>
                  <a:pt x="0" y="0"/>
                </a:moveTo>
                <a:lnTo>
                  <a:pt x="11255502" y="0"/>
                </a:lnTo>
              </a:path>
            </a:pathLst>
          </a:custGeom>
          <a:ln w="11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1602994" y="1746503"/>
            <a:ext cx="0" cy="3928110"/>
          </a:xfrm>
          <a:custGeom>
            <a:avLst/>
            <a:gdLst/>
            <a:ahLst/>
            <a:cxnLst/>
            <a:rect l="l" t="t" r="r" b="b"/>
            <a:pathLst>
              <a:path h="3928110">
                <a:moveTo>
                  <a:pt x="0" y="3927602"/>
                </a:moveTo>
                <a:lnTo>
                  <a:pt x="0" y="0"/>
                </a:lnTo>
              </a:path>
            </a:pathLst>
          </a:custGeom>
          <a:ln w="11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27200">
              <a:lnSpc>
                <a:spcPct val="100000"/>
              </a:lnSpc>
            </a:pPr>
            <a:r>
              <a:rPr spc="-65" dirty="0"/>
              <a:t>Summa</a:t>
            </a:r>
            <a:r>
              <a:rPr spc="75" dirty="0"/>
              <a:t>r</a:t>
            </a:r>
            <a:r>
              <a:rPr dirty="0"/>
              <a:t>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5268" y="4660901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4900" y="4613655"/>
            <a:ext cx="10781665" cy="157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00"/>
              </a:lnSpc>
              <a:tabLst>
                <a:tab pos="495300" algn="l"/>
                <a:tab pos="1080135" algn="l"/>
                <a:tab pos="1993900" algn="l"/>
                <a:tab pos="2698115" algn="l"/>
                <a:tab pos="3111500" algn="l"/>
                <a:tab pos="3441700" algn="l"/>
                <a:tab pos="4086860" algn="l"/>
                <a:tab pos="4534535" algn="l"/>
                <a:tab pos="5509895" algn="l"/>
                <a:tab pos="7761605" algn="l"/>
                <a:tab pos="8736330" algn="l"/>
                <a:tab pos="8870950" algn="l"/>
              </a:tabLst>
            </a:pPr>
            <a:r>
              <a:rPr sz="3600" dirty="0">
                <a:latin typeface="Arial"/>
                <a:cs typeface="Arial"/>
              </a:rPr>
              <a:t>Both	inte</a:t>
            </a:r>
            <a:r>
              <a:rPr sz="3600" spc="-65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est	</a:t>
            </a:r>
            <a:r>
              <a:rPr sz="3600" spc="120" dirty="0">
                <a:latin typeface="Arial"/>
                <a:cs typeface="Arial"/>
              </a:rPr>
              <a:t>p</a:t>
            </a:r>
            <a:r>
              <a:rPr sz="3600" spc="5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ofile	</a:t>
            </a:r>
            <a:r>
              <a:rPr sz="3600" spc="75" dirty="0">
                <a:latin typeface="Arial"/>
                <a:cs typeface="Arial"/>
              </a:rPr>
              <a:t>based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10" dirty="0">
                <a:latin typeface="Arial"/>
                <a:cs typeface="Arial"/>
              </a:rPr>
              <a:t>personalization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65" dirty="0">
                <a:latin typeface="Arial"/>
                <a:cs typeface="Arial"/>
              </a:rPr>
              <a:t>and</a:t>
            </a:r>
            <a:r>
              <a:rPr sz="3600" spc="30" dirty="0">
                <a:latin typeface="Arial"/>
                <a:cs typeface="Arial"/>
              </a:rPr>
              <a:t> </a:t>
            </a:r>
            <a:r>
              <a:rPr sz="3600" spc="65" dirty="0">
                <a:latin typeface="Arial"/>
                <a:cs typeface="Arial"/>
              </a:rPr>
              <a:t>demographics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75" dirty="0">
                <a:latin typeface="Arial"/>
                <a:cs typeface="Arial"/>
              </a:rPr>
              <a:t>based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10" dirty="0">
                <a:latin typeface="Arial"/>
                <a:cs typeface="Arial"/>
              </a:rPr>
              <a:t>personalization</a:t>
            </a:r>
            <a:r>
              <a:rPr sz="3600" dirty="0">
                <a:latin typeface="Arial"/>
                <a:cs typeface="Arial"/>
              </a:rPr>
              <a:t>	we</a:t>
            </a:r>
            <a:r>
              <a:rPr sz="3600" spc="-65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e	</a:t>
            </a:r>
            <a:r>
              <a:rPr sz="3600" spc="120" dirty="0">
                <a:latin typeface="Arial"/>
                <a:cs typeface="Arial"/>
              </a:rPr>
              <a:t>p</a:t>
            </a:r>
            <a:r>
              <a:rPr sz="3600" spc="5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evalent in	</a:t>
            </a:r>
            <a:r>
              <a:rPr sz="3600" spc="30" dirty="0">
                <a:latin typeface="Arial"/>
                <a:cs typeface="Arial"/>
              </a:rPr>
              <a:t>mobile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65" dirty="0">
                <a:latin typeface="Arial"/>
                <a:cs typeface="Arial"/>
              </a:rPr>
              <a:t>in-app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40" dirty="0">
                <a:latin typeface="Arial"/>
                <a:cs typeface="Arial"/>
              </a:rPr>
              <a:t>adve</a:t>
            </a:r>
            <a:r>
              <a:rPr sz="3600" spc="85" dirty="0">
                <a:latin typeface="Arial"/>
                <a:cs typeface="Arial"/>
              </a:rPr>
              <a:t>r</a:t>
            </a:r>
            <a:r>
              <a:rPr sz="3600" spc="30" dirty="0">
                <a:latin typeface="Arial"/>
                <a:cs typeface="Arial"/>
              </a:rPr>
              <a:t>tising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3600">
              <a:lnSpc>
                <a:spcPct val="100000"/>
              </a:lnSpc>
            </a:pPr>
            <a:r>
              <a:rPr dirty="0"/>
              <a:t>Outline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5268" y="30572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solidFill>
                  <a:srgbClr val="A6AAA9"/>
                </a:solidFill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4900" y="3013455"/>
            <a:ext cx="517588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46680" algn="l"/>
                <a:tab pos="3078480" algn="l"/>
              </a:tabLst>
            </a:pPr>
            <a:r>
              <a:rPr sz="3600" spc="70" dirty="0">
                <a:solidFill>
                  <a:srgbClr val="A6AAA9"/>
                </a:solidFill>
                <a:latin typeface="Arial"/>
                <a:cs typeface="Arial"/>
              </a:rPr>
              <a:t>Backg</a:t>
            </a:r>
            <a:r>
              <a:rPr sz="3600" spc="-25" dirty="0">
                <a:solidFill>
                  <a:srgbClr val="A6AAA9"/>
                </a:solidFill>
                <a:latin typeface="Arial"/>
                <a:cs typeface="Arial"/>
              </a:rPr>
              <a:t>r</a:t>
            </a:r>
            <a:r>
              <a:rPr sz="3600" spc="45" dirty="0">
                <a:solidFill>
                  <a:srgbClr val="A6AAA9"/>
                </a:solidFill>
                <a:latin typeface="Arial"/>
                <a:cs typeface="Arial"/>
              </a:rPr>
              <a:t>ound</a:t>
            </a:r>
            <a:r>
              <a:rPr sz="3600" dirty="0">
                <a:solidFill>
                  <a:srgbClr val="A6AAA9"/>
                </a:solidFill>
                <a:latin typeface="Arial"/>
                <a:cs typeface="Arial"/>
              </a:rPr>
              <a:t>	&amp;	Motivation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5268" y="41367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solidFill>
                  <a:srgbClr val="A6AAA9"/>
                </a:solidFill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4900" y="4092955"/>
            <a:ext cx="269367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35" dirty="0">
                <a:solidFill>
                  <a:srgbClr val="A6AAA9"/>
                </a:solidFill>
                <a:latin typeface="Arial"/>
                <a:cs typeface="Arial"/>
              </a:rPr>
              <a:t>Methodology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5268" y="52162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solidFill>
                  <a:srgbClr val="A6AAA9"/>
                </a:solidFill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4900" y="5172455"/>
            <a:ext cx="932497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93770" algn="l"/>
                <a:tab pos="4001770" algn="l"/>
                <a:tab pos="5500370" algn="l"/>
                <a:tab pos="6212205" algn="l"/>
              </a:tabLst>
            </a:pPr>
            <a:r>
              <a:rPr sz="3600" spc="10" dirty="0">
                <a:solidFill>
                  <a:srgbClr val="A6AAA9"/>
                </a:solidFill>
                <a:latin typeface="Arial"/>
                <a:cs typeface="Arial"/>
              </a:rPr>
              <a:t>Characterization	of	</a:t>
            </a:r>
            <a:r>
              <a:rPr sz="3600" spc="30" dirty="0">
                <a:solidFill>
                  <a:srgbClr val="A6AAA9"/>
                </a:solidFill>
                <a:latin typeface="Arial"/>
                <a:cs typeface="Arial"/>
              </a:rPr>
              <a:t>Mobile	</a:t>
            </a:r>
            <a:r>
              <a:rPr sz="3600" spc="95" dirty="0">
                <a:solidFill>
                  <a:srgbClr val="A6AAA9"/>
                </a:solidFill>
                <a:latin typeface="Arial"/>
                <a:cs typeface="Arial"/>
              </a:rPr>
              <a:t>Ad	</a:t>
            </a:r>
            <a:r>
              <a:rPr sz="3600" spc="-15" dirty="0">
                <a:solidFill>
                  <a:srgbClr val="A6AAA9"/>
                </a:solidFill>
                <a:latin typeface="Arial"/>
                <a:cs typeface="Arial"/>
              </a:rPr>
              <a:t>Personalization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5268" y="62957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04900" y="6251955"/>
            <a:ext cx="1033272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38300" algn="l"/>
                <a:tab pos="3543935" algn="l"/>
                <a:tab pos="5238750" algn="l"/>
                <a:tab pos="8007984" algn="l"/>
                <a:tab pos="9506585" algn="l"/>
              </a:tabLst>
            </a:pPr>
            <a:r>
              <a:rPr sz="3600" dirty="0">
                <a:latin typeface="Arial"/>
                <a:cs typeface="Arial"/>
              </a:rPr>
              <a:t>Privacy	</a:t>
            </a:r>
            <a:r>
              <a:rPr sz="3600" spc="25" dirty="0">
                <a:latin typeface="Arial"/>
                <a:cs typeface="Arial"/>
              </a:rPr>
              <a:t>Leakage	th</a:t>
            </a:r>
            <a:r>
              <a:rPr sz="3600" spc="-65" dirty="0">
                <a:latin typeface="Arial"/>
                <a:cs typeface="Arial"/>
              </a:rPr>
              <a:t>r</a:t>
            </a:r>
            <a:r>
              <a:rPr sz="3600" spc="45" dirty="0">
                <a:latin typeface="Arial"/>
                <a:cs typeface="Arial"/>
              </a:rPr>
              <a:t>ough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-5" dirty="0">
                <a:latin typeface="Arial"/>
                <a:cs typeface="Arial"/>
              </a:rPr>
              <a:t>Personalized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30" dirty="0">
                <a:latin typeface="Arial"/>
                <a:cs typeface="Arial"/>
              </a:rPr>
              <a:t>Mobile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65" dirty="0">
                <a:latin typeface="Arial"/>
                <a:cs typeface="Arial"/>
              </a:rPr>
              <a:t>Ads</a:t>
            </a:r>
            <a:endParaRPr sz="3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5268" y="73752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solidFill>
                  <a:srgbClr val="A6AAA9"/>
                </a:solidFill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04900" y="7331456"/>
            <a:ext cx="226123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20" dirty="0">
                <a:solidFill>
                  <a:srgbClr val="A6AAA9"/>
                </a:solidFill>
                <a:latin typeface="Arial"/>
                <a:cs typeface="Arial"/>
              </a:rPr>
              <a:t>Discussion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5800" y="224281"/>
            <a:ext cx="9095740" cy="1168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13100" marR="5080" indent="-3200400">
              <a:lnSpc>
                <a:spcPts val="5000"/>
              </a:lnSpc>
              <a:tabLst>
                <a:tab pos="3332479" algn="l"/>
                <a:tab pos="5229225" algn="l"/>
                <a:tab pos="5822315" algn="l"/>
              </a:tabLst>
            </a:pPr>
            <a:r>
              <a:rPr sz="4200" spc="15" dirty="0"/>
              <a:t>Classification		</a:t>
            </a:r>
            <a:r>
              <a:rPr sz="4200" spc="35" dirty="0"/>
              <a:t>Models	of	</a:t>
            </a:r>
            <a:r>
              <a:rPr sz="4200" spc="60" dirty="0"/>
              <a:t>Demographic</a:t>
            </a:r>
            <a:r>
              <a:rPr sz="4200" spc="30" dirty="0"/>
              <a:t> Info</a:t>
            </a:r>
            <a:r>
              <a:rPr sz="4200" spc="75" dirty="0"/>
              <a:t>r</a:t>
            </a:r>
            <a:r>
              <a:rPr sz="4200" dirty="0"/>
              <a:t>mation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665268" y="1777263"/>
            <a:ext cx="157480" cy="289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spc="320" dirty="0">
                <a:latin typeface="Arial"/>
                <a:cs typeface="Arial"/>
              </a:rPr>
              <a:t>•</a:t>
            </a:r>
            <a:endParaRPr sz="2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3300" y="1748226"/>
            <a:ext cx="1389380" cy="352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50" spc="-20" dirty="0">
                <a:latin typeface="Arial"/>
                <a:cs typeface="Arial"/>
              </a:rPr>
              <a:t>Featu</a:t>
            </a:r>
            <a:r>
              <a:rPr sz="2750" spc="-65" dirty="0">
                <a:latin typeface="Arial"/>
                <a:cs typeface="Arial"/>
              </a:rPr>
              <a:t>r</a:t>
            </a:r>
            <a:r>
              <a:rPr sz="2750" spc="10" dirty="0">
                <a:latin typeface="Arial"/>
                <a:cs typeface="Arial"/>
              </a:rPr>
              <a:t>es</a:t>
            </a:r>
            <a:endParaRPr sz="27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9768" y="2594381"/>
            <a:ext cx="157480" cy="289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spc="320" dirty="0">
                <a:latin typeface="Arial"/>
                <a:cs typeface="Arial"/>
              </a:rPr>
              <a:t>•</a:t>
            </a:r>
            <a:endParaRPr sz="2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47800" y="2548326"/>
            <a:ext cx="9338945" cy="784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200"/>
              </a:lnSpc>
            </a:pPr>
            <a:r>
              <a:rPr sz="2750" spc="35" dirty="0">
                <a:latin typeface="Arial"/>
                <a:cs typeface="Arial"/>
              </a:rPr>
              <a:t>Number</a:t>
            </a:r>
            <a:r>
              <a:rPr sz="2750" spc="5" dirty="0">
                <a:latin typeface="Arial"/>
                <a:cs typeface="Arial"/>
              </a:rPr>
              <a:t> of </a:t>
            </a:r>
            <a:r>
              <a:rPr sz="2750" spc="50" dirty="0">
                <a:latin typeface="Arial"/>
                <a:cs typeface="Arial"/>
              </a:rPr>
              <a:t>imp</a:t>
            </a:r>
            <a:r>
              <a:rPr sz="2750" spc="-20" dirty="0">
                <a:latin typeface="Arial"/>
                <a:cs typeface="Arial"/>
              </a:rPr>
              <a:t>r</a:t>
            </a:r>
            <a:r>
              <a:rPr sz="2750" spc="10" dirty="0">
                <a:latin typeface="Arial"/>
                <a:cs typeface="Arial"/>
              </a:rPr>
              <a:t>essions</a:t>
            </a:r>
            <a:r>
              <a:rPr sz="2750" spc="5" dirty="0">
                <a:latin typeface="Arial"/>
                <a:cs typeface="Arial"/>
              </a:rPr>
              <a:t> of </a:t>
            </a:r>
            <a:r>
              <a:rPr sz="2750" spc="60" dirty="0">
                <a:latin typeface="Arial"/>
                <a:cs typeface="Arial"/>
              </a:rPr>
              <a:t>ads</a:t>
            </a:r>
            <a:r>
              <a:rPr sz="2750" spc="5" dirty="0">
                <a:latin typeface="Arial"/>
                <a:cs typeface="Arial"/>
              </a:rPr>
              <a:t> that </a:t>
            </a:r>
            <a:r>
              <a:rPr sz="2750" spc="10" dirty="0">
                <a:latin typeface="Arial"/>
                <a:cs typeface="Arial"/>
              </a:rPr>
              <a:t>a</a:t>
            </a:r>
            <a:r>
              <a:rPr sz="2750" spc="-45" dirty="0">
                <a:latin typeface="Arial"/>
                <a:cs typeface="Arial"/>
              </a:rPr>
              <a:t>r</a:t>
            </a:r>
            <a:r>
              <a:rPr sz="2750" spc="10" dirty="0">
                <a:latin typeface="Arial"/>
                <a:cs typeface="Arial"/>
              </a:rPr>
              <a:t>e</a:t>
            </a:r>
            <a:r>
              <a:rPr sz="2750" spc="5" dirty="0">
                <a:latin typeface="Arial"/>
                <a:cs typeface="Arial"/>
              </a:rPr>
              <a:t> </a:t>
            </a:r>
            <a:r>
              <a:rPr sz="2750" spc="50" dirty="0">
                <a:latin typeface="Arial"/>
                <a:cs typeface="Arial"/>
              </a:rPr>
              <a:t>cor</a:t>
            </a:r>
            <a:r>
              <a:rPr sz="2750" spc="-15" dirty="0">
                <a:latin typeface="Arial"/>
                <a:cs typeface="Arial"/>
              </a:rPr>
              <a:t>r</a:t>
            </a:r>
            <a:r>
              <a:rPr sz="2750" spc="35" dirty="0">
                <a:latin typeface="Arial"/>
                <a:cs typeface="Arial"/>
              </a:rPr>
              <a:t>elated</a:t>
            </a:r>
            <a:r>
              <a:rPr sz="2750" spc="5" dirty="0">
                <a:latin typeface="Arial"/>
                <a:cs typeface="Arial"/>
              </a:rPr>
              <a:t> with </a:t>
            </a:r>
            <a:r>
              <a:rPr sz="2750" spc="50" dirty="0">
                <a:latin typeface="Arial"/>
                <a:cs typeface="Arial"/>
              </a:rPr>
              <a:t>each</a:t>
            </a:r>
            <a:r>
              <a:rPr sz="2750" spc="25" dirty="0">
                <a:latin typeface="Arial"/>
                <a:cs typeface="Arial"/>
              </a:rPr>
              <a:t> </a:t>
            </a:r>
            <a:r>
              <a:rPr sz="2750" spc="65" dirty="0">
                <a:latin typeface="Arial"/>
                <a:cs typeface="Arial"/>
              </a:rPr>
              <a:t>demographic</a:t>
            </a:r>
            <a:r>
              <a:rPr sz="2750" spc="5" dirty="0">
                <a:latin typeface="Arial"/>
                <a:cs typeface="Arial"/>
              </a:rPr>
              <a:t> </a:t>
            </a:r>
            <a:r>
              <a:rPr sz="2750" spc="55" dirty="0">
                <a:latin typeface="Arial"/>
                <a:cs typeface="Arial"/>
              </a:rPr>
              <a:t>catego</a:t>
            </a:r>
            <a:r>
              <a:rPr sz="2750" spc="75" dirty="0">
                <a:latin typeface="Arial"/>
                <a:cs typeface="Arial"/>
              </a:rPr>
              <a:t>r</a:t>
            </a:r>
            <a:r>
              <a:rPr sz="2750" spc="10" dirty="0">
                <a:latin typeface="Arial"/>
                <a:cs typeface="Arial"/>
              </a:rPr>
              <a:t>y</a:t>
            </a:r>
            <a:endParaRPr sz="27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9768" y="3817899"/>
            <a:ext cx="157480" cy="289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spc="320" dirty="0">
                <a:latin typeface="Arial"/>
                <a:cs typeface="Arial"/>
              </a:rPr>
              <a:t>•</a:t>
            </a:r>
            <a:endParaRPr sz="2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47800" y="3780226"/>
            <a:ext cx="8340725" cy="377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50" spc="5" dirty="0">
                <a:latin typeface="Arial"/>
                <a:cs typeface="Arial"/>
              </a:rPr>
              <a:t>List of </a:t>
            </a:r>
            <a:r>
              <a:rPr sz="2750" spc="25" dirty="0">
                <a:latin typeface="Arial"/>
                <a:cs typeface="Arial"/>
              </a:rPr>
              <a:t>installed</a:t>
            </a:r>
            <a:r>
              <a:rPr sz="2750" spc="5" dirty="0">
                <a:latin typeface="Arial"/>
                <a:cs typeface="Arial"/>
              </a:rPr>
              <a:t> </a:t>
            </a:r>
            <a:r>
              <a:rPr sz="2750" spc="110" dirty="0">
                <a:latin typeface="Arial"/>
                <a:cs typeface="Arial"/>
              </a:rPr>
              <a:t>app</a:t>
            </a:r>
            <a:r>
              <a:rPr sz="2750" spc="5" dirty="0">
                <a:latin typeface="Arial"/>
                <a:cs typeface="Arial"/>
              </a:rPr>
              <a:t> that </a:t>
            </a:r>
            <a:r>
              <a:rPr sz="2750" spc="50" dirty="0">
                <a:latin typeface="Arial"/>
                <a:cs typeface="Arial"/>
              </a:rPr>
              <a:t>include</a:t>
            </a:r>
            <a:r>
              <a:rPr sz="2750" spc="5" dirty="0">
                <a:latin typeface="Arial"/>
                <a:cs typeface="Arial"/>
              </a:rPr>
              <a:t> </a:t>
            </a:r>
            <a:r>
              <a:rPr sz="2750" spc="35" dirty="0">
                <a:latin typeface="Arial"/>
                <a:cs typeface="Arial"/>
              </a:rPr>
              <a:t>Google</a:t>
            </a:r>
            <a:r>
              <a:rPr sz="2750" spc="5" dirty="0">
                <a:latin typeface="Arial"/>
                <a:cs typeface="Arial"/>
              </a:rPr>
              <a:t> </a:t>
            </a:r>
            <a:r>
              <a:rPr sz="2750" spc="75" dirty="0">
                <a:latin typeface="Arial"/>
                <a:cs typeface="Arial"/>
              </a:rPr>
              <a:t>AdMob</a:t>
            </a:r>
            <a:r>
              <a:rPr sz="2750" spc="5" dirty="0">
                <a:latin typeface="Arial"/>
                <a:cs typeface="Arial"/>
              </a:rPr>
              <a:t> </a:t>
            </a:r>
            <a:r>
              <a:rPr sz="2750" spc="-40" dirty="0">
                <a:latin typeface="Arial"/>
                <a:cs typeface="Arial"/>
              </a:rPr>
              <a:t>SDK</a:t>
            </a:r>
            <a:endParaRPr sz="27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5268" y="4635017"/>
            <a:ext cx="157480" cy="289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spc="320" dirty="0">
                <a:latin typeface="Arial"/>
                <a:cs typeface="Arial"/>
              </a:rPr>
              <a:t>•</a:t>
            </a:r>
            <a:endParaRPr sz="20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03300" y="4593026"/>
            <a:ext cx="1649730" cy="377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50" spc="-10" dirty="0">
                <a:latin typeface="Arial"/>
                <a:cs typeface="Arial"/>
              </a:rPr>
              <a:t>Evaluation</a:t>
            </a:r>
            <a:endParaRPr sz="27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09768" y="5452135"/>
            <a:ext cx="157480" cy="289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spc="320" dirty="0">
                <a:latin typeface="Arial"/>
                <a:cs typeface="Arial"/>
              </a:rPr>
              <a:t>•</a:t>
            </a:r>
            <a:endParaRPr sz="20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47800" y="5405826"/>
            <a:ext cx="9892665" cy="784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200"/>
              </a:lnSpc>
            </a:pPr>
            <a:r>
              <a:rPr sz="2750" spc="10" dirty="0">
                <a:latin typeface="Arial"/>
                <a:cs typeface="Arial"/>
              </a:rPr>
              <a:t>217</a:t>
            </a:r>
            <a:r>
              <a:rPr sz="2750" spc="5" dirty="0">
                <a:latin typeface="Arial"/>
                <a:cs typeface="Arial"/>
              </a:rPr>
              <a:t> </a:t>
            </a:r>
            <a:r>
              <a:rPr sz="2750" spc="30" dirty="0">
                <a:latin typeface="Arial"/>
                <a:cs typeface="Arial"/>
              </a:rPr>
              <a:t>samples</a:t>
            </a:r>
            <a:r>
              <a:rPr sz="2750" spc="5" dirty="0">
                <a:latin typeface="Arial"/>
                <a:cs typeface="Arial"/>
              </a:rPr>
              <a:t> </a:t>
            </a:r>
            <a:r>
              <a:rPr sz="2750" spc="10" dirty="0">
                <a:latin typeface="Arial"/>
                <a:cs typeface="Arial"/>
              </a:rPr>
              <a:t>we</a:t>
            </a:r>
            <a:r>
              <a:rPr sz="2750" spc="-45" dirty="0">
                <a:latin typeface="Arial"/>
                <a:cs typeface="Arial"/>
              </a:rPr>
              <a:t>r</a:t>
            </a:r>
            <a:r>
              <a:rPr sz="2750" spc="10" dirty="0">
                <a:latin typeface="Arial"/>
                <a:cs typeface="Arial"/>
              </a:rPr>
              <a:t>e</a:t>
            </a:r>
            <a:r>
              <a:rPr sz="2750" spc="5" dirty="0">
                <a:latin typeface="Arial"/>
                <a:cs typeface="Arial"/>
              </a:rPr>
              <a:t> </a:t>
            </a:r>
            <a:r>
              <a:rPr sz="2750" spc="30" dirty="0">
                <a:latin typeface="Arial"/>
                <a:cs typeface="Arial"/>
              </a:rPr>
              <a:t>randomly</a:t>
            </a:r>
            <a:r>
              <a:rPr sz="2750" spc="5" dirty="0">
                <a:latin typeface="Arial"/>
                <a:cs typeface="Arial"/>
              </a:rPr>
              <a:t> </a:t>
            </a:r>
            <a:r>
              <a:rPr sz="2750" spc="75" dirty="0">
                <a:latin typeface="Arial"/>
                <a:cs typeface="Arial"/>
              </a:rPr>
              <a:t>divided</a:t>
            </a:r>
            <a:r>
              <a:rPr sz="2750" spc="5" dirty="0">
                <a:latin typeface="Arial"/>
                <a:cs typeface="Arial"/>
              </a:rPr>
              <a:t> into </a:t>
            </a:r>
            <a:r>
              <a:rPr sz="2750" spc="10" dirty="0">
                <a:latin typeface="Arial"/>
                <a:cs typeface="Arial"/>
              </a:rPr>
              <a:t>5</a:t>
            </a:r>
            <a:r>
              <a:rPr sz="2750" spc="5" dirty="0">
                <a:latin typeface="Arial"/>
                <a:cs typeface="Arial"/>
              </a:rPr>
              <a:t> </a:t>
            </a:r>
            <a:r>
              <a:rPr sz="2750" spc="10" dirty="0">
                <a:latin typeface="Arial"/>
                <a:cs typeface="Arial"/>
              </a:rPr>
              <a:t>sets</a:t>
            </a:r>
            <a:r>
              <a:rPr sz="2750" spc="5" dirty="0">
                <a:latin typeface="Arial"/>
                <a:cs typeface="Arial"/>
              </a:rPr>
              <a:t> for </a:t>
            </a:r>
            <a:r>
              <a:rPr sz="2750" spc="30" dirty="0">
                <a:latin typeface="Arial"/>
                <a:cs typeface="Arial"/>
              </a:rPr>
              <a:t>5-fold</a:t>
            </a:r>
            <a:r>
              <a:rPr sz="2750" spc="5" dirty="0">
                <a:latin typeface="Arial"/>
                <a:cs typeface="Arial"/>
              </a:rPr>
              <a:t> </a:t>
            </a:r>
            <a:r>
              <a:rPr sz="2750" spc="100" dirty="0">
                <a:latin typeface="Arial"/>
                <a:cs typeface="Arial"/>
              </a:rPr>
              <a:t>c</a:t>
            </a:r>
            <a:r>
              <a:rPr sz="2750" spc="15" dirty="0">
                <a:latin typeface="Arial"/>
                <a:cs typeface="Arial"/>
              </a:rPr>
              <a:t>r</a:t>
            </a:r>
            <a:r>
              <a:rPr sz="2750" spc="10" dirty="0">
                <a:latin typeface="Arial"/>
                <a:cs typeface="Arial"/>
              </a:rPr>
              <a:t>oss</a:t>
            </a:r>
            <a:r>
              <a:rPr sz="2750" spc="5" dirty="0">
                <a:latin typeface="Arial"/>
                <a:cs typeface="Arial"/>
              </a:rPr>
              <a:t> </a:t>
            </a:r>
            <a:r>
              <a:rPr sz="2750" spc="20" dirty="0">
                <a:latin typeface="Arial"/>
                <a:cs typeface="Arial"/>
              </a:rPr>
              <a:t>validation</a:t>
            </a:r>
            <a:endParaRPr sz="27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5268" y="6675653"/>
            <a:ext cx="157480" cy="289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spc="320" dirty="0">
                <a:latin typeface="Arial"/>
                <a:cs typeface="Arial"/>
              </a:rPr>
              <a:t>•</a:t>
            </a:r>
            <a:endParaRPr sz="20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03300" y="6637725"/>
            <a:ext cx="7538084" cy="377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50" spc="35" dirty="0">
                <a:latin typeface="Arial"/>
                <a:cs typeface="Arial"/>
              </a:rPr>
              <a:t>Metric</a:t>
            </a:r>
            <a:r>
              <a:rPr sz="2750" spc="5" dirty="0">
                <a:latin typeface="Arial"/>
                <a:cs typeface="Arial"/>
              </a:rPr>
              <a:t> for </a:t>
            </a:r>
            <a:r>
              <a:rPr sz="2750" spc="25" dirty="0">
                <a:latin typeface="Arial"/>
                <a:cs typeface="Arial"/>
              </a:rPr>
              <a:t>evaluating</a:t>
            </a:r>
            <a:r>
              <a:rPr sz="2750" spc="5" dirty="0">
                <a:latin typeface="Arial"/>
                <a:cs typeface="Arial"/>
              </a:rPr>
              <a:t> severity of </a:t>
            </a:r>
            <a:r>
              <a:rPr sz="2750" spc="50" dirty="0">
                <a:latin typeface="Arial"/>
                <a:cs typeface="Arial"/>
              </a:rPr>
              <a:t>privacy</a:t>
            </a:r>
            <a:r>
              <a:rPr sz="2750" spc="5" dirty="0">
                <a:latin typeface="Arial"/>
                <a:cs typeface="Arial"/>
              </a:rPr>
              <a:t> </a:t>
            </a:r>
            <a:r>
              <a:rPr sz="2750" spc="30" dirty="0">
                <a:latin typeface="Arial"/>
                <a:cs typeface="Arial"/>
              </a:rPr>
              <a:t>leakage</a:t>
            </a:r>
            <a:endParaRPr sz="27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09768" y="7492771"/>
            <a:ext cx="157480" cy="289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spc="320" dirty="0">
                <a:latin typeface="Arial"/>
                <a:cs typeface="Arial"/>
              </a:rPr>
              <a:t>•</a:t>
            </a:r>
            <a:endParaRPr sz="20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47800" y="7450525"/>
            <a:ext cx="10546080" cy="377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50" spc="15" dirty="0">
                <a:latin typeface="Arial"/>
                <a:cs typeface="Arial"/>
              </a:rPr>
              <a:t>C</a:t>
            </a:r>
            <a:r>
              <a:rPr sz="2750" spc="-45" dirty="0">
                <a:latin typeface="Arial"/>
                <a:cs typeface="Arial"/>
              </a:rPr>
              <a:t>r</a:t>
            </a:r>
            <a:r>
              <a:rPr sz="2750" spc="10" dirty="0">
                <a:latin typeface="Arial"/>
                <a:cs typeface="Arial"/>
              </a:rPr>
              <a:t>oss</a:t>
            </a:r>
            <a:r>
              <a:rPr sz="2750" spc="5" dirty="0">
                <a:latin typeface="Arial"/>
                <a:cs typeface="Arial"/>
              </a:rPr>
              <a:t> </a:t>
            </a:r>
            <a:r>
              <a:rPr sz="2750" spc="40" dirty="0">
                <a:latin typeface="Arial"/>
                <a:cs typeface="Arial"/>
              </a:rPr>
              <a:t>validated</a:t>
            </a:r>
            <a:r>
              <a:rPr sz="2750" spc="5" dirty="0">
                <a:latin typeface="Arial"/>
                <a:cs typeface="Arial"/>
              </a:rPr>
              <a:t> </a:t>
            </a:r>
            <a:r>
              <a:rPr sz="2750" spc="65" dirty="0">
                <a:latin typeface="Arial"/>
                <a:cs typeface="Arial"/>
              </a:rPr>
              <a:t>accuracy</a:t>
            </a:r>
            <a:r>
              <a:rPr sz="2750" spc="5" dirty="0">
                <a:latin typeface="Arial"/>
                <a:cs typeface="Arial"/>
              </a:rPr>
              <a:t> </a:t>
            </a:r>
            <a:r>
              <a:rPr sz="2750" spc="10" dirty="0">
                <a:latin typeface="Arial"/>
                <a:cs typeface="Arial"/>
              </a:rPr>
              <a:t>(mean</a:t>
            </a:r>
            <a:r>
              <a:rPr sz="2750" spc="5" dirty="0">
                <a:latin typeface="Arial"/>
                <a:cs typeface="Arial"/>
              </a:rPr>
              <a:t> of </a:t>
            </a:r>
            <a:r>
              <a:rPr sz="2750" spc="55" dirty="0">
                <a:latin typeface="Arial"/>
                <a:cs typeface="Arial"/>
              </a:rPr>
              <a:t>accuracies</a:t>
            </a:r>
            <a:r>
              <a:rPr sz="2750" spc="5" dirty="0">
                <a:latin typeface="Arial"/>
                <a:cs typeface="Arial"/>
              </a:rPr>
              <a:t> of </a:t>
            </a:r>
            <a:r>
              <a:rPr sz="2750" spc="10" dirty="0">
                <a:latin typeface="Arial"/>
                <a:cs typeface="Arial"/>
              </a:rPr>
              <a:t>the</a:t>
            </a:r>
            <a:r>
              <a:rPr sz="2750" spc="5" dirty="0">
                <a:latin typeface="Arial"/>
                <a:cs typeface="Arial"/>
              </a:rPr>
              <a:t> </a:t>
            </a:r>
            <a:r>
              <a:rPr sz="2750" spc="10" dirty="0">
                <a:latin typeface="Arial"/>
                <a:cs typeface="Arial"/>
              </a:rPr>
              <a:t>5</a:t>
            </a:r>
            <a:r>
              <a:rPr sz="2750" spc="5" dirty="0">
                <a:latin typeface="Arial"/>
                <a:cs typeface="Arial"/>
              </a:rPr>
              <a:t> </a:t>
            </a:r>
            <a:r>
              <a:rPr sz="2750" spc="20" dirty="0">
                <a:latin typeface="Arial"/>
                <a:cs typeface="Arial"/>
              </a:rPr>
              <a:t>validations)</a:t>
            </a:r>
            <a:endParaRPr sz="27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09768" y="8309889"/>
            <a:ext cx="157480" cy="289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spc="320" dirty="0">
                <a:latin typeface="Arial"/>
                <a:cs typeface="Arial"/>
              </a:rPr>
              <a:t>•</a:t>
            </a:r>
            <a:endParaRPr sz="20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47800" y="8263325"/>
            <a:ext cx="10779125" cy="784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200"/>
              </a:lnSpc>
            </a:pPr>
            <a:r>
              <a:rPr sz="2750" spc="30" dirty="0">
                <a:latin typeface="Arial"/>
                <a:cs typeface="Arial"/>
              </a:rPr>
              <a:t>Adversa</a:t>
            </a:r>
            <a:r>
              <a:rPr sz="2750" spc="60" dirty="0">
                <a:latin typeface="Arial"/>
                <a:cs typeface="Arial"/>
              </a:rPr>
              <a:t>r</a:t>
            </a:r>
            <a:r>
              <a:rPr sz="2750" spc="10" dirty="0">
                <a:latin typeface="Arial"/>
                <a:cs typeface="Arial"/>
              </a:rPr>
              <a:t>y</a:t>
            </a:r>
            <a:r>
              <a:rPr sz="2750" spc="5" dirty="0">
                <a:latin typeface="Arial"/>
                <a:cs typeface="Arial"/>
              </a:rPr>
              <a:t> </a:t>
            </a:r>
            <a:r>
              <a:rPr sz="2750" spc="35" dirty="0">
                <a:latin typeface="Arial"/>
                <a:cs typeface="Arial"/>
              </a:rPr>
              <a:t>cannot</a:t>
            </a:r>
            <a:r>
              <a:rPr sz="2750" spc="5" dirty="0">
                <a:latin typeface="Arial"/>
                <a:cs typeface="Arial"/>
              </a:rPr>
              <a:t> </a:t>
            </a:r>
            <a:r>
              <a:rPr sz="2750" spc="10" dirty="0">
                <a:latin typeface="Arial"/>
                <a:cs typeface="Arial"/>
              </a:rPr>
              <a:t>have</a:t>
            </a:r>
            <a:r>
              <a:rPr sz="2750" spc="5" dirty="0">
                <a:latin typeface="Arial"/>
                <a:cs typeface="Arial"/>
              </a:rPr>
              <a:t> </a:t>
            </a:r>
            <a:r>
              <a:rPr sz="2750" spc="35" dirty="0">
                <a:latin typeface="Arial"/>
                <a:cs typeface="Arial"/>
              </a:rPr>
              <a:t>significant</a:t>
            </a:r>
            <a:r>
              <a:rPr sz="2750" spc="5" dirty="0">
                <a:latin typeface="Arial"/>
                <a:cs typeface="Arial"/>
              </a:rPr>
              <a:t> </a:t>
            </a:r>
            <a:r>
              <a:rPr sz="2750" spc="30" dirty="0">
                <a:latin typeface="Arial"/>
                <a:cs typeface="Arial"/>
              </a:rPr>
              <a:t>better</a:t>
            </a:r>
            <a:r>
              <a:rPr sz="2750" spc="5" dirty="0">
                <a:latin typeface="Arial"/>
                <a:cs typeface="Arial"/>
              </a:rPr>
              <a:t> </a:t>
            </a:r>
            <a:r>
              <a:rPr sz="2750" spc="65" dirty="0">
                <a:latin typeface="Arial"/>
                <a:cs typeface="Arial"/>
              </a:rPr>
              <a:t>accuracy</a:t>
            </a:r>
            <a:r>
              <a:rPr sz="2750" spc="5" dirty="0">
                <a:latin typeface="Arial"/>
                <a:cs typeface="Arial"/>
              </a:rPr>
              <a:t> </a:t>
            </a:r>
            <a:r>
              <a:rPr sz="2750" spc="10" dirty="0">
                <a:latin typeface="Arial"/>
                <a:cs typeface="Arial"/>
              </a:rPr>
              <a:t>than</a:t>
            </a:r>
            <a:r>
              <a:rPr sz="2750" spc="5" dirty="0">
                <a:latin typeface="Arial"/>
                <a:cs typeface="Arial"/>
              </a:rPr>
              <a:t> that </a:t>
            </a:r>
            <a:r>
              <a:rPr sz="2750" spc="45" dirty="0">
                <a:latin typeface="Arial"/>
                <a:cs typeface="Arial"/>
              </a:rPr>
              <a:t>obtained</a:t>
            </a:r>
            <a:r>
              <a:rPr sz="2750" spc="5" dirty="0">
                <a:latin typeface="Arial"/>
                <a:cs typeface="Arial"/>
              </a:rPr>
              <a:t> f</a:t>
            </a:r>
            <a:r>
              <a:rPr sz="2750" spc="-45" dirty="0">
                <a:latin typeface="Arial"/>
                <a:cs typeface="Arial"/>
              </a:rPr>
              <a:t>r</a:t>
            </a:r>
            <a:r>
              <a:rPr sz="2750" spc="15" dirty="0">
                <a:latin typeface="Arial"/>
                <a:cs typeface="Arial"/>
              </a:rPr>
              <a:t>om</a:t>
            </a:r>
            <a:r>
              <a:rPr sz="2750" spc="5" dirty="0">
                <a:latin typeface="Arial"/>
                <a:cs typeface="Arial"/>
              </a:rPr>
              <a:t> </a:t>
            </a:r>
            <a:r>
              <a:rPr sz="2750" spc="30" dirty="0">
                <a:latin typeface="Arial"/>
                <a:cs typeface="Arial"/>
              </a:rPr>
              <a:t>tossing</a:t>
            </a:r>
            <a:r>
              <a:rPr sz="2750" spc="5" dirty="0">
                <a:latin typeface="Arial"/>
                <a:cs typeface="Arial"/>
              </a:rPr>
              <a:t> </a:t>
            </a:r>
            <a:r>
              <a:rPr sz="2750" spc="40" dirty="0">
                <a:latin typeface="Arial"/>
                <a:cs typeface="Arial"/>
              </a:rPr>
              <a:t>coins</a:t>
            </a:r>
            <a:r>
              <a:rPr sz="2750" spc="5" dirty="0">
                <a:latin typeface="Arial"/>
                <a:cs typeface="Arial"/>
              </a:rPr>
              <a:t> in </a:t>
            </a:r>
            <a:r>
              <a:rPr sz="2750" spc="10" dirty="0">
                <a:latin typeface="Arial"/>
                <a:cs typeface="Arial"/>
              </a:rPr>
              <a:t>a</a:t>
            </a:r>
            <a:r>
              <a:rPr sz="2750" spc="5" dirty="0">
                <a:latin typeface="Arial"/>
                <a:cs typeface="Arial"/>
              </a:rPr>
              <a:t> </a:t>
            </a:r>
            <a:r>
              <a:rPr sz="2750" spc="70" dirty="0">
                <a:latin typeface="Arial"/>
                <a:cs typeface="Arial"/>
              </a:rPr>
              <a:t>pe</a:t>
            </a:r>
            <a:r>
              <a:rPr sz="2750" spc="80" dirty="0">
                <a:latin typeface="Arial"/>
                <a:cs typeface="Arial"/>
              </a:rPr>
              <a:t>r</a:t>
            </a:r>
            <a:r>
              <a:rPr sz="2750" spc="30" dirty="0">
                <a:latin typeface="Arial"/>
                <a:cs typeface="Arial"/>
              </a:rPr>
              <a:t>fectly</a:t>
            </a:r>
            <a:r>
              <a:rPr sz="2750" spc="5" dirty="0">
                <a:latin typeface="Arial"/>
                <a:cs typeface="Arial"/>
              </a:rPr>
              <a:t> </a:t>
            </a:r>
            <a:r>
              <a:rPr sz="2750" spc="55" dirty="0">
                <a:latin typeface="Arial"/>
                <a:cs typeface="Arial"/>
              </a:rPr>
              <a:t>privacy-p</a:t>
            </a:r>
            <a:r>
              <a:rPr sz="2750" spc="-10" dirty="0">
                <a:latin typeface="Arial"/>
                <a:cs typeface="Arial"/>
              </a:rPr>
              <a:t>r</a:t>
            </a:r>
            <a:r>
              <a:rPr sz="2750" spc="25" dirty="0">
                <a:latin typeface="Arial"/>
                <a:cs typeface="Arial"/>
              </a:rPr>
              <a:t>eserving</a:t>
            </a:r>
            <a:r>
              <a:rPr sz="2750" spc="5" dirty="0">
                <a:latin typeface="Arial"/>
                <a:cs typeface="Arial"/>
              </a:rPr>
              <a:t> </a:t>
            </a:r>
            <a:r>
              <a:rPr sz="2750" spc="10" dirty="0">
                <a:latin typeface="Arial"/>
                <a:cs typeface="Arial"/>
              </a:rPr>
              <a:t>system</a:t>
            </a:r>
            <a:endParaRPr sz="2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146425" algn="l"/>
              </a:tabLst>
            </a:pPr>
            <a:r>
              <a:rPr dirty="0"/>
              <a:t>Baseline	Classifiers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5268" y="1749680"/>
            <a:ext cx="195580" cy="365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50" spc="405" dirty="0">
                <a:latin typeface="Arial"/>
                <a:cs typeface="Arial"/>
              </a:rPr>
              <a:t>•</a:t>
            </a:r>
            <a:endParaRPr sz="2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4900" y="1696176"/>
            <a:ext cx="1584325" cy="478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50" spc="5" dirty="0">
                <a:latin typeface="Arial"/>
                <a:cs typeface="Arial"/>
              </a:rPr>
              <a:t>Dummy</a:t>
            </a:r>
            <a:endParaRPr sz="3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9768" y="2811146"/>
            <a:ext cx="195580" cy="365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50" spc="405" dirty="0">
                <a:latin typeface="Arial"/>
                <a:cs typeface="Arial"/>
              </a:rPr>
              <a:t>•</a:t>
            </a:r>
            <a:endParaRPr sz="2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49400" y="2762976"/>
            <a:ext cx="10346690" cy="1011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200"/>
              </a:lnSpc>
            </a:pPr>
            <a:r>
              <a:rPr sz="3550" spc="20" dirty="0">
                <a:latin typeface="Arial"/>
                <a:cs typeface="Arial"/>
              </a:rPr>
              <a:t>Assumption: </a:t>
            </a:r>
            <a:r>
              <a:rPr sz="3550" spc="35" dirty="0">
                <a:latin typeface="Arial"/>
                <a:cs typeface="Arial"/>
              </a:rPr>
              <a:t>samples </a:t>
            </a:r>
            <a:r>
              <a:rPr sz="3550" spc="5" dirty="0">
                <a:latin typeface="Arial"/>
                <a:cs typeface="Arial"/>
              </a:rPr>
              <a:t>a</a:t>
            </a:r>
            <a:r>
              <a:rPr sz="3550" spc="-65" dirty="0">
                <a:latin typeface="Arial"/>
                <a:cs typeface="Arial"/>
              </a:rPr>
              <a:t>r</a:t>
            </a:r>
            <a:r>
              <a:rPr sz="3550" spc="5" dirty="0">
                <a:latin typeface="Arial"/>
                <a:cs typeface="Arial"/>
              </a:rPr>
              <a:t>e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5" dirty="0">
                <a:latin typeface="Arial"/>
                <a:cs typeface="Arial"/>
              </a:rPr>
              <a:t>evenly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55" dirty="0">
                <a:latin typeface="Arial"/>
                <a:cs typeface="Arial"/>
              </a:rPr>
              <a:t>distributed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80" dirty="0">
                <a:latin typeface="Arial"/>
                <a:cs typeface="Arial"/>
              </a:rPr>
              <a:t>ac</a:t>
            </a:r>
            <a:r>
              <a:rPr sz="3550" spc="-15" dirty="0">
                <a:latin typeface="Arial"/>
                <a:cs typeface="Arial"/>
              </a:rPr>
              <a:t>r</a:t>
            </a:r>
            <a:r>
              <a:rPr sz="3550" spc="5" dirty="0">
                <a:latin typeface="Arial"/>
                <a:cs typeface="Arial"/>
              </a:rPr>
              <a:t>oss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35" dirty="0">
                <a:latin typeface="Arial"/>
                <a:cs typeface="Arial"/>
              </a:rPr>
              <a:t>labels</a:t>
            </a:r>
            <a:endParaRPr sz="3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9768" y="4406012"/>
            <a:ext cx="195580" cy="365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50" spc="405" dirty="0">
                <a:latin typeface="Arial"/>
                <a:cs typeface="Arial"/>
              </a:rPr>
              <a:t>•</a:t>
            </a:r>
            <a:endParaRPr sz="2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49400" y="4350476"/>
            <a:ext cx="9893300" cy="478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50" spc="-125" dirty="0">
                <a:latin typeface="Arial"/>
                <a:cs typeface="Arial"/>
              </a:rPr>
              <a:t>P</a:t>
            </a:r>
            <a:r>
              <a:rPr sz="3550" spc="-130" dirty="0">
                <a:latin typeface="Arial"/>
                <a:cs typeface="Arial"/>
              </a:rPr>
              <a:t>r</a:t>
            </a:r>
            <a:r>
              <a:rPr sz="3550" spc="70" dirty="0">
                <a:latin typeface="Arial"/>
                <a:cs typeface="Arial"/>
              </a:rPr>
              <a:t>edicts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5" dirty="0">
                <a:latin typeface="Arial"/>
                <a:cs typeface="Arial"/>
              </a:rPr>
              <a:t>any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55" dirty="0">
                <a:latin typeface="Arial"/>
                <a:cs typeface="Arial"/>
              </a:rPr>
              <a:t>possible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45" dirty="0">
                <a:latin typeface="Arial"/>
                <a:cs typeface="Arial"/>
              </a:rPr>
              <a:t>label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5" dirty="0">
                <a:latin typeface="Arial"/>
                <a:cs typeface="Arial"/>
              </a:rPr>
              <a:t>with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5" dirty="0">
                <a:latin typeface="Arial"/>
                <a:cs typeface="Arial"/>
              </a:rPr>
              <a:t>same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130" dirty="0">
                <a:latin typeface="Arial"/>
                <a:cs typeface="Arial"/>
              </a:rPr>
              <a:t>p</a:t>
            </a:r>
            <a:r>
              <a:rPr sz="3550" spc="10" dirty="0">
                <a:latin typeface="Arial"/>
                <a:cs typeface="Arial"/>
              </a:rPr>
              <a:t>r</a:t>
            </a:r>
            <a:r>
              <a:rPr sz="3550" spc="45" dirty="0">
                <a:latin typeface="Arial"/>
                <a:cs typeface="Arial"/>
              </a:rPr>
              <a:t>obability</a:t>
            </a:r>
            <a:endParaRPr sz="35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5268" y="5467478"/>
            <a:ext cx="195580" cy="365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50" spc="405" dirty="0">
                <a:latin typeface="Arial"/>
                <a:cs typeface="Arial"/>
              </a:rPr>
              <a:t>•</a:t>
            </a:r>
            <a:endParaRPr sz="2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04900" y="5417276"/>
            <a:ext cx="4074795" cy="478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50" spc="50" dirty="0">
                <a:latin typeface="Arial"/>
                <a:cs typeface="Arial"/>
              </a:rPr>
              <a:t>Augmented </a:t>
            </a:r>
            <a:r>
              <a:rPr sz="3550" spc="5" dirty="0">
                <a:latin typeface="Arial"/>
                <a:cs typeface="Arial"/>
              </a:rPr>
              <a:t>Dummy</a:t>
            </a:r>
            <a:endParaRPr sz="35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09768" y="6528944"/>
            <a:ext cx="195580" cy="365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50" spc="405" dirty="0">
                <a:latin typeface="Arial"/>
                <a:cs typeface="Arial"/>
              </a:rPr>
              <a:t>•</a:t>
            </a:r>
            <a:endParaRPr sz="2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49400" y="6484076"/>
            <a:ext cx="9625965" cy="478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50" spc="20" dirty="0">
                <a:latin typeface="Arial"/>
                <a:cs typeface="Arial"/>
              </a:rPr>
              <a:t>Assumption: </a:t>
            </a:r>
            <a:r>
              <a:rPr sz="3550" spc="35" dirty="0">
                <a:latin typeface="Arial"/>
                <a:cs typeface="Arial"/>
              </a:rPr>
              <a:t>samples </a:t>
            </a:r>
            <a:r>
              <a:rPr sz="3550" spc="5" dirty="0">
                <a:latin typeface="Arial"/>
                <a:cs typeface="Arial"/>
              </a:rPr>
              <a:t>a</a:t>
            </a:r>
            <a:r>
              <a:rPr sz="3550" spc="-65" dirty="0">
                <a:latin typeface="Arial"/>
                <a:cs typeface="Arial"/>
              </a:rPr>
              <a:t>r</a:t>
            </a:r>
            <a:r>
              <a:rPr sz="3550" spc="5" dirty="0">
                <a:latin typeface="Arial"/>
                <a:cs typeface="Arial"/>
              </a:rPr>
              <a:t>e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5" dirty="0">
                <a:latin typeface="Arial"/>
                <a:cs typeface="Arial"/>
              </a:rPr>
              <a:t>not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5" dirty="0">
                <a:latin typeface="Arial"/>
                <a:cs typeface="Arial"/>
              </a:rPr>
              <a:t>evenly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55" dirty="0">
                <a:latin typeface="Arial"/>
                <a:cs typeface="Arial"/>
              </a:rPr>
              <a:t>distributed</a:t>
            </a:r>
            <a:endParaRPr sz="35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09768" y="7590410"/>
            <a:ext cx="195580" cy="365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50" spc="405" dirty="0">
                <a:latin typeface="Arial"/>
                <a:cs typeface="Arial"/>
              </a:rPr>
              <a:t>•</a:t>
            </a:r>
            <a:endParaRPr sz="2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49400" y="7538176"/>
            <a:ext cx="8301355" cy="478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50" spc="5" dirty="0">
                <a:latin typeface="Arial"/>
                <a:cs typeface="Arial"/>
              </a:rPr>
              <a:t>Knows the </a:t>
            </a:r>
            <a:r>
              <a:rPr sz="3550" spc="45" dirty="0">
                <a:latin typeface="Arial"/>
                <a:cs typeface="Arial"/>
              </a:rPr>
              <a:t>population </a:t>
            </a:r>
            <a:r>
              <a:rPr sz="3550" spc="35" dirty="0">
                <a:latin typeface="Arial"/>
                <a:cs typeface="Arial"/>
              </a:rPr>
              <a:t>distribution </a:t>
            </a:r>
            <a:r>
              <a:rPr sz="3550" spc="5" dirty="0">
                <a:latin typeface="Arial"/>
                <a:cs typeface="Arial"/>
              </a:rPr>
              <a:t>in </a:t>
            </a:r>
            <a:r>
              <a:rPr sz="3550" spc="40" dirty="0">
                <a:latin typeface="Arial"/>
                <a:cs typeface="Arial"/>
              </a:rPr>
              <a:t>prior</a:t>
            </a:r>
            <a:endParaRPr sz="35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09768" y="8651875"/>
            <a:ext cx="195580" cy="365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50" spc="405" dirty="0">
                <a:latin typeface="Arial"/>
                <a:cs typeface="Arial"/>
              </a:rPr>
              <a:t>•</a:t>
            </a:r>
            <a:endParaRPr sz="2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49400" y="8604976"/>
            <a:ext cx="7889875" cy="478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50" spc="5" dirty="0">
                <a:latin typeface="Arial"/>
                <a:cs typeface="Arial"/>
              </a:rPr>
              <a:t>Always </a:t>
            </a:r>
            <a:r>
              <a:rPr sz="3550" spc="130" dirty="0">
                <a:latin typeface="Arial"/>
                <a:cs typeface="Arial"/>
              </a:rPr>
              <a:t>p</a:t>
            </a:r>
            <a:r>
              <a:rPr sz="3550" spc="10" dirty="0">
                <a:latin typeface="Arial"/>
                <a:cs typeface="Arial"/>
              </a:rPr>
              <a:t>r</a:t>
            </a:r>
            <a:r>
              <a:rPr sz="3550" spc="70" dirty="0">
                <a:latin typeface="Arial"/>
                <a:cs typeface="Arial"/>
              </a:rPr>
              <a:t>edicts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5" dirty="0">
                <a:latin typeface="Arial"/>
                <a:cs typeface="Arial"/>
              </a:rPr>
              <a:t>the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5" dirty="0">
                <a:latin typeface="Arial"/>
                <a:cs typeface="Arial"/>
              </a:rPr>
              <a:t>most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60" dirty="0">
                <a:latin typeface="Arial"/>
                <a:cs typeface="Arial"/>
              </a:rPr>
              <a:t>popular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45" dirty="0">
                <a:latin typeface="Arial"/>
                <a:cs typeface="Arial"/>
              </a:rPr>
              <a:t>label</a:t>
            </a:r>
            <a:endParaRPr sz="3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5600" y="454659"/>
            <a:ext cx="7210425" cy="76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232910" algn="l"/>
              </a:tabLst>
            </a:pPr>
            <a:r>
              <a:rPr dirty="0"/>
              <a:t>Reg</a:t>
            </a:r>
            <a:r>
              <a:rPr spc="-110" dirty="0"/>
              <a:t>r</a:t>
            </a:r>
            <a:r>
              <a:rPr spc="110" dirty="0"/>
              <a:t>ouping</a:t>
            </a:r>
            <a:r>
              <a:rPr dirty="0"/>
              <a:t>	</a:t>
            </a:r>
            <a:r>
              <a:rPr spc="40" dirty="0"/>
              <a:t>Subjects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5268" y="1553311"/>
            <a:ext cx="195580" cy="365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50" spc="405" dirty="0">
                <a:latin typeface="Arial"/>
                <a:cs typeface="Arial"/>
              </a:rPr>
              <a:t>•</a:t>
            </a:r>
            <a:endParaRPr sz="2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4900" y="1518376"/>
            <a:ext cx="10078720" cy="986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200"/>
              </a:lnSpc>
            </a:pPr>
            <a:r>
              <a:rPr sz="3550" spc="20" dirty="0">
                <a:latin typeface="Arial"/>
                <a:cs typeface="Arial"/>
              </a:rPr>
              <a:t>Observation: </a:t>
            </a:r>
            <a:r>
              <a:rPr sz="3550" spc="5" dirty="0">
                <a:latin typeface="Arial"/>
                <a:cs typeface="Arial"/>
              </a:rPr>
              <a:t>Samples we</a:t>
            </a:r>
            <a:r>
              <a:rPr sz="3550" spc="-65" dirty="0">
                <a:latin typeface="Arial"/>
                <a:cs typeface="Arial"/>
              </a:rPr>
              <a:t>r</a:t>
            </a:r>
            <a:r>
              <a:rPr sz="3550" spc="5" dirty="0">
                <a:latin typeface="Arial"/>
                <a:cs typeface="Arial"/>
              </a:rPr>
              <a:t>e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5" dirty="0">
                <a:latin typeface="Arial"/>
                <a:cs typeface="Arial"/>
              </a:rPr>
              <a:t>not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5" dirty="0">
                <a:latin typeface="Arial"/>
                <a:cs typeface="Arial"/>
              </a:rPr>
              <a:t>evenly</a:t>
            </a:r>
            <a:r>
              <a:rPr sz="3550" dirty="0">
                <a:latin typeface="Arial"/>
                <a:cs typeface="Arial"/>
              </a:rPr>
              <a:t> </a:t>
            </a:r>
            <a:r>
              <a:rPr sz="3550" spc="55" dirty="0">
                <a:latin typeface="Arial"/>
                <a:cs typeface="Arial"/>
              </a:rPr>
              <a:t>distributed</a:t>
            </a:r>
            <a:r>
              <a:rPr sz="3550" spc="35" dirty="0">
                <a:latin typeface="Arial"/>
                <a:cs typeface="Arial"/>
              </a:rPr>
              <a:t> </a:t>
            </a:r>
            <a:r>
              <a:rPr sz="3550" spc="80" dirty="0">
                <a:latin typeface="Arial"/>
                <a:cs typeface="Arial"/>
              </a:rPr>
              <a:t>ac</a:t>
            </a:r>
            <a:r>
              <a:rPr sz="3550" spc="-15" dirty="0">
                <a:latin typeface="Arial"/>
                <a:cs typeface="Arial"/>
              </a:rPr>
              <a:t>r</a:t>
            </a:r>
            <a:r>
              <a:rPr sz="3550" spc="5" dirty="0">
                <a:latin typeface="Arial"/>
                <a:cs typeface="Arial"/>
              </a:rPr>
              <a:t>oss</a:t>
            </a:r>
            <a:r>
              <a:rPr sz="3550" dirty="0">
                <a:latin typeface="Arial"/>
                <a:cs typeface="Arial"/>
              </a:rPr>
              <a:t> all </a:t>
            </a:r>
            <a:r>
              <a:rPr sz="3550" spc="35" dirty="0">
                <a:latin typeface="Arial"/>
                <a:cs typeface="Arial"/>
              </a:rPr>
              <a:t>labels</a:t>
            </a:r>
            <a:endParaRPr sz="355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46050" y="2559050"/>
          <a:ext cx="12700000" cy="699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5875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762000">
                <a:tc gridSpan="3">
                  <a:txBody>
                    <a:bodyPr/>
                    <a:lstStyle/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Gender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365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463550">
                        <a:lnSpc>
                          <a:spcPct val="100000"/>
                        </a:lnSpc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litical</a:t>
                      </a:r>
                      <a:r>
                        <a:rPr sz="26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Aff</a:t>
                      </a: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liati</a:t>
                      </a: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365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Pare</a:t>
                      </a: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tal</a:t>
                      </a: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Stat</a:t>
                      </a: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365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Income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365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Female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32385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Male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7950" marR="100965" indent="190500">
                        <a:lnSpc>
                          <a:spcPts val="26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Inde- pendent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Non-Independent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0" marR="224790" indent="76200">
                        <a:lnSpc>
                          <a:spcPts val="26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Not a pa</a:t>
                      </a:r>
                      <a:r>
                        <a:rPr sz="2200" spc="-4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ent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2200" spc="-4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ent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&lt; $30K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1915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&gt;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$30K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1206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95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R="317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43.78%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3797C6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E5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25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122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56.22%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E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108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49.77%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E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825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109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50.23%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E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128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58.99%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E5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71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89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41.01%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E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107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49.31%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E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110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50.69%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E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 gridSpan="5">
                  <a:txBody>
                    <a:bodyPr/>
                    <a:lstStyle/>
                    <a:p>
                      <a:pPr marL="1250950">
                        <a:lnSpc>
                          <a:spcPct val="100000"/>
                        </a:lnSpc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Religion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365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819150">
                        <a:lnSpc>
                          <a:spcPct val="100000"/>
                        </a:lnSpc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Marital</a:t>
                      </a: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Stat</a:t>
                      </a: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365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du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cati</a:t>
                      </a: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365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20320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Atheist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133350" marR="114935" indent="21590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Non- Christian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Christian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Single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Single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22250" marR="203835" indent="114300">
                        <a:lnSpc>
                          <a:spcPts val="26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High school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38150" marR="80010" indent="-355600">
                        <a:lnSpc>
                          <a:spcPts val="26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Associa- tes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Bachelor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2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dirty="0">
                          <a:latin typeface="Arial"/>
                          <a:cs typeface="Arial"/>
                        </a:rPr>
                        <a:t>higher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1206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83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R="3175" algn="ctr">
                        <a:lnSpc>
                          <a:spcPts val="223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37.79%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3797C6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E5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71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47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ts val="223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21.66%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E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71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88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ts val="223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40.55%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E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25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124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ts val="223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57.14%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E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71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93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ts val="223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42.86%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E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71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78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ts val="223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35.94%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E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71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50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ts val="223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23.04%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E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89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ts val="223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41.02%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E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600">
                <a:tc>
                  <a:txBody>
                    <a:bodyPr/>
                    <a:lstStyle/>
                    <a:p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365C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365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365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365C0"/>
                    </a:solidFill>
                  </a:tcPr>
                </a:tc>
                <a:tc>
                  <a:txBody>
                    <a:bodyPr/>
                    <a:lstStyle/>
                    <a:p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365C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365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365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365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365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0400">
                <a:tc gridSpan="6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Age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365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9"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Et</a:t>
                      </a:r>
                      <a:r>
                        <a:rPr sz="2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hn</a:t>
                      </a:r>
                      <a:r>
                        <a:rPr sz="2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icity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365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2000">
                <a:tc gridSpan="2">
                  <a:txBody>
                    <a:bodyPr/>
                    <a:lstStyle/>
                    <a:p>
                      <a:pPr marL="43180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18-27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2545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28-33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34+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3815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Other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Hispanic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3815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Asian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47650" marR="232410" indent="13970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African American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Caucasian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62000">
                <a:tc gridSpan="2">
                  <a:txBody>
                    <a:bodyPr/>
                    <a:lstStyle/>
                    <a:p>
                      <a:pPr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71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32.72%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71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32.72%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75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34.56%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6850">
                        <a:lnSpc>
                          <a:spcPct val="100000"/>
                        </a:lnSpc>
                        <a:tabLst>
                          <a:tab pos="584835" algn="l"/>
                        </a:tabLst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8	3.69%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685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12 5.53%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6850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12 5.53%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23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10.60%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lnR w="12700">
                      <a:solidFill>
                        <a:srgbClr val="3797C6"/>
                      </a:solidFill>
                      <a:prstDash val="solid"/>
                    </a:lnR>
                    <a:solidFill>
                      <a:srgbClr val="E3E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162</a:t>
                      </a:r>
                      <a:endParaRPr sz="2200">
                        <a:latin typeface="Arial"/>
                        <a:cs typeface="Arial"/>
                      </a:endParaRPr>
                    </a:p>
                    <a:p>
                      <a:pPr marR="3175" algn="ctr">
                        <a:lnSpc>
                          <a:spcPts val="262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74.65%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3797C6"/>
                      </a:solidFill>
                      <a:prstDash val="solid"/>
                    </a:lnL>
                    <a:solidFill>
                      <a:srgbClr val="E3E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68700" y="441959"/>
            <a:ext cx="5869940" cy="787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739515" algn="l"/>
              </a:tabLst>
            </a:pPr>
            <a:r>
              <a:rPr spc="-35" dirty="0"/>
              <a:t>Evaluation	</a:t>
            </a:r>
            <a:r>
              <a:rPr spc="-55" dirty="0"/>
              <a:t>Result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22400" y="1562100"/>
          <a:ext cx="10159997" cy="3555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93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1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0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62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5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9000">
                <a:tc gridSpan="2">
                  <a:txBody>
                    <a:bodyPr/>
                    <a:lstStyle/>
                    <a:p>
                      <a:pPr marR="335280" algn="r">
                        <a:lnSpc>
                          <a:spcPct val="100000"/>
                        </a:lnSpc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Age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0365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25120">
                        <a:lnSpc>
                          <a:spcPct val="100000"/>
                        </a:lnSpc>
                        <a:tabLst>
                          <a:tab pos="2115820" algn="l"/>
                        </a:tabLst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Education	Et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nicity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0365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7810">
                        <a:lnSpc>
                          <a:spcPct val="100000"/>
                        </a:lnSpc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Gender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0365C0"/>
                    </a:solidFill>
                  </a:tcPr>
                </a:tc>
                <a:tc>
                  <a:txBody>
                    <a:bodyPr/>
                    <a:lstStyle/>
                    <a:p>
                      <a:pPr marL="310515">
                        <a:lnSpc>
                          <a:spcPct val="100000"/>
                        </a:lnSpc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Income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0365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pPr marL="508000">
                        <a:lnSpc>
                          <a:spcPct val="100000"/>
                        </a:lnSpc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Best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398CCE"/>
                    </a:solidFill>
                  </a:tcPr>
                </a:tc>
                <a:tc>
                  <a:txBody>
                    <a:bodyPr/>
                    <a:lstStyle/>
                    <a:p>
                      <a:pPr marL="554355">
                        <a:lnSpc>
                          <a:spcPct val="100000"/>
                        </a:lnSpc>
                      </a:pPr>
                      <a:r>
                        <a:rPr sz="2400" dirty="0">
                          <a:solidFill>
                            <a:srgbClr val="FF2600"/>
                          </a:solidFill>
                          <a:latin typeface="Arial"/>
                          <a:cs typeface="Arial"/>
                        </a:rPr>
                        <a:t>0.54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9620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0.40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7370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0.76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9109">
                        <a:lnSpc>
                          <a:spcPct val="100000"/>
                        </a:lnSpc>
                      </a:pPr>
                      <a:r>
                        <a:rPr sz="2400" dirty="0">
                          <a:solidFill>
                            <a:srgbClr val="FF2600"/>
                          </a:solidFill>
                          <a:latin typeface="Arial"/>
                          <a:cs typeface="Arial"/>
                        </a:rPr>
                        <a:t>0.74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1815">
                        <a:lnSpc>
                          <a:spcPct val="100000"/>
                        </a:lnSpc>
                      </a:pPr>
                      <a:r>
                        <a:rPr sz="2400" dirty="0">
                          <a:solidFill>
                            <a:srgbClr val="FF2600"/>
                          </a:solidFill>
                          <a:latin typeface="Arial"/>
                          <a:cs typeface="Arial"/>
                        </a:rPr>
                        <a:t>0.62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pPr marL="279400">
                        <a:lnSpc>
                          <a:spcPct val="100000"/>
                        </a:lnSpc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Dummy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398CCE"/>
                    </a:solidFill>
                  </a:tcPr>
                </a:tc>
                <a:tc>
                  <a:txBody>
                    <a:bodyPr/>
                    <a:lstStyle/>
                    <a:p>
                      <a:pPr marL="554355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0.33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769620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0.33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547370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0.20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499109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0.50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551815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0.50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3E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148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Augmente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398CC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54355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0.35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769620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0.41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547370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0.75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99109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0.56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551815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0.51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851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Dummy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398C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22400" y="5219700"/>
          <a:ext cx="10159998" cy="3555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7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0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1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7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9000">
                <a:tc gridSpan="2">
                  <a:txBody>
                    <a:bodyPr/>
                    <a:lstStyle/>
                    <a:p>
                      <a:pPr marL="2578100" marR="466090" indent="-25400">
                        <a:lnSpc>
                          <a:spcPct val="100699"/>
                        </a:lnSpc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Marital Status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0365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0710" marR="355600" indent="-127000">
                        <a:lnSpc>
                          <a:spcPct val="100699"/>
                        </a:lnSpc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Parental Status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0365C0"/>
                    </a:solidFill>
                  </a:tcPr>
                </a:tc>
                <a:tc>
                  <a:txBody>
                    <a:bodyPr/>
                    <a:lstStyle/>
                    <a:p>
                      <a:pPr marL="363220" marR="356235" indent="114300">
                        <a:lnSpc>
                          <a:spcPct val="100699"/>
                        </a:lnSpc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Political Affiliation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0365C0"/>
                    </a:solidFill>
                  </a:tcPr>
                </a:tc>
                <a:tc>
                  <a:txBody>
                    <a:bodyPr/>
                    <a:lstStyle/>
                    <a:p>
                      <a:pPr marL="363855">
                        <a:lnSpc>
                          <a:spcPct val="100000"/>
                        </a:lnSpc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Religion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0365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Best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398CCE"/>
                    </a:solidFill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ct val="100000"/>
                        </a:lnSpc>
                      </a:pPr>
                      <a:r>
                        <a:rPr sz="2400" dirty="0">
                          <a:solidFill>
                            <a:srgbClr val="FF2600"/>
                          </a:solidFill>
                          <a:latin typeface="Arial"/>
                          <a:cs typeface="Arial"/>
                        </a:rPr>
                        <a:t>0.63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8510">
                        <a:lnSpc>
                          <a:spcPct val="100000"/>
                        </a:lnSpc>
                      </a:pPr>
                      <a:r>
                        <a:rPr sz="2400" dirty="0">
                          <a:solidFill>
                            <a:srgbClr val="FF2600"/>
                          </a:solidFill>
                          <a:latin typeface="Arial"/>
                          <a:cs typeface="Arial"/>
                        </a:rPr>
                        <a:t>0.66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dirty="0">
                          <a:solidFill>
                            <a:srgbClr val="FF2600"/>
                          </a:solidFill>
                          <a:latin typeface="Arial"/>
                          <a:cs typeface="Arial"/>
                        </a:rPr>
                        <a:t>0.59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0.43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Dummy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398CCE"/>
                    </a:solidFill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0.50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L="778510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0.50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0.50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0.33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3E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148"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Augmented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398CC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3500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0.57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778510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0.59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0.50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R="38100" algn="ct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0.41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851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Dummy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398C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3600">
              <a:lnSpc>
                <a:spcPct val="100000"/>
              </a:lnSpc>
            </a:pPr>
            <a:r>
              <a:rPr dirty="0"/>
              <a:t>Outline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5268" y="30572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solidFill>
                  <a:srgbClr val="A6AAA9"/>
                </a:solidFill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4900" y="3013455"/>
            <a:ext cx="517588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46680" algn="l"/>
                <a:tab pos="3078480" algn="l"/>
              </a:tabLst>
            </a:pPr>
            <a:r>
              <a:rPr sz="3600" spc="70" dirty="0">
                <a:solidFill>
                  <a:srgbClr val="A6AAA9"/>
                </a:solidFill>
                <a:latin typeface="Arial"/>
                <a:cs typeface="Arial"/>
              </a:rPr>
              <a:t>Backg</a:t>
            </a:r>
            <a:r>
              <a:rPr sz="3600" spc="-25" dirty="0">
                <a:solidFill>
                  <a:srgbClr val="A6AAA9"/>
                </a:solidFill>
                <a:latin typeface="Arial"/>
                <a:cs typeface="Arial"/>
              </a:rPr>
              <a:t>r</a:t>
            </a:r>
            <a:r>
              <a:rPr sz="3600" spc="45" dirty="0">
                <a:solidFill>
                  <a:srgbClr val="A6AAA9"/>
                </a:solidFill>
                <a:latin typeface="Arial"/>
                <a:cs typeface="Arial"/>
              </a:rPr>
              <a:t>ound</a:t>
            </a:r>
            <a:r>
              <a:rPr sz="3600" dirty="0">
                <a:solidFill>
                  <a:srgbClr val="A6AAA9"/>
                </a:solidFill>
                <a:latin typeface="Arial"/>
                <a:cs typeface="Arial"/>
              </a:rPr>
              <a:t>	&amp;	Motivation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5268" y="41367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solidFill>
                  <a:srgbClr val="A6AAA9"/>
                </a:solidFill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4900" y="4092955"/>
            <a:ext cx="269367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35" dirty="0">
                <a:solidFill>
                  <a:srgbClr val="A6AAA9"/>
                </a:solidFill>
                <a:latin typeface="Arial"/>
                <a:cs typeface="Arial"/>
              </a:rPr>
              <a:t>Methodology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5268" y="52162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solidFill>
                  <a:srgbClr val="A6AAA9"/>
                </a:solidFill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4900" y="5172455"/>
            <a:ext cx="932497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93770" algn="l"/>
                <a:tab pos="4001770" algn="l"/>
                <a:tab pos="5500370" algn="l"/>
                <a:tab pos="6212205" algn="l"/>
              </a:tabLst>
            </a:pPr>
            <a:r>
              <a:rPr sz="3600" spc="10" dirty="0">
                <a:solidFill>
                  <a:srgbClr val="A6AAA9"/>
                </a:solidFill>
                <a:latin typeface="Arial"/>
                <a:cs typeface="Arial"/>
              </a:rPr>
              <a:t>Characterization	of	</a:t>
            </a:r>
            <a:r>
              <a:rPr sz="3600" spc="30" dirty="0">
                <a:solidFill>
                  <a:srgbClr val="A6AAA9"/>
                </a:solidFill>
                <a:latin typeface="Arial"/>
                <a:cs typeface="Arial"/>
              </a:rPr>
              <a:t>Mobile	</a:t>
            </a:r>
            <a:r>
              <a:rPr sz="3600" spc="95" dirty="0">
                <a:solidFill>
                  <a:srgbClr val="A6AAA9"/>
                </a:solidFill>
                <a:latin typeface="Arial"/>
                <a:cs typeface="Arial"/>
              </a:rPr>
              <a:t>Ad	</a:t>
            </a:r>
            <a:r>
              <a:rPr sz="3600" spc="-15" dirty="0">
                <a:solidFill>
                  <a:srgbClr val="A6AAA9"/>
                </a:solidFill>
                <a:latin typeface="Arial"/>
                <a:cs typeface="Arial"/>
              </a:rPr>
              <a:t>Personalization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5268" y="62957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solidFill>
                  <a:srgbClr val="A6AAA9"/>
                </a:solidFill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04900" y="6251955"/>
            <a:ext cx="1033272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38300" algn="l"/>
                <a:tab pos="3543935" algn="l"/>
                <a:tab pos="5238750" algn="l"/>
                <a:tab pos="8007984" algn="l"/>
                <a:tab pos="9506585" algn="l"/>
              </a:tabLst>
            </a:pPr>
            <a:r>
              <a:rPr sz="3600" dirty="0">
                <a:solidFill>
                  <a:srgbClr val="A6AAA9"/>
                </a:solidFill>
                <a:latin typeface="Arial"/>
                <a:cs typeface="Arial"/>
              </a:rPr>
              <a:t>Privacy	</a:t>
            </a:r>
            <a:r>
              <a:rPr sz="3600" spc="25" dirty="0">
                <a:solidFill>
                  <a:srgbClr val="A6AAA9"/>
                </a:solidFill>
                <a:latin typeface="Arial"/>
                <a:cs typeface="Arial"/>
              </a:rPr>
              <a:t>Leakage	th</a:t>
            </a:r>
            <a:r>
              <a:rPr sz="3600" spc="-65" dirty="0">
                <a:solidFill>
                  <a:srgbClr val="A6AAA9"/>
                </a:solidFill>
                <a:latin typeface="Arial"/>
                <a:cs typeface="Arial"/>
              </a:rPr>
              <a:t>r</a:t>
            </a:r>
            <a:r>
              <a:rPr sz="3600" spc="45" dirty="0">
                <a:solidFill>
                  <a:srgbClr val="A6AAA9"/>
                </a:solidFill>
                <a:latin typeface="Arial"/>
                <a:cs typeface="Arial"/>
              </a:rPr>
              <a:t>ough</a:t>
            </a:r>
            <a:r>
              <a:rPr sz="3600" dirty="0">
                <a:solidFill>
                  <a:srgbClr val="A6AAA9"/>
                </a:solidFill>
                <a:latin typeface="Arial"/>
                <a:cs typeface="Arial"/>
              </a:rPr>
              <a:t>	</a:t>
            </a:r>
            <a:r>
              <a:rPr sz="3600" spc="-5" dirty="0">
                <a:solidFill>
                  <a:srgbClr val="A6AAA9"/>
                </a:solidFill>
                <a:latin typeface="Arial"/>
                <a:cs typeface="Arial"/>
              </a:rPr>
              <a:t>Personalized</a:t>
            </a:r>
            <a:r>
              <a:rPr sz="3600" dirty="0">
                <a:solidFill>
                  <a:srgbClr val="A6AAA9"/>
                </a:solidFill>
                <a:latin typeface="Arial"/>
                <a:cs typeface="Arial"/>
              </a:rPr>
              <a:t>	</a:t>
            </a:r>
            <a:r>
              <a:rPr sz="3600" spc="30" dirty="0">
                <a:solidFill>
                  <a:srgbClr val="A6AAA9"/>
                </a:solidFill>
                <a:latin typeface="Arial"/>
                <a:cs typeface="Arial"/>
              </a:rPr>
              <a:t>Mobile</a:t>
            </a:r>
            <a:r>
              <a:rPr sz="3600" dirty="0">
                <a:solidFill>
                  <a:srgbClr val="A6AAA9"/>
                </a:solidFill>
                <a:latin typeface="Arial"/>
                <a:cs typeface="Arial"/>
              </a:rPr>
              <a:t>	</a:t>
            </a:r>
            <a:r>
              <a:rPr sz="3600" spc="65" dirty="0">
                <a:solidFill>
                  <a:srgbClr val="A6AAA9"/>
                </a:solidFill>
                <a:latin typeface="Arial"/>
                <a:cs typeface="Arial"/>
              </a:rPr>
              <a:t>Ads</a:t>
            </a:r>
            <a:endParaRPr sz="3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5268" y="73752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04900" y="7331456"/>
            <a:ext cx="226123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20" dirty="0">
                <a:latin typeface="Arial"/>
                <a:cs typeface="Arial"/>
              </a:rPr>
              <a:t>Discussion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32400" y="5181600"/>
            <a:ext cx="2540000" cy="4521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023600" y="5194300"/>
            <a:ext cx="1778000" cy="3149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559800" y="6540500"/>
            <a:ext cx="1778000" cy="3162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68600" y="6540500"/>
            <a:ext cx="1778000" cy="31623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295900" y="3381755"/>
            <a:ext cx="241363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23900" algn="l"/>
              </a:tabLst>
            </a:pPr>
            <a:r>
              <a:rPr sz="3600" spc="95" dirty="0">
                <a:latin typeface="Arial"/>
                <a:cs typeface="Arial"/>
              </a:rPr>
              <a:t>Ad	Network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232400" y="1231900"/>
            <a:ext cx="2540000" cy="25350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3200" y="1549400"/>
            <a:ext cx="1772920" cy="17746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17500" y="3174745"/>
            <a:ext cx="1536065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30" dirty="0">
                <a:latin typeface="Arial"/>
                <a:cs typeface="Arial"/>
              </a:rPr>
              <a:t>Adve</a:t>
            </a:r>
            <a:r>
              <a:rPr sz="2600" spc="55" dirty="0">
                <a:latin typeface="Arial"/>
                <a:cs typeface="Arial"/>
              </a:rPr>
              <a:t>r</a:t>
            </a:r>
            <a:r>
              <a:rPr sz="2600" dirty="0">
                <a:latin typeface="Arial"/>
                <a:cs typeface="Arial"/>
              </a:rPr>
              <a:t>tiser</a:t>
            </a:r>
            <a:endParaRPr sz="2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768600" y="482600"/>
            <a:ext cx="1775460" cy="177224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563748" y="482600"/>
            <a:ext cx="1774051" cy="177224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028680" y="1549400"/>
            <a:ext cx="1772920" cy="17746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57800" y="6559925"/>
            <a:ext cx="619760" cy="619760"/>
          </a:xfrm>
          <a:custGeom>
            <a:avLst/>
            <a:gdLst/>
            <a:ahLst/>
            <a:cxnLst/>
            <a:rect l="l" t="t" r="r" b="b"/>
            <a:pathLst>
              <a:path w="619760" h="619759">
                <a:moveTo>
                  <a:pt x="0" y="0"/>
                </a:moveTo>
                <a:lnTo>
                  <a:pt x="619483" y="0"/>
                </a:lnTo>
                <a:lnTo>
                  <a:pt x="619483" y="619483"/>
                </a:lnTo>
                <a:lnTo>
                  <a:pt x="0" y="619483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04839" y="6559925"/>
            <a:ext cx="619760" cy="619760"/>
          </a:xfrm>
          <a:custGeom>
            <a:avLst/>
            <a:gdLst/>
            <a:ahLst/>
            <a:cxnLst/>
            <a:rect l="l" t="t" r="r" b="b"/>
            <a:pathLst>
              <a:path w="619759" h="619759">
                <a:moveTo>
                  <a:pt x="0" y="0"/>
                </a:moveTo>
                <a:lnTo>
                  <a:pt x="619483" y="0"/>
                </a:lnTo>
                <a:lnTo>
                  <a:pt x="619483" y="619483"/>
                </a:lnTo>
                <a:lnTo>
                  <a:pt x="0" y="619483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04839" y="7961654"/>
            <a:ext cx="619760" cy="619760"/>
          </a:xfrm>
          <a:custGeom>
            <a:avLst/>
            <a:gdLst/>
            <a:ahLst/>
            <a:cxnLst/>
            <a:rect l="l" t="t" r="r" b="b"/>
            <a:pathLst>
              <a:path w="619759" h="619759">
                <a:moveTo>
                  <a:pt x="0" y="0"/>
                </a:moveTo>
                <a:lnTo>
                  <a:pt x="619483" y="0"/>
                </a:lnTo>
                <a:lnTo>
                  <a:pt x="619483" y="619483"/>
                </a:lnTo>
                <a:lnTo>
                  <a:pt x="0" y="619483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885028" y="7273490"/>
            <a:ext cx="619760" cy="619760"/>
          </a:xfrm>
          <a:custGeom>
            <a:avLst/>
            <a:gdLst/>
            <a:ahLst/>
            <a:cxnLst/>
            <a:rect l="l" t="t" r="r" b="b"/>
            <a:pathLst>
              <a:path w="619759" h="619759">
                <a:moveTo>
                  <a:pt x="0" y="0"/>
                </a:moveTo>
                <a:lnTo>
                  <a:pt x="619483" y="0"/>
                </a:lnTo>
                <a:lnTo>
                  <a:pt x="619483" y="619483"/>
                </a:lnTo>
                <a:lnTo>
                  <a:pt x="0" y="619483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73810" y="6644704"/>
            <a:ext cx="3072765" cy="149860"/>
          </a:xfrm>
          <a:custGeom>
            <a:avLst/>
            <a:gdLst/>
            <a:ahLst/>
            <a:cxnLst/>
            <a:rect l="l" t="t" r="r" b="b"/>
            <a:pathLst>
              <a:path w="3072765" h="149859">
                <a:moveTo>
                  <a:pt x="0" y="92605"/>
                </a:moveTo>
                <a:lnTo>
                  <a:pt x="155177" y="71233"/>
                </a:lnTo>
                <a:lnTo>
                  <a:pt x="298825" y="54117"/>
                </a:lnTo>
                <a:lnTo>
                  <a:pt x="443500" y="39347"/>
                </a:lnTo>
                <a:lnTo>
                  <a:pt x="589203" y="26923"/>
                </a:lnTo>
                <a:lnTo>
                  <a:pt x="735932" y="16846"/>
                </a:lnTo>
                <a:lnTo>
                  <a:pt x="883688" y="9115"/>
                </a:lnTo>
                <a:lnTo>
                  <a:pt x="1032471" y="3730"/>
                </a:lnTo>
                <a:lnTo>
                  <a:pt x="1182281" y="692"/>
                </a:lnTo>
                <a:lnTo>
                  <a:pt x="1333117" y="0"/>
                </a:lnTo>
                <a:lnTo>
                  <a:pt x="1484980" y="1654"/>
                </a:lnTo>
                <a:lnTo>
                  <a:pt x="1637870" y="5654"/>
                </a:lnTo>
                <a:lnTo>
                  <a:pt x="1791786" y="12001"/>
                </a:lnTo>
                <a:lnTo>
                  <a:pt x="1946729" y="20694"/>
                </a:lnTo>
                <a:lnTo>
                  <a:pt x="2102699" y="31733"/>
                </a:lnTo>
                <a:lnTo>
                  <a:pt x="2259695" y="45118"/>
                </a:lnTo>
                <a:lnTo>
                  <a:pt x="2417718" y="60850"/>
                </a:lnTo>
                <a:lnTo>
                  <a:pt x="2576767" y="78928"/>
                </a:lnTo>
                <a:lnTo>
                  <a:pt x="2736842" y="99353"/>
                </a:lnTo>
                <a:lnTo>
                  <a:pt x="2897944" y="122124"/>
                </a:lnTo>
                <a:lnTo>
                  <a:pt x="3060073" y="147241"/>
                </a:lnTo>
                <a:lnTo>
                  <a:pt x="3072567" y="149318"/>
                </a:lnTo>
              </a:path>
            </a:pathLst>
          </a:custGeom>
          <a:ln w="254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43222" y="6754515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80180"/>
                </a:moveTo>
                <a:lnTo>
                  <a:pt x="13326" y="0"/>
                </a:lnTo>
                <a:lnTo>
                  <a:pt x="93506" y="13326"/>
                </a:lnTo>
                <a:lnTo>
                  <a:pt x="80180" y="93506"/>
                </a:lnTo>
                <a:lnTo>
                  <a:pt x="0" y="80180"/>
                </a:lnTo>
                <a:close/>
              </a:path>
            </a:pathLst>
          </a:custGeom>
          <a:ln w="25399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83826" y="6697667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80355" y="0"/>
                </a:moveTo>
                <a:lnTo>
                  <a:pt x="92580" y="80355"/>
                </a:lnTo>
                <a:lnTo>
                  <a:pt x="12224" y="92580"/>
                </a:lnTo>
                <a:lnTo>
                  <a:pt x="0" y="12224"/>
                </a:lnTo>
                <a:lnTo>
                  <a:pt x="80355" y="0"/>
                </a:lnTo>
                <a:close/>
              </a:path>
            </a:pathLst>
          </a:custGeom>
          <a:ln w="254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41965" y="7672228"/>
            <a:ext cx="1132840" cy="240029"/>
          </a:xfrm>
          <a:custGeom>
            <a:avLst/>
            <a:gdLst/>
            <a:ahLst/>
            <a:cxnLst/>
            <a:rect l="l" t="t" r="r" b="b"/>
            <a:pathLst>
              <a:path w="1132839" h="240029">
                <a:moveTo>
                  <a:pt x="0" y="239766"/>
                </a:moveTo>
                <a:lnTo>
                  <a:pt x="67805" y="225410"/>
                </a:lnTo>
                <a:lnTo>
                  <a:pt x="123186" y="213684"/>
                </a:lnTo>
                <a:lnTo>
                  <a:pt x="178566" y="201959"/>
                </a:lnTo>
                <a:lnTo>
                  <a:pt x="233947" y="190234"/>
                </a:lnTo>
                <a:lnTo>
                  <a:pt x="289327" y="178509"/>
                </a:lnTo>
                <a:lnTo>
                  <a:pt x="344707" y="166784"/>
                </a:lnTo>
                <a:lnTo>
                  <a:pt x="400087" y="155058"/>
                </a:lnTo>
                <a:lnTo>
                  <a:pt x="455467" y="143333"/>
                </a:lnTo>
                <a:lnTo>
                  <a:pt x="510847" y="131608"/>
                </a:lnTo>
                <a:lnTo>
                  <a:pt x="566227" y="119883"/>
                </a:lnTo>
                <a:lnTo>
                  <a:pt x="621606" y="108158"/>
                </a:lnTo>
                <a:lnTo>
                  <a:pt x="676986" y="96433"/>
                </a:lnTo>
                <a:lnTo>
                  <a:pt x="732365" y="84708"/>
                </a:lnTo>
                <a:lnTo>
                  <a:pt x="787745" y="72983"/>
                </a:lnTo>
                <a:lnTo>
                  <a:pt x="843124" y="61258"/>
                </a:lnTo>
                <a:lnTo>
                  <a:pt x="898503" y="49533"/>
                </a:lnTo>
                <a:lnTo>
                  <a:pt x="953882" y="37808"/>
                </a:lnTo>
                <a:lnTo>
                  <a:pt x="1009262" y="26083"/>
                </a:lnTo>
                <a:lnTo>
                  <a:pt x="1064641" y="14358"/>
                </a:lnTo>
                <a:lnTo>
                  <a:pt x="1120020" y="2633"/>
                </a:lnTo>
                <a:lnTo>
                  <a:pt x="1132457" y="0"/>
                </a:lnTo>
              </a:path>
            </a:pathLst>
          </a:custGeom>
          <a:ln w="254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69485" y="7614897"/>
            <a:ext cx="96520" cy="96520"/>
          </a:xfrm>
          <a:custGeom>
            <a:avLst/>
            <a:gdLst/>
            <a:ahLst/>
            <a:cxnLst/>
            <a:rect l="l" t="t" r="r" b="b"/>
            <a:pathLst>
              <a:path w="96520" h="96520">
                <a:moveTo>
                  <a:pt x="16835" y="96352"/>
                </a:moveTo>
                <a:lnTo>
                  <a:pt x="0" y="16835"/>
                </a:lnTo>
                <a:lnTo>
                  <a:pt x="79517" y="0"/>
                </a:lnTo>
                <a:lnTo>
                  <a:pt x="96352" y="79517"/>
                </a:lnTo>
                <a:lnTo>
                  <a:pt x="16835" y="96352"/>
                </a:lnTo>
                <a:close/>
              </a:path>
            </a:pathLst>
          </a:custGeom>
          <a:ln w="25399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50552" y="7872972"/>
            <a:ext cx="96520" cy="96520"/>
          </a:xfrm>
          <a:custGeom>
            <a:avLst/>
            <a:gdLst/>
            <a:ahLst/>
            <a:cxnLst/>
            <a:rect l="l" t="t" r="r" b="b"/>
            <a:pathLst>
              <a:path w="96520" h="96520">
                <a:moveTo>
                  <a:pt x="79517" y="0"/>
                </a:moveTo>
                <a:lnTo>
                  <a:pt x="96352" y="79517"/>
                </a:lnTo>
                <a:lnTo>
                  <a:pt x="16835" y="96352"/>
                </a:lnTo>
                <a:lnTo>
                  <a:pt x="0" y="16835"/>
                </a:lnTo>
                <a:lnTo>
                  <a:pt x="79517" y="0"/>
                </a:lnTo>
                <a:close/>
              </a:path>
            </a:pathLst>
          </a:custGeom>
          <a:ln w="25399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36974" y="8177340"/>
            <a:ext cx="1227455" cy="70485"/>
          </a:xfrm>
          <a:custGeom>
            <a:avLst/>
            <a:gdLst/>
            <a:ahLst/>
            <a:cxnLst/>
            <a:rect l="l" t="t" r="r" b="b"/>
            <a:pathLst>
              <a:path w="1227454" h="70484">
                <a:moveTo>
                  <a:pt x="0" y="69966"/>
                </a:moveTo>
                <a:lnTo>
                  <a:pt x="12679" y="69242"/>
                </a:lnTo>
                <a:lnTo>
                  <a:pt x="72754" y="65816"/>
                </a:lnTo>
                <a:lnTo>
                  <a:pt x="132829" y="62390"/>
                </a:lnTo>
                <a:lnTo>
                  <a:pt x="192904" y="58964"/>
                </a:lnTo>
                <a:lnTo>
                  <a:pt x="252979" y="55538"/>
                </a:lnTo>
                <a:lnTo>
                  <a:pt x="313054" y="52112"/>
                </a:lnTo>
                <a:lnTo>
                  <a:pt x="373129" y="48686"/>
                </a:lnTo>
                <a:lnTo>
                  <a:pt x="433204" y="45260"/>
                </a:lnTo>
                <a:lnTo>
                  <a:pt x="493279" y="41835"/>
                </a:lnTo>
                <a:lnTo>
                  <a:pt x="553354" y="38409"/>
                </a:lnTo>
                <a:lnTo>
                  <a:pt x="613429" y="34983"/>
                </a:lnTo>
                <a:lnTo>
                  <a:pt x="673504" y="31557"/>
                </a:lnTo>
                <a:lnTo>
                  <a:pt x="733579" y="28131"/>
                </a:lnTo>
                <a:lnTo>
                  <a:pt x="793654" y="24705"/>
                </a:lnTo>
                <a:lnTo>
                  <a:pt x="853729" y="21279"/>
                </a:lnTo>
                <a:lnTo>
                  <a:pt x="913804" y="17853"/>
                </a:lnTo>
                <a:lnTo>
                  <a:pt x="973879" y="14427"/>
                </a:lnTo>
                <a:lnTo>
                  <a:pt x="1033954" y="11001"/>
                </a:lnTo>
                <a:lnTo>
                  <a:pt x="1094029" y="7575"/>
                </a:lnTo>
                <a:lnTo>
                  <a:pt x="1154104" y="4149"/>
                </a:lnTo>
                <a:lnTo>
                  <a:pt x="1214179" y="723"/>
                </a:lnTo>
                <a:lnTo>
                  <a:pt x="1226860" y="0"/>
                </a:lnTo>
              </a:path>
            </a:pathLst>
          </a:custGeom>
          <a:ln w="254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465070" y="8131936"/>
            <a:ext cx="86360" cy="86360"/>
          </a:xfrm>
          <a:custGeom>
            <a:avLst/>
            <a:gdLst/>
            <a:ahLst/>
            <a:cxnLst/>
            <a:rect l="l" t="t" r="r" b="b"/>
            <a:pathLst>
              <a:path w="86359" h="86359">
                <a:moveTo>
                  <a:pt x="4627" y="85775"/>
                </a:moveTo>
                <a:lnTo>
                  <a:pt x="0" y="4627"/>
                </a:lnTo>
                <a:lnTo>
                  <a:pt x="81148" y="0"/>
                </a:lnTo>
                <a:lnTo>
                  <a:pt x="85775" y="81148"/>
                </a:lnTo>
                <a:lnTo>
                  <a:pt x="4627" y="85775"/>
                </a:lnTo>
                <a:close/>
              </a:path>
            </a:pathLst>
          </a:custGeom>
          <a:ln w="254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149962" y="8206935"/>
            <a:ext cx="86360" cy="86360"/>
          </a:xfrm>
          <a:custGeom>
            <a:avLst/>
            <a:gdLst/>
            <a:ahLst/>
            <a:cxnLst/>
            <a:rect l="l" t="t" r="r" b="b"/>
            <a:pathLst>
              <a:path w="86359" h="86359">
                <a:moveTo>
                  <a:pt x="81148" y="0"/>
                </a:moveTo>
                <a:lnTo>
                  <a:pt x="85775" y="81148"/>
                </a:lnTo>
                <a:lnTo>
                  <a:pt x="4627" y="85775"/>
                </a:lnTo>
                <a:lnTo>
                  <a:pt x="0" y="4627"/>
                </a:lnTo>
                <a:lnTo>
                  <a:pt x="81148" y="0"/>
                </a:lnTo>
                <a:close/>
              </a:path>
            </a:pathLst>
          </a:custGeom>
          <a:ln w="254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236317" y="6926505"/>
            <a:ext cx="3693795" cy="210820"/>
          </a:xfrm>
          <a:custGeom>
            <a:avLst/>
            <a:gdLst/>
            <a:ahLst/>
            <a:cxnLst/>
            <a:rect l="l" t="t" r="r" b="b"/>
            <a:pathLst>
              <a:path w="3693795" h="210820">
                <a:moveTo>
                  <a:pt x="0" y="0"/>
                </a:moveTo>
                <a:lnTo>
                  <a:pt x="252693" y="31841"/>
                </a:lnTo>
                <a:lnTo>
                  <a:pt x="486825" y="59685"/>
                </a:lnTo>
                <a:lnTo>
                  <a:pt x="714990" y="85174"/>
                </a:lnTo>
                <a:lnTo>
                  <a:pt x="937186" y="108308"/>
                </a:lnTo>
                <a:lnTo>
                  <a:pt x="1153415" y="129089"/>
                </a:lnTo>
                <a:lnTo>
                  <a:pt x="1363676" y="147515"/>
                </a:lnTo>
                <a:lnTo>
                  <a:pt x="1567969" y="163587"/>
                </a:lnTo>
                <a:lnTo>
                  <a:pt x="1766293" y="177304"/>
                </a:lnTo>
                <a:lnTo>
                  <a:pt x="1958650" y="188667"/>
                </a:lnTo>
                <a:lnTo>
                  <a:pt x="2145039" y="197676"/>
                </a:lnTo>
                <a:lnTo>
                  <a:pt x="2325460" y="204331"/>
                </a:lnTo>
                <a:lnTo>
                  <a:pt x="2499913" y="208631"/>
                </a:lnTo>
                <a:lnTo>
                  <a:pt x="2668397" y="210577"/>
                </a:lnTo>
                <a:lnTo>
                  <a:pt x="2830914" y="210169"/>
                </a:lnTo>
                <a:lnTo>
                  <a:pt x="2987463" y="207406"/>
                </a:lnTo>
                <a:lnTo>
                  <a:pt x="3138043" y="202289"/>
                </a:lnTo>
                <a:lnTo>
                  <a:pt x="3282655" y="194817"/>
                </a:lnTo>
                <a:lnTo>
                  <a:pt x="3421299" y="184992"/>
                </a:lnTo>
                <a:lnTo>
                  <a:pt x="3553975" y="172811"/>
                </a:lnTo>
                <a:lnTo>
                  <a:pt x="3680683" y="158277"/>
                </a:lnTo>
                <a:lnTo>
                  <a:pt x="3693269" y="156529"/>
                </a:lnTo>
              </a:path>
            </a:pathLst>
          </a:custGeom>
          <a:ln w="254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927518" y="7031112"/>
            <a:ext cx="92075" cy="92075"/>
          </a:xfrm>
          <a:custGeom>
            <a:avLst/>
            <a:gdLst/>
            <a:ahLst/>
            <a:cxnLst/>
            <a:rect l="l" t="t" r="r" b="b"/>
            <a:pathLst>
              <a:path w="92075" h="92075">
                <a:moveTo>
                  <a:pt x="11179" y="91687"/>
                </a:moveTo>
                <a:lnTo>
                  <a:pt x="0" y="11179"/>
                </a:lnTo>
                <a:lnTo>
                  <a:pt x="80507" y="0"/>
                </a:lnTo>
                <a:lnTo>
                  <a:pt x="91687" y="80507"/>
                </a:lnTo>
                <a:lnTo>
                  <a:pt x="11179" y="91687"/>
                </a:lnTo>
                <a:close/>
              </a:path>
            </a:pathLst>
          </a:custGeom>
          <a:ln w="254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146935" y="6875225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40" h="91440">
                <a:moveTo>
                  <a:pt x="91118" y="10521"/>
                </a:moveTo>
                <a:lnTo>
                  <a:pt x="80596" y="91118"/>
                </a:lnTo>
                <a:lnTo>
                  <a:pt x="0" y="80596"/>
                </a:lnTo>
                <a:lnTo>
                  <a:pt x="10521" y="0"/>
                </a:lnTo>
                <a:lnTo>
                  <a:pt x="91118" y="10521"/>
                </a:lnTo>
                <a:close/>
              </a:path>
            </a:pathLst>
          </a:custGeom>
          <a:ln w="254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40354" y="3242446"/>
            <a:ext cx="3597910" cy="1946275"/>
          </a:xfrm>
          <a:custGeom>
            <a:avLst/>
            <a:gdLst/>
            <a:ahLst/>
            <a:cxnLst/>
            <a:rect l="l" t="t" r="r" b="b"/>
            <a:pathLst>
              <a:path w="3597910" h="1946275">
                <a:moveTo>
                  <a:pt x="0" y="1946054"/>
                </a:moveTo>
                <a:lnTo>
                  <a:pt x="71878" y="1791229"/>
                </a:lnTo>
                <a:lnTo>
                  <a:pt x="155025" y="1642470"/>
                </a:lnTo>
                <a:lnTo>
                  <a:pt x="249440" y="1499778"/>
                </a:lnTo>
                <a:lnTo>
                  <a:pt x="355123" y="1363153"/>
                </a:lnTo>
                <a:lnTo>
                  <a:pt x="472074" y="1232594"/>
                </a:lnTo>
                <a:lnTo>
                  <a:pt x="600293" y="1108103"/>
                </a:lnTo>
                <a:lnTo>
                  <a:pt x="739780" y="989678"/>
                </a:lnTo>
                <a:lnTo>
                  <a:pt x="890535" y="877320"/>
                </a:lnTo>
                <a:lnTo>
                  <a:pt x="1052558" y="771029"/>
                </a:lnTo>
                <a:lnTo>
                  <a:pt x="1225849" y="670805"/>
                </a:lnTo>
                <a:lnTo>
                  <a:pt x="1410408" y="576648"/>
                </a:lnTo>
                <a:lnTo>
                  <a:pt x="1606235" y="488557"/>
                </a:lnTo>
                <a:lnTo>
                  <a:pt x="1813330" y="406534"/>
                </a:lnTo>
                <a:lnTo>
                  <a:pt x="2031692" y="330577"/>
                </a:lnTo>
                <a:lnTo>
                  <a:pt x="2261323" y="260687"/>
                </a:lnTo>
                <a:lnTo>
                  <a:pt x="2502222" y="196864"/>
                </a:lnTo>
                <a:lnTo>
                  <a:pt x="2754389" y="139108"/>
                </a:lnTo>
                <a:lnTo>
                  <a:pt x="3017824" y="87418"/>
                </a:lnTo>
                <a:lnTo>
                  <a:pt x="3292527" y="41795"/>
                </a:lnTo>
                <a:lnTo>
                  <a:pt x="3578498" y="2240"/>
                </a:lnTo>
                <a:lnTo>
                  <a:pt x="3597422" y="0"/>
                </a:lnTo>
              </a:path>
            </a:pathLst>
          </a:custGeom>
          <a:ln w="38100">
            <a:solidFill>
              <a:srgbClr val="0433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809006" y="3161446"/>
            <a:ext cx="148590" cy="167005"/>
          </a:xfrm>
          <a:custGeom>
            <a:avLst/>
            <a:gdLst/>
            <a:ahLst/>
            <a:cxnLst/>
            <a:rect l="l" t="t" r="r" b="b"/>
            <a:pathLst>
              <a:path w="148589" h="167004">
                <a:moveTo>
                  <a:pt x="19706" y="166477"/>
                </a:moveTo>
                <a:lnTo>
                  <a:pt x="148584" y="66816"/>
                </a:lnTo>
                <a:lnTo>
                  <a:pt x="0" y="0"/>
                </a:lnTo>
              </a:path>
            </a:pathLst>
          </a:custGeom>
          <a:ln w="38099">
            <a:solidFill>
              <a:srgbClr val="0433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818859" y="3236474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4">
                <a:moveTo>
                  <a:pt x="0" y="0"/>
                </a:moveTo>
                <a:lnTo>
                  <a:pt x="138731" y="0"/>
                </a:lnTo>
              </a:path>
            </a:pathLst>
          </a:custGeom>
          <a:ln w="16422">
            <a:solidFill>
              <a:srgbClr val="0433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30093" y="4028713"/>
            <a:ext cx="1831975" cy="2512060"/>
          </a:xfrm>
          <a:custGeom>
            <a:avLst/>
            <a:gdLst/>
            <a:ahLst/>
            <a:cxnLst/>
            <a:rect l="l" t="t" r="r" b="b"/>
            <a:pathLst>
              <a:path w="1831975" h="2512059">
                <a:moveTo>
                  <a:pt x="0" y="2511786"/>
                </a:moveTo>
                <a:lnTo>
                  <a:pt x="9856" y="2359104"/>
                </a:lnTo>
                <a:lnTo>
                  <a:pt x="28227" y="2209321"/>
                </a:lnTo>
                <a:lnTo>
                  <a:pt x="55111" y="2062437"/>
                </a:lnTo>
                <a:lnTo>
                  <a:pt x="90510" y="1918452"/>
                </a:lnTo>
                <a:lnTo>
                  <a:pt x="134423" y="1777365"/>
                </a:lnTo>
                <a:lnTo>
                  <a:pt x="186850" y="1639178"/>
                </a:lnTo>
                <a:lnTo>
                  <a:pt x="247791" y="1503889"/>
                </a:lnTo>
                <a:lnTo>
                  <a:pt x="317246" y="1371500"/>
                </a:lnTo>
                <a:lnTo>
                  <a:pt x="395215" y="1242009"/>
                </a:lnTo>
                <a:lnTo>
                  <a:pt x="481698" y="1115417"/>
                </a:lnTo>
                <a:lnTo>
                  <a:pt x="576695" y="991725"/>
                </a:lnTo>
                <a:lnTo>
                  <a:pt x="680206" y="870931"/>
                </a:lnTo>
                <a:lnTo>
                  <a:pt x="792231" y="753036"/>
                </a:lnTo>
                <a:lnTo>
                  <a:pt x="912770" y="638040"/>
                </a:lnTo>
                <a:lnTo>
                  <a:pt x="1041823" y="525942"/>
                </a:lnTo>
                <a:lnTo>
                  <a:pt x="1179391" y="416744"/>
                </a:lnTo>
                <a:lnTo>
                  <a:pt x="1325472" y="310445"/>
                </a:lnTo>
                <a:lnTo>
                  <a:pt x="1480067" y="207045"/>
                </a:lnTo>
                <a:lnTo>
                  <a:pt x="1643177" y="106543"/>
                </a:lnTo>
                <a:lnTo>
                  <a:pt x="1814800" y="8941"/>
                </a:lnTo>
                <a:lnTo>
                  <a:pt x="1831670" y="0"/>
                </a:lnTo>
              </a:path>
            </a:pathLst>
          </a:custGeom>
          <a:ln w="38100">
            <a:solidFill>
              <a:srgbClr val="0433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05679" y="3963573"/>
            <a:ext cx="163195" cy="148590"/>
          </a:xfrm>
          <a:custGeom>
            <a:avLst/>
            <a:gdLst/>
            <a:ahLst/>
            <a:cxnLst/>
            <a:rect l="l" t="t" r="r" b="b"/>
            <a:pathLst>
              <a:path w="163195" h="148589">
                <a:moveTo>
                  <a:pt x="78505" y="148121"/>
                </a:moveTo>
                <a:lnTo>
                  <a:pt x="162687" y="8639"/>
                </a:lnTo>
                <a:lnTo>
                  <a:pt x="0" y="0"/>
                </a:lnTo>
              </a:path>
            </a:pathLst>
          </a:custGeom>
          <a:ln w="38099">
            <a:solidFill>
              <a:srgbClr val="0433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36010" y="3955380"/>
            <a:ext cx="141605" cy="99695"/>
          </a:xfrm>
          <a:custGeom>
            <a:avLst/>
            <a:gdLst/>
            <a:ahLst/>
            <a:cxnLst/>
            <a:rect l="l" t="t" r="r" b="b"/>
            <a:pathLst>
              <a:path w="141604" h="99695">
                <a:moveTo>
                  <a:pt x="17842" y="99085"/>
                </a:moveTo>
                <a:lnTo>
                  <a:pt x="0" y="65421"/>
                </a:lnTo>
                <a:lnTo>
                  <a:pt x="123434" y="0"/>
                </a:lnTo>
                <a:lnTo>
                  <a:pt x="141276" y="33664"/>
                </a:lnTo>
                <a:lnTo>
                  <a:pt x="17842" y="99085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598343" y="3962400"/>
            <a:ext cx="1967230" cy="3992245"/>
          </a:xfrm>
          <a:custGeom>
            <a:avLst/>
            <a:gdLst/>
            <a:ahLst/>
            <a:cxnLst/>
            <a:rect l="l" t="t" r="r" b="b"/>
            <a:pathLst>
              <a:path w="1967229" h="3992245">
                <a:moveTo>
                  <a:pt x="20619" y="3992050"/>
                </a:moveTo>
                <a:lnTo>
                  <a:pt x="18974" y="3973071"/>
                </a:lnTo>
                <a:lnTo>
                  <a:pt x="3549" y="3694617"/>
                </a:lnTo>
                <a:lnTo>
                  <a:pt x="0" y="3424563"/>
                </a:lnTo>
                <a:lnTo>
                  <a:pt x="8327" y="3162909"/>
                </a:lnTo>
                <a:lnTo>
                  <a:pt x="28530" y="2909655"/>
                </a:lnTo>
                <a:lnTo>
                  <a:pt x="60610" y="2664801"/>
                </a:lnTo>
                <a:lnTo>
                  <a:pt x="104565" y="2428347"/>
                </a:lnTo>
                <a:lnTo>
                  <a:pt x="160398" y="2200293"/>
                </a:lnTo>
                <a:lnTo>
                  <a:pt x="228106" y="1980639"/>
                </a:lnTo>
                <a:lnTo>
                  <a:pt x="307690" y="1769385"/>
                </a:lnTo>
                <a:lnTo>
                  <a:pt x="399151" y="1566532"/>
                </a:lnTo>
                <a:lnTo>
                  <a:pt x="502488" y="1372078"/>
                </a:lnTo>
                <a:lnTo>
                  <a:pt x="617701" y="1186025"/>
                </a:lnTo>
                <a:lnTo>
                  <a:pt x="744791" y="1008371"/>
                </a:lnTo>
                <a:lnTo>
                  <a:pt x="883756" y="839118"/>
                </a:lnTo>
                <a:lnTo>
                  <a:pt x="1034598" y="678265"/>
                </a:lnTo>
                <a:lnTo>
                  <a:pt x="1197316" y="525812"/>
                </a:lnTo>
                <a:lnTo>
                  <a:pt x="1371911" y="381759"/>
                </a:lnTo>
                <a:lnTo>
                  <a:pt x="1558381" y="246105"/>
                </a:lnTo>
                <a:lnTo>
                  <a:pt x="1756728" y="118852"/>
                </a:lnTo>
                <a:lnTo>
                  <a:pt x="1966951" y="0"/>
                </a:lnTo>
              </a:path>
            </a:pathLst>
          </a:custGeom>
          <a:ln w="38100">
            <a:solidFill>
              <a:srgbClr val="FF2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533810" y="7928235"/>
            <a:ext cx="167005" cy="146685"/>
          </a:xfrm>
          <a:custGeom>
            <a:avLst/>
            <a:gdLst/>
            <a:ahLst/>
            <a:cxnLst/>
            <a:rect l="l" t="t" r="r" b="b"/>
            <a:pathLst>
              <a:path w="167004" h="146684">
                <a:moveTo>
                  <a:pt x="0" y="14472"/>
                </a:moveTo>
                <a:lnTo>
                  <a:pt x="95567" y="146414"/>
                </a:lnTo>
                <a:lnTo>
                  <a:pt x="167014" y="0"/>
                </a:lnTo>
              </a:path>
            </a:pathLst>
          </a:custGeom>
          <a:ln w="38099">
            <a:solidFill>
              <a:srgbClr val="FF2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617317" y="7935472"/>
            <a:ext cx="12065" cy="139700"/>
          </a:xfrm>
          <a:custGeom>
            <a:avLst/>
            <a:gdLst/>
            <a:ahLst/>
            <a:cxnLst/>
            <a:rect l="l" t="t" r="r" b="b"/>
            <a:pathLst>
              <a:path w="12064" h="139700">
                <a:moveTo>
                  <a:pt x="0" y="0"/>
                </a:moveTo>
                <a:lnTo>
                  <a:pt x="12060" y="139178"/>
                </a:lnTo>
              </a:path>
            </a:pathLst>
          </a:custGeom>
          <a:ln w="38099">
            <a:solidFill>
              <a:srgbClr val="FF2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854312" y="4080190"/>
            <a:ext cx="1729105" cy="2460625"/>
          </a:xfrm>
          <a:custGeom>
            <a:avLst/>
            <a:gdLst/>
            <a:ahLst/>
            <a:cxnLst/>
            <a:rect l="l" t="t" r="r" b="b"/>
            <a:pathLst>
              <a:path w="1729104" h="2460625">
                <a:moveTo>
                  <a:pt x="1728639" y="2460310"/>
                </a:moveTo>
                <a:lnTo>
                  <a:pt x="1697248" y="2340369"/>
                </a:lnTo>
                <a:lnTo>
                  <a:pt x="1660140" y="2220171"/>
                </a:lnTo>
                <a:lnTo>
                  <a:pt x="1617315" y="2099715"/>
                </a:lnTo>
                <a:lnTo>
                  <a:pt x="1568772" y="1979001"/>
                </a:lnTo>
                <a:lnTo>
                  <a:pt x="1514512" y="1858030"/>
                </a:lnTo>
                <a:lnTo>
                  <a:pt x="1454535" y="1736800"/>
                </a:lnTo>
                <a:lnTo>
                  <a:pt x="1388840" y="1615312"/>
                </a:lnTo>
                <a:lnTo>
                  <a:pt x="1317428" y="1493567"/>
                </a:lnTo>
                <a:lnTo>
                  <a:pt x="1240299" y="1371564"/>
                </a:lnTo>
                <a:lnTo>
                  <a:pt x="1157452" y="1249303"/>
                </a:lnTo>
                <a:lnTo>
                  <a:pt x="1068888" y="1126784"/>
                </a:lnTo>
                <a:lnTo>
                  <a:pt x="974606" y="1004007"/>
                </a:lnTo>
                <a:lnTo>
                  <a:pt x="874607" y="880972"/>
                </a:lnTo>
                <a:lnTo>
                  <a:pt x="768891" y="757680"/>
                </a:lnTo>
                <a:lnTo>
                  <a:pt x="657458" y="634129"/>
                </a:lnTo>
                <a:lnTo>
                  <a:pt x="540307" y="510321"/>
                </a:lnTo>
                <a:lnTo>
                  <a:pt x="417438" y="386255"/>
                </a:lnTo>
                <a:lnTo>
                  <a:pt x="288853" y="261931"/>
                </a:lnTo>
                <a:lnTo>
                  <a:pt x="154550" y="137349"/>
                </a:lnTo>
                <a:lnTo>
                  <a:pt x="14529" y="12509"/>
                </a:lnTo>
                <a:lnTo>
                  <a:pt x="0" y="0"/>
                </a:lnTo>
              </a:path>
            </a:pathLst>
          </a:custGeom>
          <a:ln w="38100">
            <a:solidFill>
              <a:srgbClr val="0433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762880" y="4001472"/>
            <a:ext cx="160655" cy="154940"/>
          </a:xfrm>
          <a:custGeom>
            <a:avLst/>
            <a:gdLst/>
            <a:ahLst/>
            <a:cxnLst/>
            <a:rect l="l" t="t" r="r" b="b"/>
            <a:pathLst>
              <a:path w="160654" h="154939">
                <a:moveTo>
                  <a:pt x="160557" y="27626"/>
                </a:moveTo>
                <a:lnTo>
                  <a:pt x="0" y="0"/>
                </a:lnTo>
                <a:lnTo>
                  <a:pt x="51179" y="154669"/>
                </a:lnTo>
              </a:path>
            </a:pathLst>
          </a:custGeom>
          <a:ln w="38099">
            <a:solidFill>
              <a:srgbClr val="0433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750450" y="3987035"/>
            <a:ext cx="130810" cy="120014"/>
          </a:xfrm>
          <a:custGeom>
            <a:avLst/>
            <a:gdLst/>
            <a:ahLst/>
            <a:cxnLst/>
            <a:rect l="l" t="t" r="r" b="b"/>
            <a:pathLst>
              <a:path w="130809" h="120014">
                <a:moveTo>
                  <a:pt x="130726" y="91148"/>
                </a:moveTo>
                <a:lnTo>
                  <a:pt x="105868" y="120021"/>
                </a:lnTo>
                <a:lnTo>
                  <a:pt x="0" y="28873"/>
                </a:lnTo>
                <a:lnTo>
                  <a:pt x="24858" y="0"/>
                </a:lnTo>
                <a:lnTo>
                  <a:pt x="130726" y="91148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442200" y="3987800"/>
            <a:ext cx="2043430" cy="4996815"/>
          </a:xfrm>
          <a:custGeom>
            <a:avLst/>
            <a:gdLst/>
            <a:ahLst/>
            <a:cxnLst/>
            <a:rect l="l" t="t" r="r" b="b"/>
            <a:pathLst>
              <a:path w="2043429" h="4996815">
                <a:moveTo>
                  <a:pt x="0" y="0"/>
                </a:moveTo>
                <a:lnTo>
                  <a:pt x="211340" y="192143"/>
                </a:lnTo>
                <a:lnTo>
                  <a:pt x="411146" y="390256"/>
                </a:lnTo>
                <a:lnTo>
                  <a:pt x="599416" y="594341"/>
                </a:lnTo>
                <a:lnTo>
                  <a:pt x="776152" y="804396"/>
                </a:lnTo>
                <a:lnTo>
                  <a:pt x="941352" y="1020422"/>
                </a:lnTo>
                <a:lnTo>
                  <a:pt x="1095017" y="1242418"/>
                </a:lnTo>
                <a:lnTo>
                  <a:pt x="1237147" y="1470385"/>
                </a:lnTo>
                <a:lnTo>
                  <a:pt x="1367742" y="1704323"/>
                </a:lnTo>
                <a:lnTo>
                  <a:pt x="1486802" y="1944232"/>
                </a:lnTo>
                <a:lnTo>
                  <a:pt x="1594327" y="2190111"/>
                </a:lnTo>
                <a:lnTo>
                  <a:pt x="1690316" y="2441961"/>
                </a:lnTo>
                <a:lnTo>
                  <a:pt x="1774771" y="2699782"/>
                </a:lnTo>
                <a:lnTo>
                  <a:pt x="1847690" y="2963573"/>
                </a:lnTo>
                <a:lnTo>
                  <a:pt x="1909074" y="3233335"/>
                </a:lnTo>
                <a:lnTo>
                  <a:pt x="1958923" y="3509068"/>
                </a:lnTo>
                <a:lnTo>
                  <a:pt x="1997238" y="3790771"/>
                </a:lnTo>
                <a:lnTo>
                  <a:pt x="2024016" y="4078446"/>
                </a:lnTo>
                <a:lnTo>
                  <a:pt x="2039260" y="4372090"/>
                </a:lnTo>
                <a:lnTo>
                  <a:pt x="2042969" y="4671706"/>
                </a:lnTo>
                <a:lnTo>
                  <a:pt x="2035143" y="4977292"/>
                </a:lnTo>
                <a:lnTo>
                  <a:pt x="2034129" y="4996249"/>
                </a:lnTo>
              </a:path>
            </a:pathLst>
          </a:custGeom>
          <a:ln w="38100">
            <a:solidFill>
              <a:srgbClr val="FF2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393646" y="8960553"/>
            <a:ext cx="167640" cy="144145"/>
          </a:xfrm>
          <a:custGeom>
            <a:avLst/>
            <a:gdLst/>
            <a:ahLst/>
            <a:cxnLst/>
            <a:rect l="l" t="t" r="r" b="b"/>
            <a:pathLst>
              <a:path w="167640" h="144145">
                <a:moveTo>
                  <a:pt x="0" y="0"/>
                </a:moveTo>
                <a:lnTo>
                  <a:pt x="76243" y="143974"/>
                </a:lnTo>
                <a:lnTo>
                  <a:pt x="167401" y="8947"/>
                </a:lnTo>
              </a:path>
            </a:pathLst>
          </a:custGeom>
          <a:ln w="38099">
            <a:solidFill>
              <a:srgbClr val="FF2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469890" y="8965027"/>
            <a:ext cx="7620" cy="139700"/>
          </a:xfrm>
          <a:custGeom>
            <a:avLst/>
            <a:gdLst/>
            <a:ahLst/>
            <a:cxnLst/>
            <a:rect l="l" t="t" r="r" b="b"/>
            <a:pathLst>
              <a:path w="7620" h="139700">
                <a:moveTo>
                  <a:pt x="7456" y="0"/>
                </a:moveTo>
                <a:lnTo>
                  <a:pt x="0" y="139500"/>
                </a:lnTo>
              </a:path>
            </a:pathLst>
          </a:custGeom>
          <a:ln w="38099">
            <a:solidFill>
              <a:srgbClr val="FF2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240331" y="3258696"/>
            <a:ext cx="3734435" cy="1930400"/>
          </a:xfrm>
          <a:custGeom>
            <a:avLst/>
            <a:gdLst/>
            <a:ahLst/>
            <a:cxnLst/>
            <a:rect l="l" t="t" r="r" b="b"/>
            <a:pathLst>
              <a:path w="3734434" h="1930400">
                <a:moveTo>
                  <a:pt x="0" y="0"/>
                </a:moveTo>
                <a:lnTo>
                  <a:pt x="317409" y="79628"/>
                </a:lnTo>
                <a:lnTo>
                  <a:pt x="604384" y="157048"/>
                </a:lnTo>
                <a:lnTo>
                  <a:pt x="879451" y="236685"/>
                </a:lnTo>
                <a:lnTo>
                  <a:pt x="1142612" y="318540"/>
                </a:lnTo>
                <a:lnTo>
                  <a:pt x="1393867" y="402613"/>
                </a:lnTo>
                <a:lnTo>
                  <a:pt x="1633214" y="488903"/>
                </a:lnTo>
                <a:lnTo>
                  <a:pt x="1860655" y="577411"/>
                </a:lnTo>
                <a:lnTo>
                  <a:pt x="2076189" y="668136"/>
                </a:lnTo>
                <a:lnTo>
                  <a:pt x="2279817" y="761078"/>
                </a:lnTo>
                <a:lnTo>
                  <a:pt x="2471538" y="856239"/>
                </a:lnTo>
                <a:lnTo>
                  <a:pt x="2651353" y="953616"/>
                </a:lnTo>
                <a:lnTo>
                  <a:pt x="2819261" y="1053212"/>
                </a:lnTo>
                <a:lnTo>
                  <a:pt x="2975262" y="1155025"/>
                </a:lnTo>
                <a:lnTo>
                  <a:pt x="3119357" y="1259055"/>
                </a:lnTo>
                <a:lnTo>
                  <a:pt x="3251545" y="1365303"/>
                </a:lnTo>
                <a:lnTo>
                  <a:pt x="3371827" y="1473769"/>
                </a:lnTo>
                <a:lnTo>
                  <a:pt x="3480202" y="1584452"/>
                </a:lnTo>
                <a:lnTo>
                  <a:pt x="3576671" y="1697352"/>
                </a:lnTo>
                <a:lnTo>
                  <a:pt x="3661233" y="1812471"/>
                </a:lnTo>
                <a:lnTo>
                  <a:pt x="3733889" y="1929807"/>
                </a:lnTo>
              </a:path>
            </a:pathLst>
          </a:custGeom>
          <a:ln w="38099">
            <a:solidFill>
              <a:srgbClr val="0433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22981" y="3181595"/>
            <a:ext cx="155575" cy="163195"/>
          </a:xfrm>
          <a:custGeom>
            <a:avLst/>
            <a:gdLst/>
            <a:ahLst/>
            <a:cxnLst/>
            <a:rect l="l" t="t" r="r" b="b"/>
            <a:pathLst>
              <a:path w="155575" h="163195">
                <a:moveTo>
                  <a:pt x="155350" y="0"/>
                </a:moveTo>
                <a:lnTo>
                  <a:pt x="0" y="49072"/>
                </a:lnTo>
                <a:lnTo>
                  <a:pt x="116405" y="163053"/>
                </a:lnTo>
              </a:path>
            </a:pathLst>
          </a:custGeom>
          <a:ln w="38099">
            <a:solidFill>
              <a:srgbClr val="0433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122981" y="3246894"/>
            <a:ext cx="135890" cy="0"/>
          </a:xfrm>
          <a:custGeom>
            <a:avLst/>
            <a:gdLst/>
            <a:ahLst/>
            <a:cxnLst/>
            <a:rect l="l" t="t" r="r" b="b"/>
            <a:pathLst>
              <a:path w="135890">
                <a:moveTo>
                  <a:pt x="0" y="0"/>
                </a:moveTo>
                <a:lnTo>
                  <a:pt x="135877" y="0"/>
                </a:lnTo>
              </a:path>
            </a:pathLst>
          </a:custGeom>
          <a:ln w="32454">
            <a:solidFill>
              <a:srgbClr val="0433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102600" y="3479800"/>
            <a:ext cx="3938904" cy="4167504"/>
          </a:xfrm>
          <a:custGeom>
            <a:avLst/>
            <a:gdLst/>
            <a:ahLst/>
            <a:cxnLst/>
            <a:rect l="l" t="t" r="r" b="b"/>
            <a:pathLst>
              <a:path w="3938904" h="4167504">
                <a:moveTo>
                  <a:pt x="0" y="0"/>
                </a:moveTo>
                <a:lnTo>
                  <a:pt x="425057" y="116187"/>
                </a:lnTo>
                <a:lnTo>
                  <a:pt x="825848" y="241979"/>
                </a:lnTo>
                <a:lnTo>
                  <a:pt x="1202373" y="377376"/>
                </a:lnTo>
                <a:lnTo>
                  <a:pt x="1554632" y="522378"/>
                </a:lnTo>
                <a:lnTo>
                  <a:pt x="1882625" y="676986"/>
                </a:lnTo>
                <a:lnTo>
                  <a:pt x="2186351" y="841198"/>
                </a:lnTo>
                <a:lnTo>
                  <a:pt x="2465811" y="1015016"/>
                </a:lnTo>
                <a:lnTo>
                  <a:pt x="2721005" y="1198438"/>
                </a:lnTo>
                <a:lnTo>
                  <a:pt x="2951933" y="1391466"/>
                </a:lnTo>
                <a:lnTo>
                  <a:pt x="3158595" y="1594099"/>
                </a:lnTo>
                <a:lnTo>
                  <a:pt x="3340990" y="1806337"/>
                </a:lnTo>
                <a:lnTo>
                  <a:pt x="3499120" y="2028180"/>
                </a:lnTo>
                <a:lnTo>
                  <a:pt x="3632983" y="2259628"/>
                </a:lnTo>
                <a:lnTo>
                  <a:pt x="3742580" y="2500681"/>
                </a:lnTo>
                <a:lnTo>
                  <a:pt x="3827910" y="2751339"/>
                </a:lnTo>
                <a:lnTo>
                  <a:pt x="3888975" y="3011602"/>
                </a:lnTo>
                <a:lnTo>
                  <a:pt x="3925773" y="3281470"/>
                </a:lnTo>
                <a:lnTo>
                  <a:pt x="3938305" y="3560944"/>
                </a:lnTo>
                <a:lnTo>
                  <a:pt x="3926571" y="3850022"/>
                </a:lnTo>
                <a:lnTo>
                  <a:pt x="3890571" y="4148706"/>
                </a:lnTo>
                <a:lnTo>
                  <a:pt x="3887233" y="4167475"/>
                </a:lnTo>
              </a:path>
            </a:pathLst>
          </a:custGeom>
          <a:ln w="38100">
            <a:solidFill>
              <a:srgbClr val="FF2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1910642" y="7613845"/>
            <a:ext cx="165100" cy="152400"/>
          </a:xfrm>
          <a:custGeom>
            <a:avLst/>
            <a:gdLst/>
            <a:ahLst/>
            <a:cxnLst/>
            <a:rect l="l" t="t" r="r" b="b"/>
            <a:pathLst>
              <a:path w="165100" h="152400">
                <a:moveTo>
                  <a:pt x="0" y="0"/>
                </a:moveTo>
                <a:lnTo>
                  <a:pt x="58068" y="152216"/>
                </a:lnTo>
                <a:lnTo>
                  <a:pt x="165050" y="29348"/>
                </a:lnTo>
              </a:path>
            </a:pathLst>
          </a:custGeom>
          <a:ln w="38099">
            <a:solidFill>
              <a:srgbClr val="FF2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1980940" y="7628519"/>
            <a:ext cx="0" cy="137795"/>
          </a:xfrm>
          <a:custGeom>
            <a:avLst/>
            <a:gdLst/>
            <a:ahLst/>
            <a:cxnLst/>
            <a:rect l="l" t="t" r="r" b="b"/>
            <a:pathLst>
              <a:path h="137795">
                <a:moveTo>
                  <a:pt x="0" y="0"/>
                </a:moveTo>
                <a:lnTo>
                  <a:pt x="0" y="137542"/>
                </a:lnTo>
              </a:path>
            </a:pathLst>
          </a:custGeom>
          <a:ln w="24457">
            <a:solidFill>
              <a:srgbClr val="FF2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561073" y="1713977"/>
            <a:ext cx="564515" cy="0"/>
          </a:xfrm>
          <a:custGeom>
            <a:avLst/>
            <a:gdLst/>
            <a:ahLst/>
            <a:cxnLst/>
            <a:rect l="l" t="t" r="r" b="b"/>
            <a:pathLst>
              <a:path w="564514">
                <a:moveTo>
                  <a:pt x="214019" y="0"/>
                </a:moveTo>
                <a:lnTo>
                  <a:pt x="778429" y="0"/>
                </a:lnTo>
              </a:path>
            </a:pathLst>
          </a:custGeom>
          <a:ln w="361221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92933" y="1809307"/>
            <a:ext cx="186690" cy="158115"/>
          </a:xfrm>
          <a:custGeom>
            <a:avLst/>
            <a:gdLst/>
            <a:ahLst/>
            <a:cxnLst/>
            <a:rect l="l" t="t" r="r" b="b"/>
            <a:pathLst>
              <a:path w="186689" h="158114">
                <a:moveTo>
                  <a:pt x="57336" y="0"/>
                </a:moveTo>
                <a:lnTo>
                  <a:pt x="0" y="157529"/>
                </a:lnTo>
                <a:lnTo>
                  <a:pt x="186198" y="136100"/>
                </a:lnTo>
                <a:lnTo>
                  <a:pt x="57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977245" y="1713977"/>
            <a:ext cx="564515" cy="0"/>
          </a:xfrm>
          <a:custGeom>
            <a:avLst/>
            <a:gdLst/>
            <a:ahLst/>
            <a:cxnLst/>
            <a:rect l="l" t="t" r="r" b="b"/>
            <a:pathLst>
              <a:path w="564515">
                <a:moveTo>
                  <a:pt x="214020" y="0"/>
                </a:moveTo>
                <a:lnTo>
                  <a:pt x="778430" y="0"/>
                </a:lnTo>
              </a:path>
            </a:pathLst>
          </a:custGeom>
          <a:ln w="361221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623596" y="1809307"/>
            <a:ext cx="186690" cy="158115"/>
          </a:xfrm>
          <a:custGeom>
            <a:avLst/>
            <a:gdLst/>
            <a:ahLst/>
            <a:cxnLst/>
            <a:rect l="l" t="t" r="r" b="b"/>
            <a:pathLst>
              <a:path w="186690" h="158114">
                <a:moveTo>
                  <a:pt x="128861" y="0"/>
                </a:moveTo>
                <a:lnTo>
                  <a:pt x="0" y="136100"/>
                </a:lnTo>
                <a:lnTo>
                  <a:pt x="186198" y="157529"/>
                </a:lnTo>
                <a:lnTo>
                  <a:pt x="1288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899775" y="2921151"/>
            <a:ext cx="2930525" cy="0"/>
          </a:xfrm>
          <a:custGeom>
            <a:avLst/>
            <a:gdLst/>
            <a:ahLst/>
            <a:cxnLst/>
            <a:rect l="l" t="t" r="r" b="b"/>
            <a:pathLst>
              <a:path w="2930525">
                <a:moveTo>
                  <a:pt x="0" y="0"/>
                </a:moveTo>
                <a:lnTo>
                  <a:pt x="2910984" y="0"/>
                </a:lnTo>
                <a:lnTo>
                  <a:pt x="2930034" y="0"/>
                </a:lnTo>
              </a:path>
            </a:pathLst>
          </a:custGeom>
          <a:ln w="381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810759" y="2837331"/>
            <a:ext cx="167640" cy="167640"/>
          </a:xfrm>
          <a:custGeom>
            <a:avLst/>
            <a:gdLst/>
            <a:ahLst/>
            <a:cxnLst/>
            <a:rect l="l" t="t" r="r" b="b"/>
            <a:pathLst>
              <a:path w="167639" h="167639">
                <a:moveTo>
                  <a:pt x="0" y="0"/>
                </a:moveTo>
                <a:lnTo>
                  <a:pt x="0" y="167640"/>
                </a:lnTo>
                <a:lnTo>
                  <a:pt x="167639" y="838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2882900" y="2095245"/>
            <a:ext cx="1536065" cy="732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30" dirty="0">
                <a:latin typeface="Arial"/>
                <a:cs typeface="Arial"/>
              </a:rPr>
              <a:t>Adve</a:t>
            </a:r>
            <a:r>
              <a:rPr sz="2600" spc="55" dirty="0">
                <a:latin typeface="Arial"/>
                <a:cs typeface="Arial"/>
              </a:rPr>
              <a:t>r</a:t>
            </a:r>
            <a:r>
              <a:rPr sz="2600" dirty="0">
                <a:latin typeface="Arial"/>
                <a:cs typeface="Arial"/>
              </a:rPr>
              <a:t>tiser</a:t>
            </a:r>
            <a:endParaRPr sz="2600">
              <a:latin typeface="Arial"/>
              <a:cs typeface="Arial"/>
            </a:endParaRPr>
          </a:p>
          <a:p>
            <a:pPr marL="457200">
              <a:lnSpc>
                <a:spcPct val="100000"/>
              </a:lnSpc>
              <a:spcBef>
                <a:spcPts val="580"/>
              </a:spcBef>
            </a:pPr>
            <a:r>
              <a:rPr sz="2000" dirty="0">
                <a:solidFill>
                  <a:srgbClr val="DCBD23"/>
                </a:solidFill>
                <a:latin typeface="Arial"/>
                <a:cs typeface="Arial"/>
              </a:rPr>
              <a:t>$$$</a:t>
            </a:r>
            <a:endParaRPr sz="20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8251190" y="2921151"/>
            <a:ext cx="2854325" cy="0"/>
          </a:xfrm>
          <a:custGeom>
            <a:avLst/>
            <a:gdLst/>
            <a:ahLst/>
            <a:cxnLst/>
            <a:rect l="l" t="t" r="r" b="b"/>
            <a:pathLst>
              <a:path w="2854325">
                <a:moveTo>
                  <a:pt x="2853834" y="0"/>
                </a:moveTo>
                <a:lnTo>
                  <a:pt x="19050" y="0"/>
                </a:lnTo>
                <a:lnTo>
                  <a:pt x="0" y="0"/>
                </a:lnTo>
              </a:path>
            </a:pathLst>
          </a:custGeom>
          <a:ln w="381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102600" y="2837331"/>
            <a:ext cx="167640" cy="167640"/>
          </a:xfrm>
          <a:custGeom>
            <a:avLst/>
            <a:gdLst/>
            <a:ahLst/>
            <a:cxnLst/>
            <a:rect l="l" t="t" r="r" b="b"/>
            <a:pathLst>
              <a:path w="167640" h="167639">
                <a:moveTo>
                  <a:pt x="167640" y="0"/>
                </a:moveTo>
                <a:lnTo>
                  <a:pt x="0" y="83820"/>
                </a:lnTo>
                <a:lnTo>
                  <a:pt x="167640" y="167640"/>
                </a:lnTo>
                <a:lnTo>
                  <a:pt x="1676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8686800" y="2095245"/>
            <a:ext cx="1536065" cy="732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600" spc="30" dirty="0">
                <a:latin typeface="Arial"/>
                <a:cs typeface="Arial"/>
              </a:rPr>
              <a:t>Adve</a:t>
            </a:r>
            <a:r>
              <a:rPr sz="2600" spc="55" dirty="0">
                <a:latin typeface="Arial"/>
                <a:cs typeface="Arial"/>
              </a:rPr>
              <a:t>r</a:t>
            </a:r>
            <a:r>
              <a:rPr sz="2600" dirty="0">
                <a:latin typeface="Arial"/>
                <a:cs typeface="Arial"/>
              </a:rPr>
              <a:t>tiser</a:t>
            </a:r>
            <a:endParaRPr sz="2600">
              <a:latin typeface="Arial"/>
              <a:cs typeface="Arial"/>
            </a:endParaRPr>
          </a:p>
          <a:p>
            <a:pPr marL="5080" algn="ctr">
              <a:lnSpc>
                <a:spcPct val="100000"/>
              </a:lnSpc>
              <a:spcBef>
                <a:spcPts val="580"/>
              </a:spcBef>
            </a:pPr>
            <a:r>
              <a:rPr sz="2000" dirty="0">
                <a:solidFill>
                  <a:srgbClr val="DCBD23"/>
                </a:solidFill>
                <a:latin typeface="Arial"/>
                <a:cs typeface="Arial"/>
              </a:rPr>
              <a:t>$$$</a:t>
            </a:r>
            <a:endParaRPr sz="20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1150600" y="3174745"/>
            <a:ext cx="1536065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30" dirty="0">
                <a:latin typeface="Arial"/>
                <a:cs typeface="Arial"/>
              </a:rPr>
              <a:t>Adve</a:t>
            </a:r>
            <a:r>
              <a:rPr sz="2600" spc="55" dirty="0">
                <a:latin typeface="Arial"/>
                <a:cs typeface="Arial"/>
              </a:rPr>
              <a:t>r</a:t>
            </a:r>
            <a:r>
              <a:rPr sz="2600" dirty="0">
                <a:latin typeface="Arial"/>
                <a:cs typeface="Arial"/>
              </a:rPr>
              <a:t>tiser</a:t>
            </a:r>
            <a:endParaRPr sz="26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 rot="19800000">
            <a:off x="103933" y="3986037"/>
            <a:ext cx="3454442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800" spc="45" dirty="0">
                <a:solidFill>
                  <a:srgbClr val="0433FF"/>
                </a:solidFill>
                <a:latin typeface="Arial"/>
                <a:cs typeface="Arial"/>
              </a:rPr>
              <a:t>Ad Request </a:t>
            </a:r>
            <a:r>
              <a:rPr sz="1800" spc="-5" dirty="0">
                <a:solidFill>
                  <a:srgbClr val="0433FF"/>
                </a:solidFill>
                <a:latin typeface="Arial"/>
                <a:cs typeface="Arial"/>
              </a:rPr>
              <a:t>{</a:t>
            </a:r>
            <a:r>
              <a:rPr sz="1800" spc="-5" dirty="0">
                <a:solidFill>
                  <a:srgbClr val="FF9300"/>
                </a:solidFill>
                <a:latin typeface="Arial"/>
                <a:cs typeface="Arial"/>
              </a:rPr>
              <a:t>User</a:t>
            </a:r>
            <a:r>
              <a:rPr sz="1800" spc="-5" dirty="0">
                <a:solidFill>
                  <a:srgbClr val="0433FF"/>
                </a:solidFill>
                <a:latin typeface="Arial"/>
                <a:cs typeface="Arial"/>
              </a:rPr>
              <a:t>: </a:t>
            </a:r>
            <a:r>
              <a:rPr sz="1800" spc="-70" dirty="0">
                <a:solidFill>
                  <a:srgbClr val="942192"/>
                </a:solidFill>
                <a:latin typeface="Arial"/>
                <a:cs typeface="Arial"/>
              </a:rPr>
              <a:t>XYZ</a:t>
            </a:r>
            <a:r>
              <a:rPr sz="1800" spc="-70" dirty="0">
                <a:solidFill>
                  <a:srgbClr val="0433FF"/>
                </a:solidFill>
                <a:latin typeface="Arial"/>
                <a:cs typeface="Arial"/>
              </a:rPr>
              <a:t>, </a:t>
            </a:r>
            <a:r>
              <a:rPr sz="1800" spc="65" dirty="0">
                <a:solidFill>
                  <a:srgbClr val="FF9300"/>
                </a:solidFill>
                <a:latin typeface="Arial"/>
                <a:cs typeface="Arial"/>
              </a:rPr>
              <a:t>App</a:t>
            </a:r>
            <a:r>
              <a:rPr sz="1800" spc="65" dirty="0">
                <a:solidFill>
                  <a:srgbClr val="0433FF"/>
                </a:solidFill>
                <a:latin typeface="Arial"/>
                <a:cs typeface="Arial"/>
              </a:rPr>
              <a:t>: </a:t>
            </a:r>
            <a:r>
              <a:rPr sz="1800" spc="65" dirty="0">
                <a:solidFill>
                  <a:srgbClr val="942192"/>
                </a:solidFill>
                <a:latin typeface="Arial"/>
                <a:cs typeface="Arial"/>
              </a:rPr>
              <a:t>003</a:t>
            </a:r>
            <a:endParaRPr sz="18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 rot="19800000">
            <a:off x="3191857" y="3082980"/>
            <a:ext cx="3238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2000" spc="-5" dirty="0">
                <a:solidFill>
                  <a:srgbClr val="0433FF"/>
                </a:solidFill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 rot="18900000">
            <a:off x="1889398" y="4918784"/>
            <a:ext cx="353039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800" spc="45" dirty="0">
                <a:solidFill>
                  <a:srgbClr val="0433FF"/>
                </a:solidFill>
                <a:latin typeface="Arial"/>
                <a:cs typeface="Arial"/>
              </a:rPr>
              <a:t>Ad Request </a:t>
            </a:r>
            <a:r>
              <a:rPr sz="1800" spc="-5" dirty="0">
                <a:solidFill>
                  <a:srgbClr val="0433FF"/>
                </a:solidFill>
                <a:latin typeface="Arial"/>
                <a:cs typeface="Arial"/>
              </a:rPr>
              <a:t>{</a:t>
            </a:r>
            <a:r>
              <a:rPr sz="1800" spc="-5" dirty="0">
                <a:solidFill>
                  <a:srgbClr val="FF9300"/>
                </a:solidFill>
                <a:latin typeface="Arial"/>
                <a:cs typeface="Arial"/>
              </a:rPr>
              <a:t>User</a:t>
            </a:r>
            <a:r>
              <a:rPr sz="1800" spc="-5" dirty="0">
                <a:solidFill>
                  <a:srgbClr val="0433FF"/>
                </a:solidFill>
                <a:latin typeface="Arial"/>
                <a:cs typeface="Arial"/>
              </a:rPr>
              <a:t>: </a:t>
            </a:r>
            <a:r>
              <a:rPr sz="1800" spc="-70" dirty="0">
                <a:solidFill>
                  <a:srgbClr val="942192"/>
                </a:solidFill>
                <a:latin typeface="Arial"/>
                <a:cs typeface="Arial"/>
              </a:rPr>
              <a:t>XYZ</a:t>
            </a:r>
            <a:r>
              <a:rPr sz="1800" spc="-70" dirty="0">
                <a:solidFill>
                  <a:srgbClr val="0433FF"/>
                </a:solidFill>
                <a:latin typeface="Arial"/>
                <a:cs typeface="Arial"/>
              </a:rPr>
              <a:t>, </a:t>
            </a:r>
            <a:r>
              <a:rPr sz="1800" spc="65" dirty="0">
                <a:solidFill>
                  <a:srgbClr val="FF9300"/>
                </a:solidFill>
                <a:latin typeface="Arial"/>
                <a:cs typeface="Arial"/>
              </a:rPr>
              <a:t>App</a:t>
            </a:r>
            <a:r>
              <a:rPr sz="1800" spc="65" dirty="0">
                <a:solidFill>
                  <a:srgbClr val="0433FF"/>
                </a:solidFill>
                <a:latin typeface="Arial"/>
                <a:cs typeface="Arial"/>
              </a:rPr>
              <a:t>: </a:t>
            </a:r>
            <a:r>
              <a:rPr sz="1800" spc="65" dirty="0">
                <a:solidFill>
                  <a:srgbClr val="942192"/>
                </a:solidFill>
                <a:latin typeface="Arial"/>
                <a:cs typeface="Arial"/>
              </a:rPr>
              <a:t>028</a:t>
            </a:r>
            <a:r>
              <a:rPr sz="1800" spc="-5" dirty="0">
                <a:solidFill>
                  <a:srgbClr val="0433FF"/>
                </a:solidFill>
                <a:latin typeface="Arial"/>
                <a:cs typeface="Arial"/>
              </a:rPr>
              <a:t>}</a:t>
            </a:r>
            <a:endParaRPr sz="18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 rot="18060000">
            <a:off x="3554197" y="5350142"/>
            <a:ext cx="1701872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sz="1800" spc="45" dirty="0">
                <a:solidFill>
                  <a:srgbClr val="FF2600"/>
                </a:solidFill>
                <a:latin typeface="Arial"/>
                <a:cs typeface="Arial"/>
              </a:rPr>
              <a:t>Ad</a:t>
            </a:r>
            <a:r>
              <a:rPr sz="1800" spc="-35" dirty="0">
                <a:solidFill>
                  <a:srgbClr val="FF2600"/>
                </a:solidFill>
                <a:latin typeface="Arial"/>
                <a:cs typeface="Arial"/>
              </a:rPr>
              <a:t> </a:t>
            </a:r>
            <a:r>
              <a:rPr sz="2700" spc="22" baseline="1543" dirty="0">
                <a:solidFill>
                  <a:srgbClr val="FF2600"/>
                </a:solidFill>
                <a:latin typeface="Arial"/>
                <a:cs typeface="Arial"/>
              </a:rPr>
              <a:t>personalized</a:t>
            </a:r>
            <a:endParaRPr sz="2700" baseline="1543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 rot="18060000">
            <a:off x="4242549" y="5506903"/>
            <a:ext cx="802328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800" dirty="0">
                <a:solidFill>
                  <a:srgbClr val="FF2600"/>
                </a:solidFill>
                <a:latin typeface="Arial"/>
                <a:cs typeface="Arial"/>
              </a:rPr>
              <a:t>for</a:t>
            </a:r>
            <a:r>
              <a:rPr sz="1800" spc="-35" dirty="0">
                <a:solidFill>
                  <a:srgbClr val="FF2600"/>
                </a:solidFill>
                <a:latin typeface="Arial"/>
                <a:cs typeface="Arial"/>
              </a:rPr>
              <a:t> </a:t>
            </a:r>
            <a:r>
              <a:rPr sz="2700" spc="-104" baseline="1543" dirty="0">
                <a:solidFill>
                  <a:srgbClr val="942192"/>
                </a:solidFill>
                <a:latin typeface="Arial"/>
                <a:cs typeface="Arial"/>
              </a:rPr>
              <a:t>XYZ</a:t>
            </a:r>
            <a:endParaRPr sz="2700" baseline="1543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 rot="2940000">
            <a:off x="7323469" y="4994866"/>
            <a:ext cx="3535617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2700" spc="67" baseline="1543" dirty="0">
                <a:solidFill>
                  <a:srgbClr val="0433FF"/>
                </a:solidFill>
                <a:latin typeface="Arial"/>
                <a:cs typeface="Arial"/>
              </a:rPr>
              <a:t>Ad</a:t>
            </a:r>
            <a:r>
              <a:rPr sz="2700" spc="-52" baseline="1543" dirty="0">
                <a:solidFill>
                  <a:srgbClr val="0433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433FF"/>
                </a:solidFill>
                <a:latin typeface="Arial"/>
                <a:cs typeface="Arial"/>
              </a:rPr>
              <a:t>Request</a:t>
            </a:r>
            <a:r>
              <a:rPr sz="1800" spc="-35" dirty="0">
                <a:solidFill>
                  <a:srgbClr val="0433FF"/>
                </a:solidFill>
                <a:latin typeface="Arial"/>
                <a:cs typeface="Arial"/>
              </a:rPr>
              <a:t> </a:t>
            </a:r>
            <a:r>
              <a:rPr sz="2700" spc="-60" baseline="-4629" dirty="0">
                <a:solidFill>
                  <a:srgbClr val="0433FF"/>
                </a:solidFill>
                <a:latin typeface="Arial"/>
                <a:cs typeface="Arial"/>
              </a:rPr>
              <a:t>{</a:t>
            </a:r>
            <a:r>
              <a:rPr sz="2700" baseline="-4629" dirty="0">
                <a:solidFill>
                  <a:srgbClr val="FF9300"/>
                </a:solidFill>
                <a:latin typeface="Arial"/>
                <a:cs typeface="Arial"/>
              </a:rPr>
              <a:t>Use</a:t>
            </a:r>
            <a:r>
              <a:rPr sz="2700" spc="-52" baseline="-4629" dirty="0">
                <a:solidFill>
                  <a:srgbClr val="FF9300"/>
                </a:solidFill>
                <a:latin typeface="Arial"/>
                <a:cs typeface="Arial"/>
              </a:rPr>
              <a:t>r</a:t>
            </a:r>
            <a:r>
              <a:rPr sz="2700" baseline="-6172" dirty="0">
                <a:solidFill>
                  <a:srgbClr val="0433FF"/>
                </a:solidFill>
                <a:latin typeface="Arial"/>
                <a:cs typeface="Arial"/>
              </a:rPr>
              <a:t>:</a:t>
            </a:r>
            <a:r>
              <a:rPr sz="2700" spc="-52" baseline="-6172" dirty="0">
                <a:solidFill>
                  <a:srgbClr val="0433FF"/>
                </a:solidFill>
                <a:latin typeface="Arial"/>
                <a:cs typeface="Arial"/>
              </a:rPr>
              <a:t> </a:t>
            </a:r>
            <a:r>
              <a:rPr sz="2700" spc="-104" baseline="-6172" dirty="0">
                <a:solidFill>
                  <a:srgbClr val="942192"/>
                </a:solidFill>
                <a:latin typeface="Arial"/>
                <a:cs typeface="Arial"/>
              </a:rPr>
              <a:t>XY</a:t>
            </a:r>
            <a:r>
              <a:rPr sz="2700" spc="-150" baseline="-6172" dirty="0">
                <a:solidFill>
                  <a:srgbClr val="942192"/>
                </a:solidFill>
                <a:latin typeface="Arial"/>
                <a:cs typeface="Arial"/>
              </a:rPr>
              <a:t>Z</a:t>
            </a:r>
            <a:r>
              <a:rPr sz="2700" baseline="-9259" dirty="0">
                <a:solidFill>
                  <a:srgbClr val="0433FF"/>
                </a:solidFill>
                <a:latin typeface="Arial"/>
                <a:cs typeface="Arial"/>
              </a:rPr>
              <a:t>,</a:t>
            </a:r>
            <a:r>
              <a:rPr sz="2700" spc="-52" baseline="-9259" dirty="0">
                <a:solidFill>
                  <a:srgbClr val="0433FF"/>
                </a:solidFill>
                <a:latin typeface="Arial"/>
                <a:cs typeface="Arial"/>
              </a:rPr>
              <a:t> </a:t>
            </a:r>
            <a:r>
              <a:rPr sz="2700" spc="97" baseline="-9259" dirty="0">
                <a:solidFill>
                  <a:srgbClr val="FF9300"/>
                </a:solidFill>
                <a:latin typeface="Arial"/>
                <a:cs typeface="Arial"/>
              </a:rPr>
              <a:t>Ap</a:t>
            </a:r>
            <a:r>
              <a:rPr sz="2700" spc="37" baseline="-9259" dirty="0">
                <a:solidFill>
                  <a:srgbClr val="FF9300"/>
                </a:solidFill>
                <a:latin typeface="Arial"/>
                <a:cs typeface="Arial"/>
              </a:rPr>
              <a:t>p</a:t>
            </a:r>
            <a:r>
              <a:rPr sz="2700" baseline="-10802" dirty="0">
                <a:solidFill>
                  <a:srgbClr val="0433FF"/>
                </a:solidFill>
                <a:latin typeface="Arial"/>
                <a:cs typeface="Arial"/>
              </a:rPr>
              <a:t>:</a:t>
            </a:r>
            <a:r>
              <a:rPr sz="2700" spc="-52" baseline="-10802" dirty="0">
                <a:solidFill>
                  <a:srgbClr val="0433FF"/>
                </a:solidFill>
                <a:latin typeface="Arial"/>
                <a:cs typeface="Arial"/>
              </a:rPr>
              <a:t> </a:t>
            </a:r>
            <a:r>
              <a:rPr sz="2700" baseline="-10802" dirty="0">
                <a:solidFill>
                  <a:srgbClr val="942192"/>
                </a:solidFill>
                <a:latin typeface="Arial"/>
                <a:cs typeface="Arial"/>
              </a:rPr>
              <a:t>05</a:t>
            </a:r>
            <a:r>
              <a:rPr sz="2700" spc="-52" baseline="-10802" dirty="0">
                <a:solidFill>
                  <a:srgbClr val="942192"/>
                </a:solidFill>
                <a:latin typeface="Arial"/>
                <a:cs typeface="Arial"/>
              </a:rPr>
              <a:t>9</a:t>
            </a:r>
            <a:r>
              <a:rPr sz="2700" spc="-7" baseline="-12345" dirty="0">
                <a:solidFill>
                  <a:srgbClr val="0433FF"/>
                </a:solidFill>
                <a:latin typeface="Arial"/>
                <a:cs typeface="Arial"/>
              </a:rPr>
              <a:t>}</a:t>
            </a:r>
            <a:endParaRPr sz="2700" baseline="-12345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 rot="3540000">
            <a:off x="7640776" y="5486150"/>
            <a:ext cx="1705711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2700" spc="67" baseline="1543" dirty="0">
                <a:solidFill>
                  <a:srgbClr val="FF2600"/>
                </a:solidFill>
                <a:latin typeface="Arial"/>
                <a:cs typeface="Arial"/>
              </a:rPr>
              <a:t>Ad</a:t>
            </a:r>
            <a:r>
              <a:rPr sz="2700" spc="-52" baseline="1543" dirty="0">
                <a:solidFill>
                  <a:srgbClr val="FF2600"/>
                </a:solidFill>
                <a:latin typeface="Arial"/>
                <a:cs typeface="Arial"/>
              </a:rPr>
              <a:t> </a:t>
            </a:r>
            <a:r>
              <a:rPr sz="1800" spc="15" dirty="0">
                <a:solidFill>
                  <a:srgbClr val="FF2600"/>
                </a:solidFill>
                <a:latin typeface="Arial"/>
                <a:cs typeface="Arial"/>
              </a:rPr>
              <a:t>personalized</a:t>
            </a:r>
            <a:endParaRPr sz="18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 rot="3540000">
            <a:off x="7845914" y="5627914"/>
            <a:ext cx="804972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2700" baseline="1543" dirty="0">
                <a:solidFill>
                  <a:srgbClr val="FF2600"/>
                </a:solidFill>
                <a:latin typeface="Arial"/>
                <a:cs typeface="Arial"/>
              </a:rPr>
              <a:t>for</a:t>
            </a:r>
            <a:r>
              <a:rPr sz="2700" spc="-52" baseline="1543" dirty="0">
                <a:solidFill>
                  <a:srgbClr val="FF2600"/>
                </a:solidFill>
                <a:latin typeface="Arial"/>
                <a:cs typeface="Arial"/>
              </a:rPr>
              <a:t> </a:t>
            </a:r>
            <a:r>
              <a:rPr sz="1800" spc="-70" dirty="0">
                <a:solidFill>
                  <a:srgbClr val="942192"/>
                </a:solidFill>
                <a:latin typeface="Arial"/>
                <a:cs typeface="Arial"/>
              </a:rPr>
              <a:t>XYZ</a:t>
            </a:r>
            <a:endParaRPr sz="18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 rot="1800000">
            <a:off x="9377325" y="3958951"/>
            <a:ext cx="353039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800" spc="45" dirty="0">
                <a:solidFill>
                  <a:srgbClr val="0433FF"/>
                </a:solidFill>
                <a:latin typeface="Arial"/>
                <a:cs typeface="Arial"/>
              </a:rPr>
              <a:t>Ad Request </a:t>
            </a:r>
            <a:r>
              <a:rPr sz="1800" spc="-5" dirty="0">
                <a:solidFill>
                  <a:srgbClr val="0433FF"/>
                </a:solidFill>
                <a:latin typeface="Arial"/>
                <a:cs typeface="Arial"/>
              </a:rPr>
              <a:t>{</a:t>
            </a:r>
            <a:r>
              <a:rPr sz="1800" spc="-5" dirty="0">
                <a:solidFill>
                  <a:srgbClr val="FF9300"/>
                </a:solidFill>
                <a:latin typeface="Arial"/>
                <a:cs typeface="Arial"/>
              </a:rPr>
              <a:t>User</a:t>
            </a:r>
            <a:r>
              <a:rPr sz="1800" spc="-5" dirty="0">
                <a:solidFill>
                  <a:srgbClr val="0433FF"/>
                </a:solidFill>
                <a:latin typeface="Arial"/>
                <a:cs typeface="Arial"/>
              </a:rPr>
              <a:t>: </a:t>
            </a:r>
            <a:r>
              <a:rPr sz="1800" spc="-70" dirty="0">
                <a:solidFill>
                  <a:srgbClr val="942192"/>
                </a:solidFill>
                <a:latin typeface="Arial"/>
                <a:cs typeface="Arial"/>
              </a:rPr>
              <a:t>XYZ</a:t>
            </a:r>
            <a:r>
              <a:rPr sz="1800" spc="-70" dirty="0">
                <a:solidFill>
                  <a:srgbClr val="0433FF"/>
                </a:solidFill>
                <a:latin typeface="Arial"/>
                <a:cs typeface="Arial"/>
              </a:rPr>
              <a:t>, </a:t>
            </a:r>
            <a:r>
              <a:rPr sz="1800" spc="65" dirty="0">
                <a:solidFill>
                  <a:srgbClr val="FF9300"/>
                </a:solidFill>
                <a:latin typeface="Arial"/>
                <a:cs typeface="Arial"/>
              </a:rPr>
              <a:t>App</a:t>
            </a:r>
            <a:r>
              <a:rPr sz="1800" spc="65" dirty="0">
                <a:solidFill>
                  <a:srgbClr val="0433FF"/>
                </a:solidFill>
                <a:latin typeface="Arial"/>
                <a:cs typeface="Arial"/>
              </a:rPr>
              <a:t>: </a:t>
            </a:r>
            <a:r>
              <a:rPr sz="1800" spc="65" dirty="0">
                <a:solidFill>
                  <a:srgbClr val="942192"/>
                </a:solidFill>
                <a:latin typeface="Arial"/>
                <a:cs typeface="Arial"/>
              </a:rPr>
              <a:t>074</a:t>
            </a:r>
            <a:r>
              <a:rPr sz="1800" spc="-5" dirty="0">
                <a:solidFill>
                  <a:srgbClr val="0433FF"/>
                </a:solidFill>
                <a:latin typeface="Arial"/>
                <a:cs typeface="Arial"/>
              </a:rPr>
              <a:t>}</a:t>
            </a:r>
            <a:endParaRPr sz="18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 rot="2100000">
            <a:off x="9513924" y="4543336"/>
            <a:ext cx="1700464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800" spc="45" dirty="0">
                <a:solidFill>
                  <a:srgbClr val="FF2600"/>
                </a:solidFill>
                <a:latin typeface="Arial"/>
                <a:cs typeface="Arial"/>
              </a:rPr>
              <a:t>Ad </a:t>
            </a:r>
            <a:r>
              <a:rPr sz="1800" spc="15" dirty="0">
                <a:solidFill>
                  <a:srgbClr val="FF2600"/>
                </a:solidFill>
                <a:latin typeface="Arial"/>
                <a:cs typeface="Arial"/>
              </a:rPr>
              <a:t>personalized</a:t>
            </a:r>
            <a:endParaRPr sz="18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 rot="2100000">
            <a:off x="9803584" y="4772207"/>
            <a:ext cx="800958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800" dirty="0">
                <a:solidFill>
                  <a:srgbClr val="FF2600"/>
                </a:solidFill>
                <a:latin typeface="Arial"/>
                <a:cs typeface="Arial"/>
              </a:rPr>
              <a:t>for </a:t>
            </a:r>
            <a:r>
              <a:rPr sz="1800" spc="-70" dirty="0">
                <a:solidFill>
                  <a:srgbClr val="942192"/>
                </a:solidFill>
                <a:latin typeface="Arial"/>
                <a:cs typeface="Arial"/>
              </a:rPr>
              <a:t>XYZ</a:t>
            </a:r>
            <a:endParaRPr sz="18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889500" y="1353819"/>
            <a:ext cx="449580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DCBD23"/>
                </a:solidFill>
                <a:latin typeface="Arial"/>
                <a:cs typeface="Arial"/>
              </a:rPr>
              <a:t>$$$</a:t>
            </a:r>
            <a:endParaRPr sz="20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874000" y="1353819"/>
            <a:ext cx="449580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DCBD23"/>
                </a:solidFill>
                <a:latin typeface="Arial"/>
                <a:cs typeface="Arial"/>
              </a:rPr>
              <a:t>$$$</a:t>
            </a:r>
            <a:endParaRPr sz="200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203200" y="5194300"/>
            <a:ext cx="1778000" cy="31496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09587" y="6185677"/>
            <a:ext cx="1752600" cy="1520825"/>
          </a:xfrm>
          <a:custGeom>
            <a:avLst/>
            <a:gdLst/>
            <a:ahLst/>
            <a:cxnLst/>
            <a:rect l="l" t="t" r="r" b="b"/>
            <a:pathLst>
              <a:path w="1752600" h="1520825">
                <a:moveTo>
                  <a:pt x="0" y="0"/>
                </a:moveTo>
                <a:lnTo>
                  <a:pt x="1752600" y="0"/>
                </a:lnTo>
                <a:lnTo>
                  <a:pt x="1752600" y="1520379"/>
                </a:lnTo>
                <a:lnTo>
                  <a:pt x="0" y="152037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09587" y="6185677"/>
            <a:ext cx="1752600" cy="1520825"/>
          </a:xfrm>
          <a:custGeom>
            <a:avLst/>
            <a:gdLst/>
            <a:ahLst/>
            <a:cxnLst/>
            <a:rect l="l" t="t" r="r" b="b"/>
            <a:pathLst>
              <a:path w="1752600" h="1520825">
                <a:moveTo>
                  <a:pt x="0" y="0"/>
                </a:moveTo>
                <a:lnTo>
                  <a:pt x="1752600" y="0"/>
                </a:lnTo>
                <a:lnTo>
                  <a:pt x="1752600" y="1520379"/>
                </a:lnTo>
                <a:lnTo>
                  <a:pt x="0" y="1520379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09587" y="6185677"/>
            <a:ext cx="1755139" cy="1520825"/>
          </a:xfrm>
          <a:custGeom>
            <a:avLst/>
            <a:gdLst/>
            <a:ahLst/>
            <a:cxnLst/>
            <a:rect l="l" t="t" r="r" b="b"/>
            <a:pathLst>
              <a:path w="1755139" h="1520825">
                <a:moveTo>
                  <a:pt x="0" y="0"/>
                </a:moveTo>
                <a:lnTo>
                  <a:pt x="1755065" y="0"/>
                </a:lnTo>
                <a:lnTo>
                  <a:pt x="1755065" y="1520379"/>
                </a:lnTo>
                <a:lnTo>
                  <a:pt x="0" y="1520379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FF26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 rot="19500000">
            <a:off x="1938525" y="4288326"/>
            <a:ext cx="1700464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800" spc="45" dirty="0">
                <a:solidFill>
                  <a:srgbClr val="FF2600"/>
                </a:solidFill>
                <a:latin typeface="Arial"/>
                <a:cs typeface="Arial"/>
              </a:rPr>
              <a:t>Ad </a:t>
            </a:r>
            <a:r>
              <a:rPr sz="1800" spc="15" dirty="0">
                <a:solidFill>
                  <a:srgbClr val="FF2600"/>
                </a:solidFill>
                <a:latin typeface="Arial"/>
                <a:cs typeface="Arial"/>
              </a:rPr>
              <a:t>personalized</a:t>
            </a:r>
            <a:endParaRPr sz="18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 rot="19500000">
            <a:off x="2548700" y="4517199"/>
            <a:ext cx="800958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800" dirty="0">
                <a:solidFill>
                  <a:srgbClr val="FF2600"/>
                </a:solidFill>
                <a:latin typeface="Arial"/>
                <a:cs typeface="Arial"/>
              </a:rPr>
              <a:t>for </a:t>
            </a:r>
            <a:r>
              <a:rPr sz="1800" spc="-70" dirty="0">
                <a:solidFill>
                  <a:srgbClr val="942192"/>
                </a:solidFill>
                <a:latin typeface="Arial"/>
                <a:cs typeface="Arial"/>
              </a:rPr>
              <a:t>XYZ</a:t>
            </a:r>
            <a:endParaRPr sz="1800">
              <a:latin typeface="Arial"/>
              <a:cs typeface="Aria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1207411" y="3479800"/>
            <a:ext cx="3771265" cy="2555240"/>
          </a:xfrm>
          <a:custGeom>
            <a:avLst/>
            <a:gdLst/>
            <a:ahLst/>
            <a:cxnLst/>
            <a:rect l="l" t="t" r="r" b="b"/>
            <a:pathLst>
              <a:path w="3771265" h="2555240">
                <a:moveTo>
                  <a:pt x="0" y="2555107"/>
                </a:moveTo>
                <a:lnTo>
                  <a:pt x="68537" y="2310661"/>
                </a:lnTo>
                <a:lnTo>
                  <a:pt x="145901" y="2095214"/>
                </a:lnTo>
                <a:lnTo>
                  <a:pt x="236320" y="1890193"/>
                </a:lnTo>
                <a:lnTo>
                  <a:pt x="339795" y="1695598"/>
                </a:lnTo>
                <a:lnTo>
                  <a:pt x="456326" y="1511429"/>
                </a:lnTo>
                <a:lnTo>
                  <a:pt x="585913" y="1337686"/>
                </a:lnTo>
                <a:lnTo>
                  <a:pt x="728555" y="1174369"/>
                </a:lnTo>
                <a:lnTo>
                  <a:pt x="884254" y="1021478"/>
                </a:lnTo>
                <a:lnTo>
                  <a:pt x="1053008" y="879013"/>
                </a:lnTo>
                <a:lnTo>
                  <a:pt x="1234818" y="746973"/>
                </a:lnTo>
                <a:lnTo>
                  <a:pt x="1429683" y="625360"/>
                </a:lnTo>
                <a:lnTo>
                  <a:pt x="1637605" y="514172"/>
                </a:lnTo>
                <a:lnTo>
                  <a:pt x="1858582" y="413410"/>
                </a:lnTo>
                <a:lnTo>
                  <a:pt x="2092616" y="323074"/>
                </a:lnTo>
                <a:lnTo>
                  <a:pt x="2339705" y="243164"/>
                </a:lnTo>
                <a:lnTo>
                  <a:pt x="2599850" y="173680"/>
                </a:lnTo>
                <a:lnTo>
                  <a:pt x="2873051" y="114621"/>
                </a:lnTo>
                <a:lnTo>
                  <a:pt x="3159307" y="65988"/>
                </a:lnTo>
                <a:lnTo>
                  <a:pt x="3458620" y="27781"/>
                </a:lnTo>
                <a:lnTo>
                  <a:pt x="3770988" y="0"/>
                </a:lnTo>
              </a:path>
            </a:pathLst>
          </a:custGeom>
          <a:ln w="38100">
            <a:solidFill>
              <a:srgbClr val="FF2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129914" y="5997721"/>
            <a:ext cx="163830" cy="154940"/>
          </a:xfrm>
          <a:custGeom>
            <a:avLst/>
            <a:gdLst/>
            <a:ahLst/>
            <a:cxnLst/>
            <a:rect l="l" t="t" r="r" b="b"/>
            <a:pathLst>
              <a:path w="163830" h="154939">
                <a:moveTo>
                  <a:pt x="0" y="0"/>
                </a:moveTo>
                <a:lnTo>
                  <a:pt x="50706" y="154824"/>
                </a:lnTo>
                <a:lnTo>
                  <a:pt x="163454" y="37224"/>
                </a:lnTo>
              </a:path>
            </a:pathLst>
          </a:custGeom>
          <a:ln w="38099">
            <a:solidFill>
              <a:srgbClr val="FF2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196131" y="6016333"/>
            <a:ext cx="0" cy="136525"/>
          </a:xfrm>
          <a:custGeom>
            <a:avLst/>
            <a:gdLst/>
            <a:ahLst/>
            <a:cxnLst/>
            <a:rect l="l" t="t" r="r" b="b"/>
            <a:pathLst>
              <a:path h="136525">
                <a:moveTo>
                  <a:pt x="0" y="0"/>
                </a:moveTo>
                <a:lnTo>
                  <a:pt x="0" y="136212"/>
                </a:lnTo>
              </a:path>
            </a:pathLst>
          </a:custGeom>
          <a:ln w="31020">
            <a:solidFill>
              <a:srgbClr val="FF2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1041380" y="7823200"/>
            <a:ext cx="1755139" cy="279400"/>
          </a:xfrm>
          <a:custGeom>
            <a:avLst/>
            <a:gdLst/>
            <a:ahLst/>
            <a:cxnLst/>
            <a:rect l="l" t="t" r="r" b="b"/>
            <a:pathLst>
              <a:path w="1755140" h="279400">
                <a:moveTo>
                  <a:pt x="0" y="0"/>
                </a:moveTo>
                <a:lnTo>
                  <a:pt x="1755063" y="0"/>
                </a:lnTo>
                <a:lnTo>
                  <a:pt x="1755063" y="279400"/>
                </a:lnTo>
                <a:lnTo>
                  <a:pt x="0" y="2794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1041380" y="7823200"/>
            <a:ext cx="1755139" cy="279400"/>
          </a:xfrm>
          <a:custGeom>
            <a:avLst/>
            <a:gdLst/>
            <a:ahLst/>
            <a:cxnLst/>
            <a:rect l="l" t="t" r="r" b="b"/>
            <a:pathLst>
              <a:path w="1755140" h="279400">
                <a:moveTo>
                  <a:pt x="0" y="0"/>
                </a:moveTo>
                <a:lnTo>
                  <a:pt x="1755065" y="0"/>
                </a:lnTo>
                <a:lnTo>
                  <a:pt x="1755065" y="279400"/>
                </a:lnTo>
                <a:lnTo>
                  <a:pt x="0" y="2794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1040147" y="7799399"/>
            <a:ext cx="1755139" cy="402590"/>
          </a:xfrm>
          <a:custGeom>
            <a:avLst/>
            <a:gdLst/>
            <a:ahLst/>
            <a:cxnLst/>
            <a:rect l="l" t="t" r="r" b="b"/>
            <a:pathLst>
              <a:path w="1755140" h="402590">
                <a:moveTo>
                  <a:pt x="0" y="0"/>
                </a:moveTo>
                <a:lnTo>
                  <a:pt x="1755065" y="0"/>
                </a:lnTo>
                <a:lnTo>
                  <a:pt x="1755065" y="402527"/>
                </a:lnTo>
                <a:lnTo>
                  <a:pt x="0" y="402527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26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778760" y="8133645"/>
            <a:ext cx="1752600" cy="402590"/>
          </a:xfrm>
          <a:custGeom>
            <a:avLst/>
            <a:gdLst/>
            <a:ahLst/>
            <a:cxnLst/>
            <a:rect l="l" t="t" r="r" b="b"/>
            <a:pathLst>
              <a:path w="1752600" h="402590">
                <a:moveTo>
                  <a:pt x="0" y="0"/>
                </a:moveTo>
                <a:lnTo>
                  <a:pt x="1752600" y="0"/>
                </a:lnTo>
                <a:lnTo>
                  <a:pt x="1752600" y="402526"/>
                </a:lnTo>
                <a:lnTo>
                  <a:pt x="0" y="40252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778760" y="8133645"/>
            <a:ext cx="1752600" cy="402590"/>
          </a:xfrm>
          <a:custGeom>
            <a:avLst/>
            <a:gdLst/>
            <a:ahLst/>
            <a:cxnLst/>
            <a:rect l="l" t="t" r="r" b="b"/>
            <a:pathLst>
              <a:path w="1752600" h="402590">
                <a:moveTo>
                  <a:pt x="0" y="0"/>
                </a:moveTo>
                <a:lnTo>
                  <a:pt x="1752600" y="0"/>
                </a:lnTo>
                <a:lnTo>
                  <a:pt x="1752600" y="402527"/>
                </a:lnTo>
                <a:lnTo>
                  <a:pt x="0" y="402527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778760" y="8108232"/>
            <a:ext cx="1752600" cy="402590"/>
          </a:xfrm>
          <a:custGeom>
            <a:avLst/>
            <a:gdLst/>
            <a:ahLst/>
            <a:cxnLst/>
            <a:rect l="l" t="t" r="r" b="b"/>
            <a:pathLst>
              <a:path w="1752600" h="402590">
                <a:moveTo>
                  <a:pt x="0" y="0"/>
                </a:moveTo>
                <a:lnTo>
                  <a:pt x="1752600" y="0"/>
                </a:lnTo>
                <a:lnTo>
                  <a:pt x="1752600" y="402527"/>
                </a:lnTo>
                <a:lnTo>
                  <a:pt x="0" y="402527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26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571368" y="9220200"/>
            <a:ext cx="1762760" cy="228600"/>
          </a:xfrm>
          <a:custGeom>
            <a:avLst/>
            <a:gdLst/>
            <a:ahLst/>
            <a:cxnLst/>
            <a:rect l="l" t="t" r="r" b="b"/>
            <a:pathLst>
              <a:path w="1762759" h="228600">
                <a:moveTo>
                  <a:pt x="0" y="0"/>
                </a:moveTo>
                <a:lnTo>
                  <a:pt x="1762760" y="0"/>
                </a:lnTo>
                <a:lnTo>
                  <a:pt x="176276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571368" y="9220200"/>
            <a:ext cx="1762760" cy="228600"/>
          </a:xfrm>
          <a:custGeom>
            <a:avLst/>
            <a:gdLst/>
            <a:ahLst/>
            <a:cxnLst/>
            <a:rect l="l" t="t" r="r" b="b"/>
            <a:pathLst>
              <a:path w="1762759" h="228600">
                <a:moveTo>
                  <a:pt x="0" y="0"/>
                </a:moveTo>
                <a:lnTo>
                  <a:pt x="1762760" y="0"/>
                </a:lnTo>
                <a:lnTo>
                  <a:pt x="176276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571368" y="9138154"/>
            <a:ext cx="1762760" cy="402590"/>
          </a:xfrm>
          <a:custGeom>
            <a:avLst/>
            <a:gdLst/>
            <a:ahLst/>
            <a:cxnLst/>
            <a:rect l="l" t="t" r="r" b="b"/>
            <a:pathLst>
              <a:path w="1762759" h="402590">
                <a:moveTo>
                  <a:pt x="0" y="0"/>
                </a:moveTo>
                <a:lnTo>
                  <a:pt x="1762760" y="0"/>
                </a:lnTo>
                <a:lnTo>
                  <a:pt x="1762760" y="402527"/>
                </a:lnTo>
                <a:lnTo>
                  <a:pt x="0" y="402527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26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2286000" y="4998720"/>
            <a:ext cx="307975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DCBD23"/>
                </a:solidFill>
                <a:latin typeface="Arial"/>
                <a:cs typeface="Arial"/>
              </a:rPr>
              <a:t>$$</a:t>
            </a:r>
            <a:endParaRPr sz="20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8343900" y="6205220"/>
            <a:ext cx="307975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DCBD23"/>
                </a:solidFill>
                <a:latin typeface="Arial"/>
                <a:cs typeface="Arial"/>
              </a:rPr>
              <a:t>$$</a:t>
            </a:r>
            <a:endParaRPr sz="2000">
              <a:latin typeface="Arial"/>
              <a:cs typeface="Arial"/>
            </a:endParaRPr>
          </a:p>
        </p:txBody>
      </p:sp>
      <p:sp>
        <p:nvSpPr>
          <p:cNvPr id="94" name="object 94"/>
          <p:cNvSpPr txBox="1">
            <a:spLocks noGrp="1"/>
          </p:cNvSpPr>
          <p:nvPr>
            <p:ph type="title"/>
          </p:nvPr>
        </p:nvSpPr>
        <p:spPr>
          <a:xfrm>
            <a:off x="1511300" y="0"/>
            <a:ext cx="9975850" cy="787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510155" algn="l"/>
                <a:tab pos="5050790" algn="l"/>
                <a:tab pos="6236335" algn="l"/>
              </a:tabLst>
            </a:pPr>
            <a:r>
              <a:rPr spc="55" dirty="0"/>
              <a:t>Mobile	</a:t>
            </a:r>
            <a:r>
              <a:rPr spc="110" dirty="0"/>
              <a:t>In-App	</a:t>
            </a:r>
            <a:r>
              <a:rPr spc="165" dirty="0"/>
              <a:t>Ad	Ecosystem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76600" y="441959"/>
            <a:ext cx="6461760" cy="787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722245" algn="l"/>
              </a:tabLst>
            </a:pPr>
            <a:r>
              <a:rPr dirty="0"/>
              <a:t>Privacy	</a:t>
            </a:r>
            <a:r>
              <a:rPr spc="60" dirty="0"/>
              <a:t>Implication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5268" y="24984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4900" y="2454655"/>
            <a:ext cx="1112075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20700" algn="l"/>
                <a:tab pos="2392680" algn="l"/>
                <a:tab pos="3383915" algn="l"/>
                <a:tab pos="4323715" algn="l"/>
                <a:tab pos="5213350" algn="l"/>
                <a:tab pos="6991984" algn="l"/>
                <a:tab pos="7576184" algn="l"/>
                <a:tab pos="10345420" algn="l"/>
              </a:tabLst>
            </a:pPr>
            <a:r>
              <a:rPr sz="3600" dirty="0">
                <a:latin typeface="Arial"/>
                <a:cs typeface="Arial"/>
              </a:rPr>
              <a:t>In	</a:t>
            </a:r>
            <a:r>
              <a:rPr sz="3600" spc="55" dirty="0">
                <a:latin typeface="Arial"/>
                <a:cs typeface="Arial"/>
              </a:rPr>
              <a:t>And</a:t>
            </a:r>
            <a:r>
              <a:rPr sz="3600" spc="-35" dirty="0">
                <a:latin typeface="Arial"/>
                <a:cs typeface="Arial"/>
              </a:rPr>
              <a:t>r</a:t>
            </a:r>
            <a:r>
              <a:rPr sz="3600" spc="45" dirty="0">
                <a:latin typeface="Arial"/>
                <a:cs typeface="Arial"/>
              </a:rPr>
              <a:t>oid,</a:t>
            </a:r>
            <a:r>
              <a:rPr sz="3600" dirty="0">
                <a:latin typeface="Arial"/>
                <a:cs typeface="Arial"/>
              </a:rPr>
              <a:t>	host	</a:t>
            </a:r>
            <a:r>
              <a:rPr sz="3600" spc="130" dirty="0">
                <a:latin typeface="Arial"/>
                <a:cs typeface="Arial"/>
              </a:rPr>
              <a:t>app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65" dirty="0">
                <a:latin typeface="Arial"/>
                <a:cs typeface="Arial"/>
              </a:rPr>
              <a:t>can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25" dirty="0">
                <a:latin typeface="Arial"/>
                <a:cs typeface="Arial"/>
              </a:rPr>
              <a:t>observe</a:t>
            </a:r>
            <a:r>
              <a:rPr sz="3600" dirty="0">
                <a:latin typeface="Arial"/>
                <a:cs typeface="Arial"/>
              </a:rPr>
              <a:t>	all	</a:t>
            </a:r>
            <a:r>
              <a:rPr sz="3600" spc="30" dirty="0">
                <a:latin typeface="Arial"/>
                <a:cs typeface="Arial"/>
              </a:rPr>
              <a:t>personalized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65" dirty="0">
                <a:latin typeface="Arial"/>
                <a:cs typeface="Arial"/>
              </a:rPr>
              <a:t>ads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5268" y="35779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4900" y="3534155"/>
            <a:ext cx="10680065" cy="157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00"/>
              </a:lnSpc>
              <a:tabLst>
                <a:tab pos="723900" algn="l"/>
                <a:tab pos="1562100" algn="l"/>
                <a:tab pos="2019935" algn="l"/>
                <a:tab pos="2070735" algn="l"/>
                <a:tab pos="2451735" algn="l"/>
                <a:tab pos="2833370" algn="l"/>
                <a:tab pos="3036570" algn="l"/>
                <a:tab pos="3442335" algn="l"/>
                <a:tab pos="3773170" algn="l"/>
                <a:tab pos="4102735" algn="l"/>
                <a:tab pos="5433060" algn="l"/>
                <a:tab pos="6677659" algn="l"/>
                <a:tab pos="6855459" algn="l"/>
                <a:tab pos="8439785" algn="l"/>
                <a:tab pos="9700895" algn="l"/>
                <a:tab pos="10209530" algn="l"/>
              </a:tabLst>
            </a:pPr>
            <a:r>
              <a:rPr sz="3600" spc="95" dirty="0">
                <a:latin typeface="Arial"/>
                <a:cs typeface="Arial"/>
              </a:rPr>
              <a:t>Ad	network	may	be	</a:t>
            </a:r>
            <a:r>
              <a:rPr sz="3600" spc="25" dirty="0">
                <a:latin typeface="Arial"/>
                <a:cs typeface="Arial"/>
              </a:rPr>
              <a:t>inadve</a:t>
            </a:r>
            <a:r>
              <a:rPr sz="3600" spc="75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tently	</a:t>
            </a:r>
            <a:r>
              <a:rPr sz="3600" spc="25" dirty="0">
                <a:latin typeface="Arial"/>
                <a:cs typeface="Arial"/>
              </a:rPr>
              <a:t>leaking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-88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some	of	its </a:t>
            </a:r>
            <a:r>
              <a:rPr sz="3600" spc="65" dirty="0">
                <a:latin typeface="Arial"/>
                <a:cs typeface="Arial"/>
              </a:rPr>
              <a:t>collected</a:t>
            </a:r>
            <a:r>
              <a:rPr sz="3600" dirty="0">
                <a:latin typeface="Arial"/>
                <a:cs typeface="Arial"/>
              </a:rPr>
              <a:t>	user	info</a:t>
            </a:r>
            <a:r>
              <a:rPr sz="3600" spc="60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mation	</a:t>
            </a:r>
            <a:r>
              <a:rPr sz="3600" spc="35" dirty="0">
                <a:latin typeface="Arial"/>
                <a:cs typeface="Arial"/>
              </a:rPr>
              <a:t>(Age,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35" dirty="0">
                <a:latin typeface="Arial"/>
                <a:cs typeface="Arial"/>
              </a:rPr>
              <a:t>Gende</a:t>
            </a:r>
            <a:r>
              <a:rPr sz="3600" spc="-335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,	</a:t>
            </a:r>
            <a:r>
              <a:rPr sz="3600" spc="-80" dirty="0">
                <a:latin typeface="Arial"/>
                <a:cs typeface="Arial"/>
              </a:rPr>
              <a:t>Pa</a:t>
            </a:r>
            <a:r>
              <a:rPr sz="3600" spc="-110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ental </a:t>
            </a:r>
            <a:r>
              <a:rPr sz="3600" spc="-30" dirty="0">
                <a:latin typeface="Arial"/>
                <a:cs typeface="Arial"/>
              </a:rPr>
              <a:t>Status)</a:t>
            </a:r>
            <a:r>
              <a:rPr sz="3600" dirty="0">
                <a:latin typeface="Arial"/>
                <a:cs typeface="Arial"/>
              </a:rPr>
              <a:t>	to		the	</a:t>
            </a:r>
            <a:r>
              <a:rPr sz="3600" spc="130" dirty="0">
                <a:latin typeface="Arial"/>
                <a:cs typeface="Arial"/>
              </a:rPr>
              <a:t>app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40" dirty="0">
                <a:latin typeface="Arial"/>
                <a:cs typeface="Arial"/>
              </a:rPr>
              <a:t>developer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5268" y="57496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4900" y="5705855"/>
            <a:ext cx="11052175" cy="1028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00"/>
              </a:lnSpc>
              <a:tabLst>
                <a:tab pos="1181100" algn="l"/>
                <a:tab pos="2230755" algn="l"/>
                <a:tab pos="2934970" algn="l"/>
                <a:tab pos="3196590" algn="l"/>
                <a:tab pos="3442970" algn="l"/>
                <a:tab pos="4060190" algn="l"/>
                <a:tab pos="4205605" algn="l"/>
                <a:tab pos="5518150" algn="l"/>
                <a:tab pos="6169025" algn="l"/>
                <a:tab pos="8481695" algn="l"/>
                <a:tab pos="8964295" algn="l"/>
              </a:tabLst>
            </a:pPr>
            <a:r>
              <a:rPr sz="3600" spc="25" dirty="0">
                <a:latin typeface="Arial"/>
                <a:cs typeface="Arial"/>
              </a:rPr>
              <a:t>Adversa</a:t>
            </a:r>
            <a:r>
              <a:rPr sz="3600" spc="75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y	also	has	non-trivial	</a:t>
            </a:r>
            <a:r>
              <a:rPr sz="3600" spc="40" dirty="0">
                <a:latin typeface="Arial"/>
                <a:cs typeface="Arial"/>
              </a:rPr>
              <a:t>advantage</a:t>
            </a:r>
            <a:r>
              <a:rPr sz="3600" dirty="0">
                <a:latin typeface="Arial"/>
                <a:cs typeface="Arial"/>
              </a:rPr>
              <a:t>	in	</a:t>
            </a:r>
            <a:r>
              <a:rPr sz="3600" spc="120" dirty="0">
                <a:latin typeface="Arial"/>
                <a:cs typeface="Arial"/>
              </a:rPr>
              <a:t>p</a:t>
            </a:r>
            <a:r>
              <a:rPr sz="3600" spc="5" dirty="0">
                <a:latin typeface="Arial"/>
                <a:cs typeface="Arial"/>
              </a:rPr>
              <a:t>r</a:t>
            </a:r>
            <a:r>
              <a:rPr sz="3600" spc="70" dirty="0">
                <a:latin typeface="Arial"/>
                <a:cs typeface="Arial"/>
              </a:rPr>
              <a:t>edicting</a:t>
            </a:r>
            <a:r>
              <a:rPr sz="3600" spc="4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other	</a:t>
            </a:r>
            <a:r>
              <a:rPr sz="3600" spc="55" dirty="0">
                <a:latin typeface="Arial"/>
                <a:cs typeface="Arial"/>
              </a:rPr>
              <a:t>aspects</a:t>
            </a:r>
            <a:r>
              <a:rPr sz="3600" dirty="0">
                <a:latin typeface="Arial"/>
                <a:cs typeface="Arial"/>
              </a:rPr>
              <a:t>	of	the	user</a:t>
            </a:r>
            <a:r>
              <a:rPr sz="3600" spc="-270" dirty="0">
                <a:latin typeface="Arial"/>
                <a:cs typeface="Arial"/>
              </a:rPr>
              <a:t>’</a:t>
            </a:r>
            <a:r>
              <a:rPr sz="3600" dirty="0">
                <a:latin typeface="Arial"/>
                <a:cs typeface="Arial"/>
              </a:rPr>
              <a:t>s	</a:t>
            </a:r>
            <a:r>
              <a:rPr sz="3600" spc="65" dirty="0">
                <a:latin typeface="Arial"/>
                <a:cs typeface="Arial"/>
              </a:rPr>
              <a:t>demographics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9768" y="73752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49400" y="7331456"/>
            <a:ext cx="9063355" cy="1028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00"/>
              </a:lnSpc>
              <a:tabLst>
                <a:tab pos="1384935" algn="l"/>
                <a:tab pos="2019935" algn="l"/>
                <a:tab pos="2934970" algn="l"/>
                <a:tab pos="3138170" algn="l"/>
                <a:tab pos="4077970" algn="l"/>
                <a:tab pos="4712970" algn="l"/>
                <a:tab pos="5374005" algn="l"/>
                <a:tab pos="6991984" algn="l"/>
                <a:tab pos="7931784" algn="l"/>
              </a:tabLst>
            </a:pPr>
            <a:r>
              <a:rPr sz="3600" spc="-40" dirty="0">
                <a:latin typeface="Arial"/>
                <a:cs typeface="Arial"/>
              </a:rPr>
              <a:t>These	</a:t>
            </a:r>
            <a:r>
              <a:rPr sz="3600" spc="55" dirty="0">
                <a:latin typeface="Arial"/>
                <a:cs typeface="Arial"/>
              </a:rPr>
              <a:t>aspects	may	</a:t>
            </a:r>
            <a:r>
              <a:rPr sz="3600" spc="-615" dirty="0">
                <a:latin typeface="Arial"/>
                <a:cs typeface="Arial"/>
              </a:rPr>
              <a:t> </a:t>
            </a:r>
            <a:r>
              <a:rPr sz="3600" spc="95" dirty="0">
                <a:latin typeface="Arial"/>
                <a:cs typeface="Arial"/>
              </a:rPr>
              <a:t>be	</a:t>
            </a:r>
            <a:r>
              <a:rPr sz="3600" spc="-405" dirty="0">
                <a:latin typeface="Arial"/>
                <a:cs typeface="Arial"/>
              </a:rPr>
              <a:t> </a:t>
            </a:r>
            <a:r>
              <a:rPr sz="3600" spc="50" dirty="0">
                <a:latin typeface="Arial"/>
                <a:cs typeface="Arial"/>
              </a:rPr>
              <a:t>cor</a:t>
            </a:r>
            <a:r>
              <a:rPr sz="3600" spc="-30" dirty="0">
                <a:latin typeface="Arial"/>
                <a:cs typeface="Arial"/>
              </a:rPr>
              <a:t>r</a:t>
            </a:r>
            <a:r>
              <a:rPr sz="3600" spc="30" dirty="0">
                <a:latin typeface="Arial"/>
                <a:cs typeface="Arial"/>
              </a:rPr>
              <a:t>elated</a:t>
            </a:r>
            <a:r>
              <a:rPr sz="3600" dirty="0">
                <a:latin typeface="Arial"/>
                <a:cs typeface="Arial"/>
              </a:rPr>
              <a:t>	with	those </a:t>
            </a:r>
            <a:r>
              <a:rPr sz="3600" spc="65" dirty="0">
                <a:latin typeface="Arial"/>
                <a:cs typeface="Arial"/>
              </a:rPr>
              <a:t>collected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65" dirty="0">
                <a:latin typeface="Arial"/>
                <a:cs typeface="Arial"/>
              </a:rPr>
              <a:t>and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45" dirty="0">
                <a:latin typeface="Arial"/>
                <a:cs typeface="Arial"/>
              </a:rPr>
              <a:t>used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95" dirty="0">
                <a:latin typeface="Arial"/>
                <a:cs typeface="Arial"/>
              </a:rPr>
              <a:t>by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95" dirty="0">
                <a:latin typeface="Arial"/>
                <a:cs typeface="Arial"/>
              </a:rPr>
              <a:t>ad</a:t>
            </a:r>
            <a:r>
              <a:rPr sz="3600" dirty="0">
                <a:latin typeface="Arial"/>
                <a:cs typeface="Arial"/>
              </a:rPr>
              <a:t>	networks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00">
              <a:lnSpc>
                <a:spcPct val="100000"/>
              </a:lnSpc>
            </a:pPr>
            <a:r>
              <a:rPr dirty="0"/>
              <a:t>Limitation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5268" y="27778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4900" y="2734055"/>
            <a:ext cx="632714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02335" algn="l"/>
                <a:tab pos="1842135" algn="l"/>
                <a:tab pos="2350770" algn="l"/>
                <a:tab pos="3138170" algn="l"/>
                <a:tab pos="4789805" algn="l"/>
                <a:tab pos="5247005" algn="l"/>
              </a:tabLst>
            </a:pPr>
            <a:r>
              <a:rPr sz="3600" spc="-70" dirty="0">
                <a:latin typeface="Arial"/>
                <a:cs typeface="Arial"/>
              </a:rPr>
              <a:t>The	size	of	our	</a:t>
            </a:r>
            <a:r>
              <a:rPr sz="3600" spc="25" dirty="0">
                <a:latin typeface="Arial"/>
                <a:cs typeface="Arial"/>
              </a:rPr>
              <a:t>dataset	is	small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5268" y="38573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4900" y="3813555"/>
            <a:ext cx="10883265" cy="1028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00"/>
              </a:lnSpc>
              <a:tabLst>
                <a:tab pos="1172845" algn="l"/>
                <a:tab pos="1333500" algn="l"/>
                <a:tab pos="3552190" algn="l"/>
                <a:tab pos="6067425" algn="l"/>
                <a:tab pos="7058025" algn="l"/>
                <a:tab pos="8786495" algn="l"/>
              </a:tabLst>
            </a:pPr>
            <a:r>
              <a:rPr sz="3600" dirty="0">
                <a:latin typeface="Arial"/>
                <a:cs typeface="Arial"/>
              </a:rPr>
              <a:t>Mo</a:t>
            </a:r>
            <a:r>
              <a:rPr sz="3600" spc="-65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e	</a:t>
            </a:r>
            <a:r>
              <a:rPr sz="3600" spc="110" dirty="0">
                <a:latin typeface="Arial"/>
                <a:cs typeface="Arial"/>
              </a:rPr>
              <a:t>agg</a:t>
            </a:r>
            <a:r>
              <a:rPr sz="3600" dirty="0">
                <a:latin typeface="Arial"/>
                <a:cs typeface="Arial"/>
              </a:rPr>
              <a:t>ressive	</a:t>
            </a:r>
            <a:r>
              <a:rPr sz="3600" spc="15" dirty="0">
                <a:latin typeface="Arial"/>
                <a:cs typeface="Arial"/>
              </a:rPr>
              <a:t>adversaries</a:t>
            </a:r>
            <a:r>
              <a:rPr sz="3600" dirty="0">
                <a:latin typeface="Arial"/>
                <a:cs typeface="Arial"/>
              </a:rPr>
              <a:t>	may	</a:t>
            </a:r>
            <a:r>
              <a:rPr sz="3600" spc="25" dirty="0">
                <a:latin typeface="Arial"/>
                <a:cs typeface="Arial"/>
              </a:rPr>
              <a:t>achieve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35" dirty="0">
                <a:latin typeface="Arial"/>
                <a:cs typeface="Arial"/>
              </a:rPr>
              <a:t>significant</a:t>
            </a:r>
            <a:r>
              <a:rPr sz="3600" spc="25" dirty="0">
                <a:latin typeface="Arial"/>
                <a:cs typeface="Arial"/>
              </a:rPr>
              <a:t> </a:t>
            </a:r>
            <a:r>
              <a:rPr sz="3600" spc="30" dirty="0">
                <a:latin typeface="Arial"/>
                <a:cs typeface="Arial"/>
              </a:rPr>
              <a:t>better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-65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esult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9768" y="54829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49400" y="5439155"/>
            <a:ext cx="9759315" cy="1028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00"/>
              </a:lnSpc>
              <a:tabLst>
                <a:tab pos="1130935" algn="l"/>
                <a:tab pos="1604645" algn="l"/>
                <a:tab pos="2020570" algn="l"/>
                <a:tab pos="2646680" algn="l"/>
                <a:tab pos="3341370" algn="l"/>
                <a:tab pos="4502150" algn="l"/>
                <a:tab pos="6645275" algn="l"/>
                <a:tab pos="7153909" algn="l"/>
                <a:tab pos="8551545" algn="l"/>
              </a:tabLst>
            </a:pPr>
            <a:r>
              <a:rPr sz="3600" spc="-50" dirty="0">
                <a:latin typeface="Arial"/>
                <a:cs typeface="Arial"/>
              </a:rPr>
              <a:t>They	</a:t>
            </a:r>
            <a:r>
              <a:rPr sz="3600" spc="65" dirty="0">
                <a:latin typeface="Arial"/>
                <a:cs typeface="Arial"/>
              </a:rPr>
              <a:t>can	invest	mo</a:t>
            </a:r>
            <a:r>
              <a:rPr sz="3600" spc="-65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e	</a:t>
            </a:r>
            <a:r>
              <a:rPr sz="3600" spc="-65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esou</a:t>
            </a:r>
            <a:r>
              <a:rPr sz="3600" spc="-65" dirty="0">
                <a:latin typeface="Arial"/>
                <a:cs typeface="Arial"/>
              </a:rPr>
              <a:t>r</a:t>
            </a:r>
            <a:r>
              <a:rPr sz="3600" spc="65" dirty="0">
                <a:latin typeface="Arial"/>
                <a:cs typeface="Arial"/>
              </a:rPr>
              <a:t>ces</a:t>
            </a:r>
            <a:r>
              <a:rPr sz="3600" dirty="0">
                <a:latin typeface="Arial"/>
                <a:cs typeface="Arial"/>
              </a:rPr>
              <a:t>	to	</a:t>
            </a:r>
            <a:r>
              <a:rPr sz="3600" spc="30" dirty="0">
                <a:latin typeface="Arial"/>
                <a:cs typeface="Arial"/>
              </a:rPr>
              <a:t>obtain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30" dirty="0">
                <a:latin typeface="Arial"/>
                <a:cs typeface="Arial"/>
              </a:rPr>
              <a:t>better</a:t>
            </a:r>
            <a:r>
              <a:rPr sz="3600" spc="20" dirty="0">
                <a:latin typeface="Arial"/>
                <a:cs typeface="Arial"/>
              </a:rPr>
              <a:t> </a:t>
            </a:r>
            <a:r>
              <a:rPr sz="3600" spc="120" dirty="0">
                <a:latin typeface="Arial"/>
                <a:cs typeface="Arial"/>
              </a:rPr>
              <a:t>g</a:t>
            </a:r>
            <a:r>
              <a:rPr sz="3600" spc="5" dirty="0">
                <a:latin typeface="Arial"/>
                <a:cs typeface="Arial"/>
              </a:rPr>
              <a:t>r</a:t>
            </a:r>
            <a:r>
              <a:rPr sz="3600" spc="45" dirty="0">
                <a:latin typeface="Arial"/>
                <a:cs typeface="Arial"/>
              </a:rPr>
              <a:t>ound</a:t>
            </a:r>
            <a:r>
              <a:rPr sz="3600" dirty="0">
                <a:latin typeface="Arial"/>
                <a:cs typeface="Arial"/>
              </a:rPr>
              <a:t>	truth	</a:t>
            </a:r>
            <a:r>
              <a:rPr sz="3600" spc="45" dirty="0">
                <a:latin typeface="Arial"/>
                <a:cs typeface="Arial"/>
              </a:rPr>
              <a:t>data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9768" y="71085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49400" y="7064756"/>
            <a:ext cx="9393555" cy="1028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00"/>
              </a:lnSpc>
              <a:tabLst>
                <a:tab pos="1130935" algn="l"/>
                <a:tab pos="1435100" algn="l"/>
                <a:tab pos="2020570" algn="l"/>
                <a:tab pos="2882900" algn="l"/>
                <a:tab pos="3391535" algn="l"/>
                <a:tab pos="3798570" algn="l"/>
                <a:tab pos="4688205" algn="l"/>
                <a:tab pos="6585584" algn="l"/>
                <a:tab pos="7220584" algn="l"/>
                <a:tab pos="8465820" algn="l"/>
                <a:tab pos="9126220" algn="l"/>
              </a:tabLst>
            </a:pPr>
            <a:r>
              <a:rPr sz="3600" spc="-50" dirty="0">
                <a:latin typeface="Arial"/>
                <a:cs typeface="Arial"/>
              </a:rPr>
              <a:t>They	</a:t>
            </a:r>
            <a:r>
              <a:rPr sz="3600" spc="65" dirty="0">
                <a:latin typeface="Arial"/>
                <a:cs typeface="Arial"/>
              </a:rPr>
              <a:t>can	</a:t>
            </a:r>
            <a:r>
              <a:rPr sz="3600" spc="25" dirty="0">
                <a:latin typeface="Arial"/>
                <a:cs typeface="Arial"/>
              </a:rPr>
              <a:t>observe	</a:t>
            </a:r>
            <a:r>
              <a:rPr sz="3600" spc="65" dirty="0">
                <a:latin typeface="Arial"/>
                <a:cs typeface="Arial"/>
              </a:rPr>
              <a:t>ads	</a:t>
            </a:r>
            <a:r>
              <a:rPr sz="3600" spc="-65" dirty="0">
                <a:latin typeface="Arial"/>
                <a:cs typeface="Arial"/>
              </a:rPr>
              <a:t>r</a:t>
            </a:r>
            <a:r>
              <a:rPr sz="3600" spc="55" dirty="0">
                <a:latin typeface="Arial"/>
                <a:cs typeface="Arial"/>
              </a:rPr>
              <a:t>eceived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95" dirty="0">
                <a:latin typeface="Arial"/>
                <a:cs typeface="Arial"/>
              </a:rPr>
              <a:t>by</a:t>
            </a:r>
            <a:r>
              <a:rPr sz="3600" dirty="0">
                <a:latin typeface="Arial"/>
                <a:cs typeface="Arial"/>
              </a:rPr>
              <a:t>	users	for	a </a:t>
            </a:r>
            <a:r>
              <a:rPr sz="3600" spc="30" dirty="0">
                <a:latin typeface="Arial"/>
                <a:cs typeface="Arial"/>
              </a:rPr>
              <a:t>longer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65" dirty="0">
                <a:latin typeface="Arial"/>
                <a:cs typeface="Arial"/>
              </a:rPr>
              <a:t>period</a:t>
            </a:r>
            <a:r>
              <a:rPr sz="3600" dirty="0">
                <a:latin typeface="Arial"/>
                <a:cs typeface="Arial"/>
              </a:rPr>
              <a:t>	of	time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32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>
              <a:lnSpc>
                <a:spcPct val="100000"/>
              </a:lnSpc>
            </a:pPr>
            <a:r>
              <a:rPr dirty="0"/>
              <a:t>Counte</a:t>
            </a:r>
            <a:r>
              <a:rPr spc="105" dirty="0"/>
              <a:t>r</a:t>
            </a:r>
            <a:r>
              <a:rPr dirty="0"/>
              <a:t>measu</a:t>
            </a:r>
            <a:r>
              <a:rPr spc="-110" dirty="0"/>
              <a:t>r</a:t>
            </a:r>
            <a:r>
              <a:rPr dirty="0"/>
              <a:t>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5268" y="22444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4900" y="2200655"/>
            <a:ext cx="10410825" cy="1028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00"/>
              </a:lnSpc>
              <a:tabLst>
                <a:tab pos="1080135" algn="l"/>
                <a:tab pos="1816735" algn="l"/>
                <a:tab pos="2452370" algn="l"/>
                <a:tab pos="2961005" algn="l"/>
                <a:tab pos="3696970" algn="l"/>
                <a:tab pos="4585970" algn="l"/>
                <a:tab pos="5349240" algn="l"/>
                <a:tab pos="5501005" algn="l"/>
                <a:tab pos="6492240" algn="l"/>
                <a:tab pos="7102475" algn="l"/>
                <a:tab pos="9050020" algn="l"/>
                <a:tab pos="10015855" algn="l"/>
              </a:tabLst>
            </a:pPr>
            <a:r>
              <a:rPr sz="3600" spc="-50" dirty="0">
                <a:latin typeface="Arial"/>
                <a:cs typeface="Arial"/>
              </a:rPr>
              <a:t>Root	</a:t>
            </a:r>
            <a:r>
              <a:rPr sz="3600" spc="40" dirty="0">
                <a:latin typeface="Arial"/>
                <a:cs typeface="Arial"/>
              </a:rPr>
              <a:t>cause	of	the	</a:t>
            </a:r>
            <a:r>
              <a:rPr sz="3600" spc="-805" dirty="0">
                <a:latin typeface="Arial"/>
                <a:cs typeface="Arial"/>
              </a:rPr>
              <a:t> </a:t>
            </a:r>
            <a:r>
              <a:rPr sz="3600" spc="55" dirty="0">
                <a:latin typeface="Arial"/>
                <a:cs typeface="Arial"/>
              </a:rPr>
              <a:t>privacy	</a:t>
            </a:r>
            <a:r>
              <a:rPr sz="3600" spc="25" dirty="0">
                <a:latin typeface="Arial"/>
                <a:cs typeface="Arial"/>
              </a:rPr>
              <a:t>leakage	</a:t>
            </a:r>
            <a:r>
              <a:rPr sz="3600" spc="120" dirty="0">
                <a:latin typeface="Arial"/>
                <a:cs typeface="Arial"/>
              </a:rPr>
              <a:t>p</a:t>
            </a:r>
            <a:r>
              <a:rPr sz="3600" spc="5" dirty="0">
                <a:latin typeface="Arial"/>
                <a:cs typeface="Arial"/>
              </a:rPr>
              <a:t>r</a:t>
            </a:r>
            <a:r>
              <a:rPr sz="3600" spc="30" dirty="0">
                <a:latin typeface="Arial"/>
                <a:cs typeface="Arial"/>
              </a:rPr>
              <a:t>oblem: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50" dirty="0">
                <a:latin typeface="Arial"/>
                <a:cs typeface="Arial"/>
              </a:rPr>
              <a:t>lack</a:t>
            </a:r>
            <a:r>
              <a:rPr sz="3600" dirty="0">
                <a:latin typeface="Arial"/>
                <a:cs typeface="Arial"/>
              </a:rPr>
              <a:t>	of isolation	</a:t>
            </a:r>
            <a:r>
              <a:rPr sz="3600" spc="25" dirty="0">
                <a:latin typeface="Arial"/>
                <a:cs typeface="Arial"/>
              </a:rPr>
              <a:t>between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65" dirty="0">
                <a:latin typeface="Arial"/>
                <a:cs typeface="Arial"/>
              </a:rPr>
              <a:t>ads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65" dirty="0">
                <a:latin typeface="Arial"/>
                <a:cs typeface="Arial"/>
              </a:rPr>
              <a:t>and</a:t>
            </a:r>
            <a:r>
              <a:rPr sz="3600" dirty="0">
                <a:latin typeface="Arial"/>
                <a:cs typeface="Arial"/>
              </a:rPr>
              <a:t>	host	</a:t>
            </a:r>
            <a:r>
              <a:rPr sz="3600" spc="95" dirty="0">
                <a:latin typeface="Arial"/>
                <a:cs typeface="Arial"/>
              </a:rPr>
              <a:t>apps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9768" y="38700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49400" y="3826255"/>
            <a:ext cx="855408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019300" algn="l"/>
                <a:tab pos="3543935" algn="l"/>
                <a:tab pos="4305300" algn="l"/>
                <a:tab pos="5067935" algn="l"/>
                <a:tab pos="6084570" algn="l"/>
                <a:tab pos="6847205" algn="l"/>
              </a:tabLst>
            </a:pPr>
            <a:r>
              <a:rPr sz="3600" spc="70" dirty="0">
                <a:latin typeface="Arial"/>
                <a:cs typeface="Arial"/>
              </a:rPr>
              <a:t>Adopting	</a:t>
            </a:r>
            <a:r>
              <a:rPr sz="3600" spc="-160" dirty="0">
                <a:latin typeface="Arial"/>
                <a:cs typeface="Arial"/>
              </a:rPr>
              <a:t>HTTPS	will	not	</a:t>
            </a:r>
            <a:r>
              <a:rPr sz="3600" spc="45" dirty="0">
                <a:latin typeface="Arial"/>
                <a:cs typeface="Arial"/>
              </a:rPr>
              <a:t>stop	the	</a:t>
            </a:r>
            <a:r>
              <a:rPr sz="3600" spc="120" dirty="0">
                <a:latin typeface="Arial"/>
                <a:cs typeface="Arial"/>
              </a:rPr>
              <a:t>p</a:t>
            </a:r>
            <a:r>
              <a:rPr sz="3600" spc="5" dirty="0">
                <a:latin typeface="Arial"/>
                <a:cs typeface="Arial"/>
              </a:rPr>
              <a:t>r</a:t>
            </a:r>
            <a:r>
              <a:rPr sz="3600" spc="35" dirty="0">
                <a:latin typeface="Arial"/>
                <a:cs typeface="Arial"/>
              </a:rPr>
              <a:t>oblem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5268" y="49495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4900" y="4905755"/>
            <a:ext cx="1070673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91845" algn="l"/>
                <a:tab pos="2002789" algn="l"/>
                <a:tab pos="3171825" algn="l"/>
                <a:tab pos="4975860" algn="l"/>
                <a:tab pos="6856730" algn="l"/>
                <a:tab pos="7745730" algn="l"/>
                <a:tab pos="8660765" algn="l"/>
                <a:tab pos="9652000" algn="l"/>
              </a:tabLst>
            </a:pPr>
            <a:r>
              <a:rPr sz="3600" spc="-265" dirty="0">
                <a:latin typeface="Arial"/>
                <a:cs typeface="Arial"/>
              </a:rPr>
              <a:t>W</a:t>
            </a:r>
            <a:r>
              <a:rPr sz="3600" dirty="0">
                <a:latin typeface="Arial"/>
                <a:cs typeface="Arial"/>
              </a:rPr>
              <a:t>e	</a:t>
            </a:r>
            <a:r>
              <a:rPr sz="3600" spc="-65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eally	</a:t>
            </a:r>
            <a:r>
              <a:rPr sz="3600" spc="45" dirty="0">
                <a:latin typeface="Arial"/>
                <a:cs typeface="Arial"/>
              </a:rPr>
              <a:t>need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dirty="0">
                <a:solidFill>
                  <a:srgbClr val="FF9300"/>
                </a:solidFill>
                <a:latin typeface="Arial"/>
                <a:cs typeface="Arial"/>
              </a:rPr>
              <a:t>isolation	</a:t>
            </a:r>
            <a:r>
              <a:rPr sz="3600" spc="25" dirty="0">
                <a:latin typeface="Arial"/>
                <a:cs typeface="Arial"/>
              </a:rPr>
              <a:t>between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65" dirty="0">
                <a:latin typeface="Arial"/>
                <a:cs typeface="Arial"/>
              </a:rPr>
              <a:t>ads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65" dirty="0">
                <a:latin typeface="Arial"/>
                <a:cs typeface="Arial"/>
              </a:rPr>
              <a:t>and</a:t>
            </a:r>
            <a:r>
              <a:rPr sz="3600" dirty="0">
                <a:latin typeface="Arial"/>
                <a:cs typeface="Arial"/>
              </a:rPr>
              <a:t>	host	</a:t>
            </a:r>
            <a:r>
              <a:rPr sz="3600" spc="95" dirty="0">
                <a:latin typeface="Arial"/>
                <a:cs typeface="Arial"/>
              </a:rPr>
              <a:t>apps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5268" y="60290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04900" y="5985255"/>
            <a:ext cx="546354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81100" algn="l"/>
                <a:tab pos="2071370" algn="l"/>
                <a:tab pos="2731770" algn="l"/>
                <a:tab pos="4688205" algn="l"/>
              </a:tabLst>
            </a:pPr>
            <a:r>
              <a:rPr sz="3600" spc="-50" dirty="0">
                <a:latin typeface="Arial"/>
                <a:cs typeface="Arial"/>
              </a:rPr>
              <a:t>What	</a:t>
            </a:r>
            <a:r>
              <a:rPr sz="3600" spc="65" dirty="0">
                <a:latin typeface="Arial"/>
                <a:cs typeface="Arial"/>
              </a:rPr>
              <a:t>can	</a:t>
            </a:r>
            <a:r>
              <a:rPr sz="3600" spc="95" dirty="0">
                <a:latin typeface="Arial"/>
                <a:cs typeface="Arial"/>
              </a:rPr>
              <a:t>ad	networks	</a:t>
            </a:r>
            <a:r>
              <a:rPr sz="3600" spc="-5" dirty="0">
                <a:latin typeface="Arial"/>
                <a:cs typeface="Arial"/>
              </a:rPr>
              <a:t>do?</a:t>
            </a:r>
            <a:endParaRPr sz="3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09768" y="71085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49400" y="7064756"/>
            <a:ext cx="7842884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38300" algn="l"/>
                <a:tab pos="2858135" algn="l"/>
                <a:tab pos="3722370" algn="l"/>
                <a:tab pos="6491605" algn="l"/>
              </a:tabLst>
            </a:pPr>
            <a:r>
              <a:rPr sz="3600" spc="95" dirty="0">
                <a:latin typeface="Arial"/>
                <a:cs typeface="Arial"/>
              </a:rPr>
              <a:t>Adding	noise	into	</a:t>
            </a:r>
            <a:r>
              <a:rPr sz="3600" spc="30" dirty="0">
                <a:latin typeface="Arial"/>
                <a:cs typeface="Arial"/>
              </a:rPr>
              <a:t>personalized	</a:t>
            </a:r>
            <a:r>
              <a:rPr sz="3600" spc="-65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esults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09768" y="81880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49400" y="8144256"/>
            <a:ext cx="890968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061210" algn="l"/>
                <a:tab pos="5440680" algn="l"/>
                <a:tab pos="7397115" algn="l"/>
              </a:tabLst>
            </a:pPr>
            <a:r>
              <a:rPr sz="3600" spc="-135" dirty="0">
                <a:latin typeface="Arial"/>
                <a:cs typeface="Arial"/>
              </a:rPr>
              <a:t>Pr</a:t>
            </a:r>
            <a:r>
              <a:rPr sz="3600" spc="55" dirty="0">
                <a:latin typeface="Arial"/>
                <a:cs typeface="Arial"/>
              </a:rPr>
              <a:t>oviding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30" dirty="0">
                <a:latin typeface="Arial"/>
                <a:cs typeface="Arial"/>
              </a:rPr>
              <a:t>coarse</a:t>
            </a:r>
            <a:r>
              <a:rPr sz="3600" spc="-200" dirty="0">
                <a:latin typeface="Arial"/>
                <a:cs typeface="Arial"/>
              </a:rPr>
              <a:t>r</a:t>
            </a:r>
            <a:r>
              <a:rPr sz="3600" spc="45" dirty="0">
                <a:latin typeface="Arial"/>
                <a:cs typeface="Arial"/>
              </a:rPr>
              <a:t>-grained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40" dirty="0">
                <a:latin typeface="Arial"/>
                <a:cs typeface="Arial"/>
              </a:rPr>
              <a:t>targeting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25" dirty="0">
                <a:latin typeface="Arial"/>
                <a:cs typeface="Arial"/>
              </a:rPr>
              <a:t>options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33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27200">
              <a:lnSpc>
                <a:spcPct val="100000"/>
              </a:lnSpc>
            </a:pPr>
            <a:r>
              <a:rPr spc="-65" dirty="0"/>
              <a:t>Summa</a:t>
            </a:r>
            <a:r>
              <a:rPr spc="75" dirty="0"/>
              <a:t>r</a:t>
            </a:r>
            <a:r>
              <a:rPr dirty="0"/>
              <a:t>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5268" y="30445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4900" y="3000755"/>
            <a:ext cx="11011535" cy="1028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00"/>
              </a:lnSpc>
              <a:tabLst>
                <a:tab pos="791845" algn="l"/>
                <a:tab pos="1274445" algn="l"/>
                <a:tab pos="2308225" algn="l"/>
                <a:tab pos="2799715" algn="l"/>
                <a:tab pos="3197860" algn="l"/>
                <a:tab pos="3841115" algn="l"/>
                <a:tab pos="4078604" algn="l"/>
                <a:tab pos="4603750" algn="l"/>
                <a:tab pos="5993130" algn="l"/>
                <a:tab pos="6907530" algn="l"/>
                <a:tab pos="8965565" algn="l"/>
                <a:tab pos="10464165" algn="l"/>
              </a:tabLst>
            </a:pPr>
            <a:r>
              <a:rPr sz="3600" spc="-265" dirty="0">
                <a:latin typeface="Arial"/>
                <a:cs typeface="Arial"/>
              </a:rPr>
              <a:t>W</a:t>
            </a:r>
            <a:r>
              <a:rPr sz="3600" dirty="0">
                <a:latin typeface="Arial"/>
                <a:cs typeface="Arial"/>
              </a:rPr>
              <a:t>e	</a:t>
            </a:r>
            <a:r>
              <a:rPr sz="3600" spc="65" dirty="0">
                <a:latin typeface="Arial"/>
                <a:cs typeface="Arial"/>
              </a:rPr>
              <a:t>collected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45" dirty="0">
                <a:latin typeface="Arial"/>
                <a:cs typeface="Arial"/>
              </a:rPr>
              <a:t>both</a:t>
            </a:r>
            <a:r>
              <a:rPr sz="3600" dirty="0">
                <a:latin typeface="Arial"/>
                <a:cs typeface="Arial"/>
              </a:rPr>
              <a:t>	the	</a:t>
            </a:r>
            <a:r>
              <a:rPr sz="3600" spc="120" dirty="0">
                <a:latin typeface="Arial"/>
                <a:cs typeface="Arial"/>
              </a:rPr>
              <a:t>p</a:t>
            </a:r>
            <a:r>
              <a:rPr sz="3600" spc="5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ofile	</a:t>
            </a:r>
            <a:r>
              <a:rPr sz="3600" spc="65" dirty="0">
                <a:latin typeface="Arial"/>
                <a:cs typeface="Arial"/>
              </a:rPr>
              <a:t>and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45" dirty="0">
                <a:latin typeface="Arial"/>
                <a:cs typeface="Arial"/>
              </a:rPr>
              <a:t>observed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30" dirty="0">
                <a:latin typeface="Arial"/>
                <a:cs typeface="Arial"/>
              </a:rPr>
              <a:t>mobile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95" dirty="0">
                <a:latin typeface="Arial"/>
                <a:cs typeface="Arial"/>
              </a:rPr>
              <a:t>ad</a:t>
            </a:r>
            <a:r>
              <a:rPr sz="3600" spc="4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tra</a:t>
            </a:r>
            <a:r>
              <a:rPr sz="3600" spc="-65" dirty="0">
                <a:latin typeface="Arial"/>
                <a:cs typeface="Arial"/>
              </a:rPr>
              <a:t>f</a:t>
            </a:r>
            <a:r>
              <a:rPr sz="3600" spc="65" dirty="0">
                <a:latin typeface="Arial"/>
                <a:cs typeface="Arial"/>
              </a:rPr>
              <a:t>fic</a:t>
            </a:r>
            <a:r>
              <a:rPr sz="3600" dirty="0">
                <a:latin typeface="Arial"/>
                <a:cs typeface="Arial"/>
              </a:rPr>
              <a:t>	f</a:t>
            </a:r>
            <a:r>
              <a:rPr sz="3600" spc="-65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om	217	</a:t>
            </a:r>
            <a:r>
              <a:rPr sz="3600" spc="-65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eal	users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5268" y="46701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4900" y="4626355"/>
            <a:ext cx="10502900" cy="1028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00"/>
              </a:lnSpc>
              <a:tabLst>
                <a:tab pos="791845" algn="l"/>
                <a:tab pos="1630680" algn="l"/>
                <a:tab pos="2443480" algn="l"/>
                <a:tab pos="3103880" algn="l"/>
                <a:tab pos="3248025" algn="l"/>
                <a:tab pos="4163060" algn="l"/>
                <a:tab pos="6330950" algn="l"/>
                <a:tab pos="7753350" algn="l"/>
                <a:tab pos="8388985" algn="l"/>
                <a:tab pos="9270365" algn="l"/>
              </a:tabLst>
            </a:pPr>
            <a:r>
              <a:rPr sz="3600" spc="-265" dirty="0">
                <a:latin typeface="Arial"/>
                <a:cs typeface="Arial"/>
              </a:rPr>
              <a:t>W</a:t>
            </a:r>
            <a:r>
              <a:rPr sz="3600" dirty="0">
                <a:latin typeface="Arial"/>
                <a:cs typeface="Arial"/>
              </a:rPr>
              <a:t>e	</a:t>
            </a:r>
            <a:r>
              <a:rPr sz="3600" spc="55" dirty="0">
                <a:latin typeface="Arial"/>
                <a:cs typeface="Arial"/>
              </a:rPr>
              <a:t>studied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95" dirty="0">
                <a:latin typeface="Arial"/>
                <a:cs typeface="Arial"/>
              </a:rPr>
              <a:t>ad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10" dirty="0">
                <a:latin typeface="Arial"/>
                <a:cs typeface="Arial"/>
              </a:rPr>
              <a:t>personalization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75" dirty="0">
                <a:latin typeface="Arial"/>
                <a:cs typeface="Arial"/>
              </a:rPr>
              <a:t>based</a:t>
            </a:r>
            <a:r>
              <a:rPr sz="3600" dirty="0">
                <a:latin typeface="Arial"/>
                <a:cs typeface="Arial"/>
              </a:rPr>
              <a:t>	on	</a:t>
            </a:r>
            <a:r>
              <a:rPr sz="3600" spc="-65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eal	users’ inte</a:t>
            </a:r>
            <a:r>
              <a:rPr sz="3600" spc="-65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est	</a:t>
            </a:r>
            <a:r>
              <a:rPr sz="3600" spc="120" dirty="0">
                <a:latin typeface="Arial"/>
                <a:cs typeface="Arial"/>
              </a:rPr>
              <a:t>p</a:t>
            </a:r>
            <a:r>
              <a:rPr sz="3600" spc="5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ofiles	</a:t>
            </a:r>
            <a:r>
              <a:rPr sz="3600" spc="65" dirty="0">
                <a:latin typeface="Arial"/>
                <a:cs typeface="Arial"/>
              </a:rPr>
              <a:t>and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65" dirty="0">
                <a:latin typeface="Arial"/>
                <a:cs typeface="Arial"/>
              </a:rPr>
              <a:t>demographics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5268" y="62957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4900" y="6251955"/>
            <a:ext cx="11153775" cy="157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00"/>
              </a:lnSpc>
              <a:tabLst>
                <a:tab pos="791845" algn="l"/>
                <a:tab pos="902335" algn="l"/>
                <a:tab pos="1867535" algn="l"/>
                <a:tab pos="2122170" algn="l"/>
                <a:tab pos="3764279" algn="l"/>
                <a:tab pos="4077970" algn="l"/>
                <a:tab pos="4654550" algn="l"/>
                <a:tab pos="5983605" algn="l"/>
                <a:tab pos="7423784" algn="l"/>
                <a:tab pos="8380730" algn="l"/>
                <a:tab pos="8871585" algn="l"/>
                <a:tab pos="9752965" algn="l"/>
              </a:tabLst>
            </a:pPr>
            <a:r>
              <a:rPr sz="3600" spc="-265" dirty="0">
                <a:latin typeface="Arial"/>
                <a:cs typeface="Arial"/>
              </a:rPr>
              <a:t>W</a:t>
            </a:r>
            <a:r>
              <a:rPr sz="3600" dirty="0">
                <a:latin typeface="Arial"/>
                <a:cs typeface="Arial"/>
              </a:rPr>
              <a:t>e	</a:t>
            </a:r>
            <a:r>
              <a:rPr sz="3600" spc="30" dirty="0">
                <a:latin typeface="Arial"/>
                <a:cs typeface="Arial"/>
              </a:rPr>
              <a:t>demonstrated</a:t>
            </a:r>
            <a:r>
              <a:rPr sz="3600" dirty="0">
                <a:latin typeface="Arial"/>
                <a:cs typeface="Arial"/>
              </a:rPr>
              <a:t>	that	</a:t>
            </a:r>
            <a:r>
              <a:rPr sz="3600" spc="30" dirty="0">
                <a:latin typeface="Arial"/>
                <a:cs typeface="Arial"/>
              </a:rPr>
              <a:t>personalized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65" dirty="0">
                <a:latin typeface="Arial"/>
                <a:cs typeface="Arial"/>
              </a:rPr>
              <a:t>in-app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40" dirty="0">
                <a:latin typeface="Arial"/>
                <a:cs typeface="Arial"/>
              </a:rPr>
              <a:t>adve</a:t>
            </a:r>
            <a:r>
              <a:rPr sz="3600" spc="85" dirty="0">
                <a:latin typeface="Arial"/>
                <a:cs typeface="Arial"/>
              </a:rPr>
              <a:t>r</a:t>
            </a:r>
            <a:r>
              <a:rPr sz="3600" spc="30" dirty="0">
                <a:latin typeface="Arial"/>
                <a:cs typeface="Arial"/>
              </a:rPr>
              <a:t>tising</a:t>
            </a:r>
            <a:r>
              <a:rPr sz="3600" spc="20" dirty="0">
                <a:latin typeface="Arial"/>
                <a:cs typeface="Arial"/>
              </a:rPr>
              <a:t> </a:t>
            </a:r>
            <a:r>
              <a:rPr sz="3600" spc="65" dirty="0">
                <a:latin typeface="Arial"/>
                <a:cs typeface="Arial"/>
              </a:rPr>
              <a:t>can</a:t>
            </a:r>
            <a:r>
              <a:rPr sz="3600" dirty="0">
                <a:latin typeface="Arial"/>
                <a:cs typeface="Arial"/>
              </a:rPr>
              <a:t>		leak	</a:t>
            </a:r>
            <a:r>
              <a:rPr sz="3600" spc="15" dirty="0">
                <a:latin typeface="Arial"/>
                <a:cs typeface="Arial"/>
              </a:rPr>
              <a:t>potentially</a:t>
            </a:r>
            <a:r>
              <a:rPr sz="3600" dirty="0">
                <a:latin typeface="Arial"/>
                <a:cs typeface="Arial"/>
              </a:rPr>
              <a:t>	sensitive	info</a:t>
            </a:r>
            <a:r>
              <a:rPr sz="3600" spc="60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mation	to	</a:t>
            </a:r>
            <a:r>
              <a:rPr sz="3600" spc="-87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any	</a:t>
            </a:r>
            <a:r>
              <a:rPr sz="3600" spc="130" dirty="0">
                <a:latin typeface="Arial"/>
                <a:cs typeface="Arial"/>
              </a:rPr>
              <a:t>app</a:t>
            </a:r>
            <a:r>
              <a:rPr sz="3600" spc="6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that		hosts	</a:t>
            </a:r>
            <a:r>
              <a:rPr sz="3600" spc="65" dirty="0">
                <a:latin typeface="Arial"/>
                <a:cs typeface="Arial"/>
              </a:rPr>
              <a:t>ads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79900" y="3439058"/>
            <a:ext cx="4448810" cy="3053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7050" spc="-85" dirty="0">
                <a:latin typeface="Arial"/>
                <a:cs typeface="Arial"/>
              </a:rPr>
              <a:t>Thank</a:t>
            </a:r>
            <a:r>
              <a:rPr sz="7050" spc="-5" dirty="0">
                <a:latin typeface="Arial"/>
                <a:cs typeface="Arial"/>
              </a:rPr>
              <a:t> </a:t>
            </a:r>
            <a:r>
              <a:rPr sz="7050" spc="90" dirty="0">
                <a:latin typeface="Arial"/>
                <a:cs typeface="Arial"/>
              </a:rPr>
              <a:t>you!</a:t>
            </a:r>
            <a:endParaRPr sz="7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7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7050" spc="-10" dirty="0">
                <a:latin typeface="Arial"/>
                <a:cs typeface="Arial"/>
              </a:rPr>
              <a:t>Q</a:t>
            </a:r>
            <a:r>
              <a:rPr sz="7050" spc="-5" dirty="0">
                <a:latin typeface="Arial"/>
                <a:cs typeface="Arial"/>
              </a:rPr>
              <a:t> </a:t>
            </a:r>
            <a:r>
              <a:rPr sz="7050" spc="-10" dirty="0">
                <a:latin typeface="Arial"/>
                <a:cs typeface="Arial"/>
              </a:rPr>
              <a:t>&amp;</a:t>
            </a:r>
            <a:r>
              <a:rPr sz="7050" spc="-5" dirty="0">
                <a:latin typeface="Arial"/>
                <a:cs typeface="Arial"/>
              </a:rPr>
              <a:t> </a:t>
            </a:r>
            <a:r>
              <a:rPr sz="7050" spc="-10" dirty="0">
                <a:latin typeface="Arial"/>
                <a:cs typeface="Arial"/>
              </a:rPr>
              <a:t>A</a:t>
            </a:r>
            <a:endParaRPr sz="7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6413500" y="9336278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1200" y="524179"/>
            <a:ext cx="11576685" cy="581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350" spc="-145" dirty="0"/>
              <a:t>P</a:t>
            </a:r>
            <a:r>
              <a:rPr sz="4350" spc="-155" dirty="0"/>
              <a:t>r</a:t>
            </a:r>
            <a:r>
              <a:rPr sz="4350" spc="10" dirty="0"/>
              <a:t>evious</a:t>
            </a:r>
            <a:r>
              <a:rPr sz="4350" spc="5" dirty="0"/>
              <a:t> </a:t>
            </a:r>
            <a:r>
              <a:rPr sz="4350" spc="20" dirty="0"/>
              <a:t>&amp;</a:t>
            </a:r>
            <a:r>
              <a:rPr sz="4350" spc="5" dirty="0"/>
              <a:t> </a:t>
            </a:r>
            <a:r>
              <a:rPr sz="4350" spc="15" dirty="0"/>
              <a:t>Recent</a:t>
            </a:r>
            <a:r>
              <a:rPr sz="4350" spc="5" dirty="0"/>
              <a:t> </a:t>
            </a:r>
            <a:r>
              <a:rPr sz="4350" spc="-295" dirty="0"/>
              <a:t>W</a:t>
            </a:r>
            <a:r>
              <a:rPr sz="4350" spc="10" dirty="0"/>
              <a:t>ork</a:t>
            </a:r>
            <a:r>
              <a:rPr sz="4350" spc="5" dirty="0"/>
              <a:t> </a:t>
            </a:r>
            <a:r>
              <a:rPr sz="4350" spc="15" dirty="0"/>
              <a:t>on</a:t>
            </a:r>
            <a:r>
              <a:rPr sz="4350" spc="5" dirty="0"/>
              <a:t> </a:t>
            </a:r>
            <a:r>
              <a:rPr sz="4350" spc="50" dirty="0"/>
              <a:t>Mobile</a:t>
            </a:r>
            <a:r>
              <a:rPr sz="4350" spc="5" dirty="0"/>
              <a:t> </a:t>
            </a:r>
            <a:r>
              <a:rPr sz="4350" spc="65" dirty="0"/>
              <a:t>Adve</a:t>
            </a:r>
            <a:r>
              <a:rPr sz="4350" spc="114" dirty="0"/>
              <a:t>r</a:t>
            </a:r>
            <a:r>
              <a:rPr sz="4350" spc="50" dirty="0"/>
              <a:t>tising</a:t>
            </a:r>
            <a:endParaRPr sz="4350"/>
          </a:p>
        </p:txBody>
      </p:sp>
      <p:sp>
        <p:nvSpPr>
          <p:cNvPr id="3" name="object 3"/>
          <p:cNvSpPr txBox="1"/>
          <p:nvPr/>
        </p:nvSpPr>
        <p:spPr>
          <a:xfrm>
            <a:off x="665268" y="26127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4900" y="2568955"/>
            <a:ext cx="8041640" cy="9489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10"/>
              </a:lnSpc>
              <a:tabLst>
                <a:tab pos="2045335" algn="l"/>
                <a:tab pos="2477135" algn="l"/>
              </a:tabLst>
            </a:pPr>
            <a:r>
              <a:rPr sz="3600" spc="-600" dirty="0">
                <a:latin typeface="Arial"/>
                <a:cs typeface="Arial"/>
              </a:rPr>
              <a:t>T</a:t>
            </a:r>
            <a:r>
              <a:rPr sz="3600" spc="45" dirty="0">
                <a:latin typeface="Arial"/>
                <a:cs typeface="Arial"/>
              </a:rPr>
              <a:t>argeting</a:t>
            </a:r>
            <a:r>
              <a:rPr sz="3600" dirty="0">
                <a:latin typeface="Arial"/>
                <a:cs typeface="Arial"/>
              </a:rPr>
              <a:t>	&amp;	</a:t>
            </a:r>
            <a:r>
              <a:rPr sz="3600" spc="10" dirty="0">
                <a:latin typeface="Arial"/>
                <a:cs typeface="Arial"/>
              </a:rPr>
              <a:t>personalization</a:t>
            </a:r>
            <a:endParaRPr sz="3600" dirty="0">
              <a:latin typeface="Arial"/>
              <a:cs typeface="Arial"/>
            </a:endParaRPr>
          </a:p>
          <a:p>
            <a:pPr marL="482600">
              <a:lnSpc>
                <a:spcPts val="3110"/>
              </a:lnSpc>
            </a:pPr>
            <a:r>
              <a:rPr sz="2600" spc="-5" dirty="0">
                <a:latin typeface="Arial"/>
                <a:cs typeface="Arial"/>
              </a:rPr>
              <a:t>[Sma</a:t>
            </a:r>
            <a:r>
              <a:rPr sz="2600" spc="35" dirty="0">
                <a:latin typeface="Arial"/>
                <a:cs typeface="Arial"/>
              </a:rPr>
              <a:t>rtAds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(MobiSys’13),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35" dirty="0">
                <a:solidFill>
                  <a:srgbClr val="FF0000"/>
                </a:solidFill>
                <a:latin typeface="Arial"/>
                <a:cs typeface="Arial"/>
              </a:rPr>
              <a:t>MAdScope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10" dirty="0">
                <a:latin typeface="Arial"/>
                <a:cs typeface="Arial"/>
              </a:rPr>
              <a:t>(MobiSys’15)]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5268" y="40859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4900" y="4042155"/>
            <a:ext cx="11002645" cy="17440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10"/>
              </a:lnSpc>
              <a:tabLst>
                <a:tab pos="1891664" algn="l"/>
                <a:tab pos="3289300" algn="l"/>
                <a:tab pos="3924300" algn="l"/>
                <a:tab pos="5423535" algn="l"/>
                <a:tab pos="6083935" algn="l"/>
              </a:tabLst>
            </a:pPr>
            <a:r>
              <a:rPr sz="3600" spc="-5" dirty="0">
                <a:latin typeface="Arial"/>
                <a:cs typeface="Arial"/>
              </a:rPr>
              <a:t>Privilege	</a:t>
            </a:r>
            <a:r>
              <a:rPr sz="3600" spc="35" dirty="0">
                <a:latin typeface="Arial"/>
                <a:cs typeface="Arial"/>
              </a:rPr>
              <a:t>abuse	</a:t>
            </a:r>
            <a:r>
              <a:rPr sz="3600" spc="95" dirty="0">
                <a:latin typeface="Arial"/>
                <a:cs typeface="Arial"/>
              </a:rPr>
              <a:t>by	</a:t>
            </a:r>
            <a:r>
              <a:rPr sz="3600" spc="30" dirty="0">
                <a:latin typeface="Arial"/>
                <a:cs typeface="Arial"/>
              </a:rPr>
              <a:t>mobile	</a:t>
            </a:r>
            <a:r>
              <a:rPr sz="3600" spc="95" dirty="0">
                <a:latin typeface="Arial"/>
                <a:cs typeface="Arial"/>
              </a:rPr>
              <a:t>ad	</a:t>
            </a:r>
            <a:r>
              <a:rPr sz="3600" spc="20" dirty="0">
                <a:latin typeface="Arial"/>
                <a:cs typeface="Arial"/>
              </a:rPr>
              <a:t>libraries</a:t>
            </a:r>
            <a:endParaRPr sz="3600" dirty="0">
              <a:latin typeface="Arial"/>
              <a:cs typeface="Arial"/>
            </a:endParaRPr>
          </a:p>
          <a:p>
            <a:pPr marL="482600">
              <a:lnSpc>
                <a:spcPts val="3100"/>
              </a:lnSpc>
            </a:pPr>
            <a:r>
              <a:rPr sz="2600" spc="35" dirty="0">
                <a:latin typeface="Arial"/>
                <a:cs typeface="Arial"/>
              </a:rPr>
              <a:t>[AdSplit (Security’12), </a:t>
            </a:r>
            <a:r>
              <a:rPr sz="2600" spc="40" dirty="0">
                <a:latin typeface="Arial"/>
                <a:cs typeface="Arial"/>
              </a:rPr>
              <a:t>AdD</a:t>
            </a:r>
            <a:r>
              <a:rPr sz="2600" spc="-30" dirty="0">
                <a:latin typeface="Arial"/>
                <a:cs typeface="Arial"/>
              </a:rPr>
              <a:t>r</a:t>
            </a:r>
            <a:r>
              <a:rPr sz="2600" spc="45" dirty="0">
                <a:latin typeface="Arial"/>
                <a:cs typeface="Arial"/>
              </a:rPr>
              <a:t>oid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25" dirty="0">
                <a:latin typeface="Arial"/>
                <a:cs typeface="Arial"/>
              </a:rPr>
              <a:t>(ASIACCS’12),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0000"/>
                </a:solidFill>
                <a:latin typeface="Arial"/>
                <a:cs typeface="Arial"/>
              </a:rPr>
              <a:t>LayerCake</a:t>
            </a:r>
            <a:r>
              <a:rPr sz="2600" dirty="0">
                <a:latin typeface="Arial"/>
                <a:cs typeface="Arial"/>
              </a:rPr>
              <a:t> (Security’13),</a:t>
            </a:r>
          </a:p>
          <a:p>
            <a:pPr marL="482600">
              <a:lnSpc>
                <a:spcPts val="3110"/>
              </a:lnSpc>
            </a:pPr>
            <a:r>
              <a:rPr sz="2600" spc="70" dirty="0">
                <a:latin typeface="Arial"/>
                <a:cs typeface="Arial"/>
              </a:rPr>
              <a:t>…]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5268" y="59528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4900" y="5909055"/>
            <a:ext cx="10238105" cy="872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10"/>
              </a:lnSpc>
              <a:tabLst>
                <a:tab pos="1333500" algn="l"/>
                <a:tab pos="1816735" algn="l"/>
                <a:tab pos="3315335" algn="l"/>
              </a:tabLst>
            </a:pPr>
            <a:r>
              <a:rPr sz="3600" dirty="0">
                <a:latin typeface="Arial"/>
                <a:cs typeface="Arial"/>
              </a:rPr>
              <a:t>Fraud	in	</a:t>
            </a:r>
            <a:r>
              <a:rPr sz="3600" spc="30" dirty="0">
                <a:latin typeface="Arial"/>
                <a:cs typeface="Arial"/>
              </a:rPr>
              <a:t>mobile	</a:t>
            </a:r>
            <a:r>
              <a:rPr sz="3600" spc="40" dirty="0">
                <a:latin typeface="Arial"/>
                <a:cs typeface="Arial"/>
              </a:rPr>
              <a:t>adve</a:t>
            </a:r>
            <a:r>
              <a:rPr sz="3600" spc="85" dirty="0">
                <a:latin typeface="Arial"/>
                <a:cs typeface="Arial"/>
              </a:rPr>
              <a:t>r</a:t>
            </a:r>
            <a:r>
              <a:rPr sz="3600" spc="30" dirty="0">
                <a:latin typeface="Arial"/>
                <a:cs typeface="Arial"/>
              </a:rPr>
              <a:t>tising</a:t>
            </a:r>
            <a:endParaRPr sz="3600" dirty="0">
              <a:latin typeface="Arial"/>
              <a:cs typeface="Arial"/>
            </a:endParaRPr>
          </a:p>
          <a:p>
            <a:pPr marL="482600">
              <a:lnSpc>
                <a:spcPts val="3110"/>
              </a:lnSpc>
            </a:pPr>
            <a:r>
              <a:rPr sz="2600" spc="35" dirty="0">
                <a:latin typeface="Arial"/>
                <a:cs typeface="Arial"/>
              </a:rPr>
              <a:t>[AdSplit (Security’12), LayerCake (Security’13), </a:t>
            </a:r>
            <a:r>
              <a:rPr sz="2600" spc="-60" dirty="0">
                <a:latin typeface="Arial"/>
                <a:cs typeface="Arial"/>
              </a:rPr>
              <a:t>DECAF </a:t>
            </a:r>
            <a:r>
              <a:rPr sz="2600" spc="-5" dirty="0">
                <a:latin typeface="Arial"/>
                <a:cs typeface="Arial"/>
              </a:rPr>
              <a:t>(NSDI’14)]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5268" y="74260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04900" y="7382256"/>
            <a:ext cx="7747634" cy="872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10"/>
              </a:lnSpc>
              <a:tabLst>
                <a:tab pos="3966845" algn="l"/>
                <a:tab pos="5465445" algn="l"/>
              </a:tabLst>
            </a:pPr>
            <a:r>
              <a:rPr sz="3600" spc="-25" dirty="0">
                <a:latin typeface="Arial"/>
                <a:cs typeface="Arial"/>
              </a:rPr>
              <a:t>Privacy-P</a:t>
            </a:r>
            <a:r>
              <a:rPr sz="3600" spc="-80" dirty="0">
                <a:latin typeface="Arial"/>
                <a:cs typeface="Arial"/>
              </a:rPr>
              <a:t>r</a:t>
            </a:r>
            <a:r>
              <a:rPr sz="3600" spc="20" dirty="0">
                <a:latin typeface="Arial"/>
                <a:cs typeface="Arial"/>
              </a:rPr>
              <a:t>eserving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30" dirty="0">
                <a:latin typeface="Arial"/>
                <a:cs typeface="Arial"/>
              </a:rPr>
              <a:t>mobile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40" dirty="0">
                <a:latin typeface="Arial"/>
                <a:cs typeface="Arial"/>
              </a:rPr>
              <a:t>adve</a:t>
            </a:r>
            <a:r>
              <a:rPr sz="3600" spc="85" dirty="0">
                <a:latin typeface="Arial"/>
                <a:cs typeface="Arial"/>
              </a:rPr>
              <a:t>r</a:t>
            </a:r>
            <a:r>
              <a:rPr sz="3600" spc="30" dirty="0">
                <a:latin typeface="Arial"/>
                <a:cs typeface="Arial"/>
              </a:rPr>
              <a:t>tising</a:t>
            </a:r>
            <a:endParaRPr sz="3600">
              <a:latin typeface="Arial"/>
              <a:cs typeface="Arial"/>
            </a:endParaRPr>
          </a:p>
          <a:p>
            <a:pPr marL="482600">
              <a:lnSpc>
                <a:spcPts val="3110"/>
              </a:lnSpc>
            </a:pPr>
            <a:r>
              <a:rPr sz="2600" spc="45" dirty="0">
                <a:latin typeface="Arial"/>
                <a:cs typeface="Arial"/>
              </a:rPr>
              <a:t>[M. Götz, </a:t>
            </a:r>
            <a:r>
              <a:rPr sz="2600" spc="35" dirty="0">
                <a:latin typeface="Arial"/>
                <a:cs typeface="Arial"/>
              </a:rPr>
              <a:t>etc. </a:t>
            </a:r>
            <a:r>
              <a:rPr sz="2600" spc="-5" dirty="0">
                <a:latin typeface="Arial"/>
                <a:cs typeface="Arial"/>
              </a:rPr>
              <a:t>(CCS’12)]</a:t>
            </a:r>
            <a:endParaRPr sz="2600">
              <a:latin typeface="Arial"/>
              <a:cs typeface="Arial"/>
            </a:endParaRPr>
          </a:p>
        </p:txBody>
      </p:sp>
      <p:sp>
        <p:nvSpPr>
          <p:cNvPr id="12" name="object 8"/>
          <p:cNvSpPr txBox="1"/>
          <p:nvPr/>
        </p:nvSpPr>
        <p:spPr>
          <a:xfrm>
            <a:off x="5283200" y="5169054"/>
            <a:ext cx="10238105" cy="5514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10"/>
              </a:lnSpc>
              <a:tabLst>
                <a:tab pos="1333500" algn="l"/>
                <a:tab pos="1816735" algn="l"/>
                <a:tab pos="3315335" algn="l"/>
              </a:tabLst>
            </a:pPr>
            <a:r>
              <a:rPr lang="en-US" sz="3600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en-US" sz="3600" dirty="0" smtClean="0">
                <a:solidFill>
                  <a:srgbClr val="FF0000"/>
                </a:solidFill>
                <a:latin typeface="Arial"/>
                <a:cs typeface="Arial"/>
              </a:rPr>
              <a:t>ne Origin Policy (Web Browser)</a:t>
            </a:r>
            <a:endParaRPr sz="26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32400" y="5181600"/>
            <a:ext cx="2540000" cy="4521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559800" y="6540500"/>
            <a:ext cx="1778000" cy="3162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68600" y="6540500"/>
            <a:ext cx="1778000" cy="3162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95900" y="3381755"/>
            <a:ext cx="241363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23900" algn="l"/>
              </a:tabLst>
            </a:pPr>
            <a:r>
              <a:rPr sz="3600" spc="95" dirty="0">
                <a:latin typeface="Arial"/>
                <a:cs typeface="Arial"/>
              </a:rPr>
              <a:t>Ad	Network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32400" y="1231900"/>
            <a:ext cx="2540000" cy="25350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3200" y="1549400"/>
            <a:ext cx="1772920" cy="17746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17500" y="3174745"/>
            <a:ext cx="1536065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30" dirty="0">
                <a:latin typeface="Arial"/>
                <a:cs typeface="Arial"/>
              </a:rPr>
              <a:t>Adve</a:t>
            </a:r>
            <a:r>
              <a:rPr sz="2600" spc="55" dirty="0">
                <a:latin typeface="Arial"/>
                <a:cs typeface="Arial"/>
              </a:rPr>
              <a:t>r</a:t>
            </a:r>
            <a:r>
              <a:rPr sz="2600" dirty="0">
                <a:latin typeface="Arial"/>
                <a:cs typeface="Arial"/>
              </a:rPr>
              <a:t>tiser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768600" y="482600"/>
            <a:ext cx="1775460" cy="17722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563748" y="482600"/>
            <a:ext cx="1774051" cy="17722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028680" y="1549400"/>
            <a:ext cx="1772920" cy="17746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504839" y="7961654"/>
            <a:ext cx="619760" cy="619760"/>
          </a:xfrm>
          <a:custGeom>
            <a:avLst/>
            <a:gdLst/>
            <a:ahLst/>
            <a:cxnLst/>
            <a:rect l="l" t="t" r="r" b="b"/>
            <a:pathLst>
              <a:path w="619759" h="619759">
                <a:moveTo>
                  <a:pt x="0" y="0"/>
                </a:moveTo>
                <a:lnTo>
                  <a:pt x="619483" y="0"/>
                </a:lnTo>
                <a:lnTo>
                  <a:pt x="619483" y="619483"/>
                </a:lnTo>
                <a:lnTo>
                  <a:pt x="0" y="619483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885028" y="7273490"/>
            <a:ext cx="619760" cy="619760"/>
          </a:xfrm>
          <a:custGeom>
            <a:avLst/>
            <a:gdLst/>
            <a:ahLst/>
            <a:cxnLst/>
            <a:rect l="l" t="t" r="r" b="b"/>
            <a:pathLst>
              <a:path w="619759" h="619759">
                <a:moveTo>
                  <a:pt x="0" y="0"/>
                </a:moveTo>
                <a:lnTo>
                  <a:pt x="619483" y="0"/>
                </a:lnTo>
                <a:lnTo>
                  <a:pt x="619483" y="619483"/>
                </a:lnTo>
                <a:lnTo>
                  <a:pt x="0" y="619483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41965" y="7672228"/>
            <a:ext cx="1132840" cy="240029"/>
          </a:xfrm>
          <a:custGeom>
            <a:avLst/>
            <a:gdLst/>
            <a:ahLst/>
            <a:cxnLst/>
            <a:rect l="l" t="t" r="r" b="b"/>
            <a:pathLst>
              <a:path w="1132839" h="240029">
                <a:moveTo>
                  <a:pt x="0" y="239766"/>
                </a:moveTo>
                <a:lnTo>
                  <a:pt x="67805" y="225410"/>
                </a:lnTo>
                <a:lnTo>
                  <a:pt x="123186" y="213684"/>
                </a:lnTo>
                <a:lnTo>
                  <a:pt x="178566" y="201959"/>
                </a:lnTo>
                <a:lnTo>
                  <a:pt x="233947" y="190234"/>
                </a:lnTo>
                <a:lnTo>
                  <a:pt x="289327" y="178509"/>
                </a:lnTo>
                <a:lnTo>
                  <a:pt x="344707" y="166784"/>
                </a:lnTo>
                <a:lnTo>
                  <a:pt x="400087" y="155058"/>
                </a:lnTo>
                <a:lnTo>
                  <a:pt x="455467" y="143333"/>
                </a:lnTo>
                <a:lnTo>
                  <a:pt x="510847" y="131608"/>
                </a:lnTo>
                <a:lnTo>
                  <a:pt x="566227" y="119883"/>
                </a:lnTo>
                <a:lnTo>
                  <a:pt x="621606" y="108158"/>
                </a:lnTo>
                <a:lnTo>
                  <a:pt x="676986" y="96433"/>
                </a:lnTo>
                <a:lnTo>
                  <a:pt x="732365" y="84708"/>
                </a:lnTo>
                <a:lnTo>
                  <a:pt x="787745" y="72983"/>
                </a:lnTo>
                <a:lnTo>
                  <a:pt x="843124" y="61258"/>
                </a:lnTo>
                <a:lnTo>
                  <a:pt x="898503" y="49533"/>
                </a:lnTo>
                <a:lnTo>
                  <a:pt x="953882" y="37808"/>
                </a:lnTo>
                <a:lnTo>
                  <a:pt x="1009262" y="26083"/>
                </a:lnTo>
                <a:lnTo>
                  <a:pt x="1064641" y="14358"/>
                </a:lnTo>
                <a:lnTo>
                  <a:pt x="1120020" y="2633"/>
                </a:lnTo>
                <a:lnTo>
                  <a:pt x="1132457" y="0"/>
                </a:lnTo>
              </a:path>
            </a:pathLst>
          </a:custGeom>
          <a:ln w="254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69485" y="7614897"/>
            <a:ext cx="96520" cy="96520"/>
          </a:xfrm>
          <a:custGeom>
            <a:avLst/>
            <a:gdLst/>
            <a:ahLst/>
            <a:cxnLst/>
            <a:rect l="l" t="t" r="r" b="b"/>
            <a:pathLst>
              <a:path w="96520" h="96520">
                <a:moveTo>
                  <a:pt x="16835" y="96352"/>
                </a:moveTo>
                <a:lnTo>
                  <a:pt x="0" y="16835"/>
                </a:lnTo>
                <a:lnTo>
                  <a:pt x="79517" y="0"/>
                </a:lnTo>
                <a:lnTo>
                  <a:pt x="96352" y="79517"/>
                </a:lnTo>
                <a:lnTo>
                  <a:pt x="16835" y="96352"/>
                </a:lnTo>
                <a:close/>
              </a:path>
            </a:pathLst>
          </a:custGeom>
          <a:ln w="25399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50552" y="7872972"/>
            <a:ext cx="96520" cy="96520"/>
          </a:xfrm>
          <a:custGeom>
            <a:avLst/>
            <a:gdLst/>
            <a:ahLst/>
            <a:cxnLst/>
            <a:rect l="l" t="t" r="r" b="b"/>
            <a:pathLst>
              <a:path w="96520" h="96520">
                <a:moveTo>
                  <a:pt x="79517" y="0"/>
                </a:moveTo>
                <a:lnTo>
                  <a:pt x="96352" y="79517"/>
                </a:lnTo>
                <a:lnTo>
                  <a:pt x="16835" y="96352"/>
                </a:lnTo>
                <a:lnTo>
                  <a:pt x="0" y="16835"/>
                </a:lnTo>
                <a:lnTo>
                  <a:pt x="79517" y="0"/>
                </a:lnTo>
                <a:close/>
              </a:path>
            </a:pathLst>
          </a:custGeom>
          <a:ln w="25399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36974" y="8177340"/>
            <a:ext cx="1227455" cy="70485"/>
          </a:xfrm>
          <a:custGeom>
            <a:avLst/>
            <a:gdLst/>
            <a:ahLst/>
            <a:cxnLst/>
            <a:rect l="l" t="t" r="r" b="b"/>
            <a:pathLst>
              <a:path w="1227454" h="70484">
                <a:moveTo>
                  <a:pt x="0" y="69966"/>
                </a:moveTo>
                <a:lnTo>
                  <a:pt x="12679" y="69242"/>
                </a:lnTo>
                <a:lnTo>
                  <a:pt x="72754" y="65816"/>
                </a:lnTo>
                <a:lnTo>
                  <a:pt x="132829" y="62390"/>
                </a:lnTo>
                <a:lnTo>
                  <a:pt x="192904" y="58964"/>
                </a:lnTo>
                <a:lnTo>
                  <a:pt x="252979" y="55538"/>
                </a:lnTo>
                <a:lnTo>
                  <a:pt x="313054" y="52112"/>
                </a:lnTo>
                <a:lnTo>
                  <a:pt x="373129" y="48686"/>
                </a:lnTo>
                <a:lnTo>
                  <a:pt x="433204" y="45260"/>
                </a:lnTo>
                <a:lnTo>
                  <a:pt x="493279" y="41835"/>
                </a:lnTo>
                <a:lnTo>
                  <a:pt x="553354" y="38409"/>
                </a:lnTo>
                <a:lnTo>
                  <a:pt x="613429" y="34983"/>
                </a:lnTo>
                <a:lnTo>
                  <a:pt x="673504" y="31557"/>
                </a:lnTo>
                <a:lnTo>
                  <a:pt x="733579" y="28131"/>
                </a:lnTo>
                <a:lnTo>
                  <a:pt x="793654" y="24705"/>
                </a:lnTo>
                <a:lnTo>
                  <a:pt x="853729" y="21279"/>
                </a:lnTo>
                <a:lnTo>
                  <a:pt x="913804" y="17853"/>
                </a:lnTo>
                <a:lnTo>
                  <a:pt x="973879" y="14427"/>
                </a:lnTo>
                <a:lnTo>
                  <a:pt x="1033954" y="11001"/>
                </a:lnTo>
                <a:lnTo>
                  <a:pt x="1094029" y="7575"/>
                </a:lnTo>
                <a:lnTo>
                  <a:pt x="1154104" y="4149"/>
                </a:lnTo>
                <a:lnTo>
                  <a:pt x="1214179" y="723"/>
                </a:lnTo>
                <a:lnTo>
                  <a:pt x="1226860" y="0"/>
                </a:lnTo>
              </a:path>
            </a:pathLst>
          </a:custGeom>
          <a:ln w="254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465070" y="8131936"/>
            <a:ext cx="86360" cy="86360"/>
          </a:xfrm>
          <a:custGeom>
            <a:avLst/>
            <a:gdLst/>
            <a:ahLst/>
            <a:cxnLst/>
            <a:rect l="l" t="t" r="r" b="b"/>
            <a:pathLst>
              <a:path w="86359" h="86359">
                <a:moveTo>
                  <a:pt x="4627" y="85775"/>
                </a:moveTo>
                <a:lnTo>
                  <a:pt x="0" y="4627"/>
                </a:lnTo>
                <a:lnTo>
                  <a:pt x="81148" y="0"/>
                </a:lnTo>
                <a:lnTo>
                  <a:pt x="85775" y="81148"/>
                </a:lnTo>
                <a:lnTo>
                  <a:pt x="4627" y="85775"/>
                </a:lnTo>
                <a:close/>
              </a:path>
            </a:pathLst>
          </a:custGeom>
          <a:ln w="254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149962" y="8206935"/>
            <a:ext cx="86360" cy="86360"/>
          </a:xfrm>
          <a:custGeom>
            <a:avLst/>
            <a:gdLst/>
            <a:ahLst/>
            <a:cxnLst/>
            <a:rect l="l" t="t" r="r" b="b"/>
            <a:pathLst>
              <a:path w="86359" h="86359">
                <a:moveTo>
                  <a:pt x="81148" y="0"/>
                </a:moveTo>
                <a:lnTo>
                  <a:pt x="85775" y="81148"/>
                </a:lnTo>
                <a:lnTo>
                  <a:pt x="4627" y="85775"/>
                </a:lnTo>
                <a:lnTo>
                  <a:pt x="0" y="4627"/>
                </a:lnTo>
                <a:lnTo>
                  <a:pt x="81148" y="0"/>
                </a:lnTo>
                <a:close/>
              </a:path>
            </a:pathLst>
          </a:custGeom>
          <a:ln w="25400">
            <a:solidFill>
              <a:srgbClr val="FF9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251190" y="2921151"/>
            <a:ext cx="2854325" cy="0"/>
          </a:xfrm>
          <a:custGeom>
            <a:avLst/>
            <a:gdLst/>
            <a:ahLst/>
            <a:cxnLst/>
            <a:rect l="l" t="t" r="r" b="b"/>
            <a:pathLst>
              <a:path w="2854325">
                <a:moveTo>
                  <a:pt x="2853834" y="0"/>
                </a:moveTo>
                <a:lnTo>
                  <a:pt x="19050" y="0"/>
                </a:lnTo>
                <a:lnTo>
                  <a:pt x="0" y="0"/>
                </a:lnTo>
              </a:path>
            </a:pathLst>
          </a:custGeom>
          <a:ln w="381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102600" y="2837331"/>
            <a:ext cx="167640" cy="167640"/>
          </a:xfrm>
          <a:custGeom>
            <a:avLst/>
            <a:gdLst/>
            <a:ahLst/>
            <a:cxnLst/>
            <a:rect l="l" t="t" r="r" b="b"/>
            <a:pathLst>
              <a:path w="167640" h="167639">
                <a:moveTo>
                  <a:pt x="167640" y="0"/>
                </a:moveTo>
                <a:lnTo>
                  <a:pt x="0" y="83820"/>
                </a:lnTo>
                <a:lnTo>
                  <a:pt x="167640" y="167640"/>
                </a:lnTo>
                <a:lnTo>
                  <a:pt x="1676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899775" y="2921151"/>
            <a:ext cx="2930525" cy="0"/>
          </a:xfrm>
          <a:custGeom>
            <a:avLst/>
            <a:gdLst/>
            <a:ahLst/>
            <a:cxnLst/>
            <a:rect l="l" t="t" r="r" b="b"/>
            <a:pathLst>
              <a:path w="2930525">
                <a:moveTo>
                  <a:pt x="0" y="0"/>
                </a:moveTo>
                <a:lnTo>
                  <a:pt x="2910984" y="0"/>
                </a:lnTo>
                <a:lnTo>
                  <a:pt x="2930034" y="0"/>
                </a:lnTo>
              </a:path>
            </a:pathLst>
          </a:custGeom>
          <a:ln w="381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810759" y="2837331"/>
            <a:ext cx="167640" cy="167640"/>
          </a:xfrm>
          <a:custGeom>
            <a:avLst/>
            <a:gdLst/>
            <a:ahLst/>
            <a:cxnLst/>
            <a:rect l="l" t="t" r="r" b="b"/>
            <a:pathLst>
              <a:path w="167639" h="167639">
                <a:moveTo>
                  <a:pt x="0" y="0"/>
                </a:moveTo>
                <a:lnTo>
                  <a:pt x="0" y="167640"/>
                </a:lnTo>
                <a:lnTo>
                  <a:pt x="167639" y="838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347053" y="1713977"/>
            <a:ext cx="992505" cy="0"/>
          </a:xfrm>
          <a:custGeom>
            <a:avLst/>
            <a:gdLst/>
            <a:ahLst/>
            <a:cxnLst/>
            <a:rect l="l" t="t" r="r" b="b"/>
            <a:pathLst>
              <a:path w="992504">
                <a:moveTo>
                  <a:pt x="0" y="0"/>
                </a:moveTo>
                <a:lnTo>
                  <a:pt x="992449" y="0"/>
                </a:lnTo>
              </a:path>
            </a:pathLst>
          </a:custGeom>
          <a:ln w="361221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92933" y="1809307"/>
            <a:ext cx="186690" cy="158115"/>
          </a:xfrm>
          <a:custGeom>
            <a:avLst/>
            <a:gdLst/>
            <a:ahLst/>
            <a:cxnLst/>
            <a:rect l="l" t="t" r="r" b="b"/>
            <a:pathLst>
              <a:path w="186689" h="158114">
                <a:moveTo>
                  <a:pt x="57336" y="0"/>
                </a:moveTo>
                <a:lnTo>
                  <a:pt x="0" y="157529"/>
                </a:lnTo>
                <a:lnTo>
                  <a:pt x="186198" y="136100"/>
                </a:lnTo>
                <a:lnTo>
                  <a:pt x="57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763225" y="1713977"/>
            <a:ext cx="992505" cy="0"/>
          </a:xfrm>
          <a:custGeom>
            <a:avLst/>
            <a:gdLst/>
            <a:ahLst/>
            <a:cxnLst/>
            <a:rect l="l" t="t" r="r" b="b"/>
            <a:pathLst>
              <a:path w="992504">
                <a:moveTo>
                  <a:pt x="0" y="0"/>
                </a:moveTo>
                <a:lnTo>
                  <a:pt x="992449" y="0"/>
                </a:lnTo>
              </a:path>
            </a:pathLst>
          </a:custGeom>
          <a:ln w="361221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623596" y="1809307"/>
            <a:ext cx="186690" cy="158115"/>
          </a:xfrm>
          <a:custGeom>
            <a:avLst/>
            <a:gdLst/>
            <a:ahLst/>
            <a:cxnLst/>
            <a:rect l="l" t="t" r="r" b="b"/>
            <a:pathLst>
              <a:path w="186690" h="158114">
                <a:moveTo>
                  <a:pt x="128861" y="0"/>
                </a:moveTo>
                <a:lnTo>
                  <a:pt x="0" y="136100"/>
                </a:lnTo>
                <a:lnTo>
                  <a:pt x="186198" y="157529"/>
                </a:lnTo>
                <a:lnTo>
                  <a:pt x="1288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778760" y="8108232"/>
            <a:ext cx="1752600" cy="402590"/>
          </a:xfrm>
          <a:custGeom>
            <a:avLst/>
            <a:gdLst/>
            <a:ahLst/>
            <a:cxnLst/>
            <a:rect l="l" t="t" r="r" b="b"/>
            <a:pathLst>
              <a:path w="1752600" h="402590">
                <a:moveTo>
                  <a:pt x="0" y="0"/>
                </a:moveTo>
                <a:lnTo>
                  <a:pt x="1752600" y="0"/>
                </a:lnTo>
                <a:lnTo>
                  <a:pt x="1752600" y="402527"/>
                </a:lnTo>
                <a:lnTo>
                  <a:pt x="0" y="402527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26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571368" y="9138154"/>
            <a:ext cx="1762760" cy="402590"/>
          </a:xfrm>
          <a:custGeom>
            <a:avLst/>
            <a:gdLst/>
            <a:ahLst/>
            <a:cxnLst/>
            <a:rect l="l" t="t" r="r" b="b"/>
            <a:pathLst>
              <a:path w="1762759" h="402590">
                <a:moveTo>
                  <a:pt x="0" y="0"/>
                </a:moveTo>
                <a:lnTo>
                  <a:pt x="1762760" y="0"/>
                </a:lnTo>
                <a:lnTo>
                  <a:pt x="1762760" y="402527"/>
                </a:lnTo>
                <a:lnTo>
                  <a:pt x="0" y="402527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26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330093" y="4028713"/>
            <a:ext cx="1831975" cy="2512060"/>
          </a:xfrm>
          <a:custGeom>
            <a:avLst/>
            <a:gdLst/>
            <a:ahLst/>
            <a:cxnLst/>
            <a:rect l="l" t="t" r="r" b="b"/>
            <a:pathLst>
              <a:path w="1831975" h="2512059">
                <a:moveTo>
                  <a:pt x="0" y="2511786"/>
                </a:moveTo>
                <a:lnTo>
                  <a:pt x="9856" y="2359104"/>
                </a:lnTo>
                <a:lnTo>
                  <a:pt x="28227" y="2209321"/>
                </a:lnTo>
                <a:lnTo>
                  <a:pt x="55111" y="2062437"/>
                </a:lnTo>
                <a:lnTo>
                  <a:pt x="90510" y="1918452"/>
                </a:lnTo>
                <a:lnTo>
                  <a:pt x="134423" y="1777365"/>
                </a:lnTo>
                <a:lnTo>
                  <a:pt x="186850" y="1639178"/>
                </a:lnTo>
                <a:lnTo>
                  <a:pt x="247791" y="1503889"/>
                </a:lnTo>
                <a:lnTo>
                  <a:pt x="317246" y="1371500"/>
                </a:lnTo>
                <a:lnTo>
                  <a:pt x="395215" y="1242009"/>
                </a:lnTo>
                <a:lnTo>
                  <a:pt x="481698" y="1115417"/>
                </a:lnTo>
                <a:lnTo>
                  <a:pt x="576695" y="991725"/>
                </a:lnTo>
                <a:lnTo>
                  <a:pt x="680206" y="870931"/>
                </a:lnTo>
                <a:lnTo>
                  <a:pt x="792231" y="753036"/>
                </a:lnTo>
                <a:lnTo>
                  <a:pt x="912770" y="638040"/>
                </a:lnTo>
                <a:lnTo>
                  <a:pt x="1041823" y="525942"/>
                </a:lnTo>
                <a:lnTo>
                  <a:pt x="1179391" y="416744"/>
                </a:lnTo>
                <a:lnTo>
                  <a:pt x="1325472" y="310445"/>
                </a:lnTo>
                <a:lnTo>
                  <a:pt x="1480067" y="207045"/>
                </a:lnTo>
                <a:lnTo>
                  <a:pt x="1643177" y="106543"/>
                </a:lnTo>
                <a:lnTo>
                  <a:pt x="1814800" y="8941"/>
                </a:lnTo>
                <a:lnTo>
                  <a:pt x="1831670" y="0"/>
                </a:lnTo>
              </a:path>
            </a:pathLst>
          </a:custGeom>
          <a:ln w="38100">
            <a:solidFill>
              <a:srgbClr val="0433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05679" y="3963573"/>
            <a:ext cx="163195" cy="148590"/>
          </a:xfrm>
          <a:custGeom>
            <a:avLst/>
            <a:gdLst/>
            <a:ahLst/>
            <a:cxnLst/>
            <a:rect l="l" t="t" r="r" b="b"/>
            <a:pathLst>
              <a:path w="163195" h="148589">
                <a:moveTo>
                  <a:pt x="78505" y="148121"/>
                </a:moveTo>
                <a:lnTo>
                  <a:pt x="162687" y="8639"/>
                </a:lnTo>
                <a:lnTo>
                  <a:pt x="0" y="0"/>
                </a:lnTo>
              </a:path>
            </a:pathLst>
          </a:custGeom>
          <a:ln w="38099">
            <a:solidFill>
              <a:srgbClr val="0433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36010" y="3955380"/>
            <a:ext cx="141605" cy="99695"/>
          </a:xfrm>
          <a:custGeom>
            <a:avLst/>
            <a:gdLst/>
            <a:ahLst/>
            <a:cxnLst/>
            <a:rect l="l" t="t" r="r" b="b"/>
            <a:pathLst>
              <a:path w="141604" h="99695">
                <a:moveTo>
                  <a:pt x="17842" y="99085"/>
                </a:moveTo>
                <a:lnTo>
                  <a:pt x="0" y="65421"/>
                </a:lnTo>
                <a:lnTo>
                  <a:pt x="123434" y="0"/>
                </a:lnTo>
                <a:lnTo>
                  <a:pt x="141276" y="33664"/>
                </a:lnTo>
                <a:lnTo>
                  <a:pt x="17842" y="99085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598343" y="3962400"/>
            <a:ext cx="1967230" cy="3992245"/>
          </a:xfrm>
          <a:custGeom>
            <a:avLst/>
            <a:gdLst/>
            <a:ahLst/>
            <a:cxnLst/>
            <a:rect l="l" t="t" r="r" b="b"/>
            <a:pathLst>
              <a:path w="1967229" h="3992245">
                <a:moveTo>
                  <a:pt x="20619" y="3992050"/>
                </a:moveTo>
                <a:lnTo>
                  <a:pt x="18974" y="3973071"/>
                </a:lnTo>
                <a:lnTo>
                  <a:pt x="3549" y="3694617"/>
                </a:lnTo>
                <a:lnTo>
                  <a:pt x="0" y="3424563"/>
                </a:lnTo>
                <a:lnTo>
                  <a:pt x="8327" y="3162909"/>
                </a:lnTo>
                <a:lnTo>
                  <a:pt x="28530" y="2909655"/>
                </a:lnTo>
                <a:lnTo>
                  <a:pt x="60610" y="2664801"/>
                </a:lnTo>
                <a:lnTo>
                  <a:pt x="104565" y="2428347"/>
                </a:lnTo>
                <a:lnTo>
                  <a:pt x="160398" y="2200293"/>
                </a:lnTo>
                <a:lnTo>
                  <a:pt x="228106" y="1980639"/>
                </a:lnTo>
                <a:lnTo>
                  <a:pt x="307690" y="1769385"/>
                </a:lnTo>
                <a:lnTo>
                  <a:pt x="399151" y="1566532"/>
                </a:lnTo>
                <a:lnTo>
                  <a:pt x="502488" y="1372078"/>
                </a:lnTo>
                <a:lnTo>
                  <a:pt x="617701" y="1186025"/>
                </a:lnTo>
                <a:lnTo>
                  <a:pt x="744791" y="1008371"/>
                </a:lnTo>
                <a:lnTo>
                  <a:pt x="883756" y="839118"/>
                </a:lnTo>
                <a:lnTo>
                  <a:pt x="1034598" y="678265"/>
                </a:lnTo>
                <a:lnTo>
                  <a:pt x="1197316" y="525812"/>
                </a:lnTo>
                <a:lnTo>
                  <a:pt x="1371911" y="381759"/>
                </a:lnTo>
                <a:lnTo>
                  <a:pt x="1558381" y="246105"/>
                </a:lnTo>
                <a:lnTo>
                  <a:pt x="1756728" y="118852"/>
                </a:lnTo>
                <a:lnTo>
                  <a:pt x="1966951" y="0"/>
                </a:lnTo>
              </a:path>
            </a:pathLst>
          </a:custGeom>
          <a:ln w="38100">
            <a:solidFill>
              <a:srgbClr val="FF2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33810" y="7928235"/>
            <a:ext cx="167005" cy="146685"/>
          </a:xfrm>
          <a:custGeom>
            <a:avLst/>
            <a:gdLst/>
            <a:ahLst/>
            <a:cxnLst/>
            <a:rect l="l" t="t" r="r" b="b"/>
            <a:pathLst>
              <a:path w="167004" h="146684">
                <a:moveTo>
                  <a:pt x="0" y="14472"/>
                </a:moveTo>
                <a:lnTo>
                  <a:pt x="95567" y="146414"/>
                </a:lnTo>
                <a:lnTo>
                  <a:pt x="167014" y="0"/>
                </a:lnTo>
              </a:path>
            </a:pathLst>
          </a:custGeom>
          <a:ln w="38099">
            <a:solidFill>
              <a:srgbClr val="FF2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617317" y="7935472"/>
            <a:ext cx="12065" cy="139700"/>
          </a:xfrm>
          <a:custGeom>
            <a:avLst/>
            <a:gdLst/>
            <a:ahLst/>
            <a:cxnLst/>
            <a:rect l="l" t="t" r="r" b="b"/>
            <a:pathLst>
              <a:path w="12064" h="139700">
                <a:moveTo>
                  <a:pt x="0" y="0"/>
                </a:moveTo>
                <a:lnTo>
                  <a:pt x="12060" y="139178"/>
                </a:lnTo>
              </a:path>
            </a:pathLst>
          </a:custGeom>
          <a:ln w="38099">
            <a:solidFill>
              <a:srgbClr val="FF2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854312" y="4080190"/>
            <a:ext cx="1729105" cy="2460625"/>
          </a:xfrm>
          <a:custGeom>
            <a:avLst/>
            <a:gdLst/>
            <a:ahLst/>
            <a:cxnLst/>
            <a:rect l="l" t="t" r="r" b="b"/>
            <a:pathLst>
              <a:path w="1729104" h="2460625">
                <a:moveTo>
                  <a:pt x="1728639" y="2460310"/>
                </a:moveTo>
                <a:lnTo>
                  <a:pt x="1697248" y="2340369"/>
                </a:lnTo>
                <a:lnTo>
                  <a:pt x="1660140" y="2220171"/>
                </a:lnTo>
                <a:lnTo>
                  <a:pt x="1617315" y="2099715"/>
                </a:lnTo>
                <a:lnTo>
                  <a:pt x="1568772" y="1979001"/>
                </a:lnTo>
                <a:lnTo>
                  <a:pt x="1514512" y="1858030"/>
                </a:lnTo>
                <a:lnTo>
                  <a:pt x="1454535" y="1736800"/>
                </a:lnTo>
                <a:lnTo>
                  <a:pt x="1388840" y="1615312"/>
                </a:lnTo>
                <a:lnTo>
                  <a:pt x="1317428" y="1493567"/>
                </a:lnTo>
                <a:lnTo>
                  <a:pt x="1240299" y="1371564"/>
                </a:lnTo>
                <a:lnTo>
                  <a:pt x="1157452" y="1249303"/>
                </a:lnTo>
                <a:lnTo>
                  <a:pt x="1068888" y="1126784"/>
                </a:lnTo>
                <a:lnTo>
                  <a:pt x="974606" y="1004007"/>
                </a:lnTo>
                <a:lnTo>
                  <a:pt x="874607" y="880972"/>
                </a:lnTo>
                <a:lnTo>
                  <a:pt x="768891" y="757680"/>
                </a:lnTo>
                <a:lnTo>
                  <a:pt x="657458" y="634129"/>
                </a:lnTo>
                <a:lnTo>
                  <a:pt x="540307" y="510321"/>
                </a:lnTo>
                <a:lnTo>
                  <a:pt x="417438" y="386255"/>
                </a:lnTo>
                <a:lnTo>
                  <a:pt x="288853" y="261931"/>
                </a:lnTo>
                <a:lnTo>
                  <a:pt x="154550" y="137349"/>
                </a:lnTo>
                <a:lnTo>
                  <a:pt x="14529" y="12509"/>
                </a:lnTo>
                <a:lnTo>
                  <a:pt x="0" y="0"/>
                </a:lnTo>
              </a:path>
            </a:pathLst>
          </a:custGeom>
          <a:ln w="38100">
            <a:solidFill>
              <a:srgbClr val="0433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762880" y="4001472"/>
            <a:ext cx="160655" cy="154940"/>
          </a:xfrm>
          <a:custGeom>
            <a:avLst/>
            <a:gdLst/>
            <a:ahLst/>
            <a:cxnLst/>
            <a:rect l="l" t="t" r="r" b="b"/>
            <a:pathLst>
              <a:path w="160654" h="154939">
                <a:moveTo>
                  <a:pt x="160557" y="27626"/>
                </a:moveTo>
                <a:lnTo>
                  <a:pt x="0" y="0"/>
                </a:lnTo>
                <a:lnTo>
                  <a:pt x="51179" y="154669"/>
                </a:lnTo>
              </a:path>
            </a:pathLst>
          </a:custGeom>
          <a:ln w="38099">
            <a:solidFill>
              <a:srgbClr val="0433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750450" y="3987035"/>
            <a:ext cx="130810" cy="120014"/>
          </a:xfrm>
          <a:custGeom>
            <a:avLst/>
            <a:gdLst/>
            <a:ahLst/>
            <a:cxnLst/>
            <a:rect l="l" t="t" r="r" b="b"/>
            <a:pathLst>
              <a:path w="130809" h="120014">
                <a:moveTo>
                  <a:pt x="130726" y="91148"/>
                </a:moveTo>
                <a:lnTo>
                  <a:pt x="105868" y="120021"/>
                </a:lnTo>
                <a:lnTo>
                  <a:pt x="0" y="28873"/>
                </a:lnTo>
                <a:lnTo>
                  <a:pt x="24858" y="0"/>
                </a:lnTo>
                <a:lnTo>
                  <a:pt x="130726" y="91148"/>
                </a:lnTo>
                <a:close/>
              </a:path>
            </a:pathLst>
          </a:custGeom>
          <a:solidFill>
            <a:srgbClr val="0433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442200" y="3987800"/>
            <a:ext cx="2043430" cy="4996815"/>
          </a:xfrm>
          <a:custGeom>
            <a:avLst/>
            <a:gdLst/>
            <a:ahLst/>
            <a:cxnLst/>
            <a:rect l="l" t="t" r="r" b="b"/>
            <a:pathLst>
              <a:path w="2043429" h="4996815">
                <a:moveTo>
                  <a:pt x="0" y="0"/>
                </a:moveTo>
                <a:lnTo>
                  <a:pt x="211340" y="192143"/>
                </a:lnTo>
                <a:lnTo>
                  <a:pt x="411146" y="390256"/>
                </a:lnTo>
                <a:lnTo>
                  <a:pt x="599416" y="594341"/>
                </a:lnTo>
                <a:lnTo>
                  <a:pt x="776152" y="804396"/>
                </a:lnTo>
                <a:lnTo>
                  <a:pt x="941352" y="1020422"/>
                </a:lnTo>
                <a:lnTo>
                  <a:pt x="1095017" y="1242418"/>
                </a:lnTo>
                <a:lnTo>
                  <a:pt x="1237147" y="1470385"/>
                </a:lnTo>
                <a:lnTo>
                  <a:pt x="1367742" y="1704323"/>
                </a:lnTo>
                <a:lnTo>
                  <a:pt x="1486802" y="1944232"/>
                </a:lnTo>
                <a:lnTo>
                  <a:pt x="1594327" y="2190111"/>
                </a:lnTo>
                <a:lnTo>
                  <a:pt x="1690316" y="2441961"/>
                </a:lnTo>
                <a:lnTo>
                  <a:pt x="1774771" y="2699782"/>
                </a:lnTo>
                <a:lnTo>
                  <a:pt x="1847690" y="2963573"/>
                </a:lnTo>
                <a:lnTo>
                  <a:pt x="1909074" y="3233335"/>
                </a:lnTo>
                <a:lnTo>
                  <a:pt x="1958923" y="3509068"/>
                </a:lnTo>
                <a:lnTo>
                  <a:pt x="1997238" y="3790771"/>
                </a:lnTo>
                <a:lnTo>
                  <a:pt x="2024016" y="4078446"/>
                </a:lnTo>
                <a:lnTo>
                  <a:pt x="2039260" y="4372090"/>
                </a:lnTo>
                <a:lnTo>
                  <a:pt x="2042969" y="4671706"/>
                </a:lnTo>
                <a:lnTo>
                  <a:pt x="2035143" y="4977292"/>
                </a:lnTo>
                <a:lnTo>
                  <a:pt x="2034129" y="4996249"/>
                </a:lnTo>
              </a:path>
            </a:pathLst>
          </a:custGeom>
          <a:ln w="38100">
            <a:solidFill>
              <a:srgbClr val="FF2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393646" y="8960553"/>
            <a:ext cx="167640" cy="144145"/>
          </a:xfrm>
          <a:custGeom>
            <a:avLst/>
            <a:gdLst/>
            <a:ahLst/>
            <a:cxnLst/>
            <a:rect l="l" t="t" r="r" b="b"/>
            <a:pathLst>
              <a:path w="167640" h="144145">
                <a:moveTo>
                  <a:pt x="0" y="0"/>
                </a:moveTo>
                <a:lnTo>
                  <a:pt x="76243" y="143974"/>
                </a:lnTo>
                <a:lnTo>
                  <a:pt x="167401" y="8947"/>
                </a:lnTo>
              </a:path>
            </a:pathLst>
          </a:custGeom>
          <a:ln w="38099">
            <a:solidFill>
              <a:srgbClr val="FF2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469890" y="8965027"/>
            <a:ext cx="7620" cy="139700"/>
          </a:xfrm>
          <a:custGeom>
            <a:avLst/>
            <a:gdLst/>
            <a:ahLst/>
            <a:cxnLst/>
            <a:rect l="l" t="t" r="r" b="b"/>
            <a:pathLst>
              <a:path w="7620" h="139700">
                <a:moveTo>
                  <a:pt x="7456" y="0"/>
                </a:moveTo>
                <a:lnTo>
                  <a:pt x="0" y="139500"/>
                </a:lnTo>
              </a:path>
            </a:pathLst>
          </a:custGeom>
          <a:ln w="38099">
            <a:solidFill>
              <a:srgbClr val="FF2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882900" y="2095245"/>
            <a:ext cx="1536065" cy="732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30" dirty="0">
                <a:latin typeface="Arial"/>
                <a:cs typeface="Arial"/>
              </a:rPr>
              <a:t>Adve</a:t>
            </a:r>
            <a:r>
              <a:rPr sz="2600" spc="55" dirty="0">
                <a:latin typeface="Arial"/>
                <a:cs typeface="Arial"/>
              </a:rPr>
              <a:t>r</a:t>
            </a:r>
            <a:r>
              <a:rPr sz="2600" dirty="0">
                <a:latin typeface="Arial"/>
                <a:cs typeface="Arial"/>
              </a:rPr>
              <a:t>tiser</a:t>
            </a:r>
            <a:endParaRPr sz="2600">
              <a:latin typeface="Arial"/>
              <a:cs typeface="Arial"/>
            </a:endParaRPr>
          </a:p>
          <a:p>
            <a:pPr marL="457200">
              <a:lnSpc>
                <a:spcPct val="100000"/>
              </a:lnSpc>
              <a:spcBef>
                <a:spcPts val="580"/>
              </a:spcBef>
            </a:pPr>
            <a:r>
              <a:rPr sz="2000" dirty="0">
                <a:solidFill>
                  <a:srgbClr val="DCBD23"/>
                </a:solidFill>
                <a:latin typeface="Arial"/>
                <a:cs typeface="Arial"/>
              </a:rPr>
              <a:t>$$$</a:t>
            </a:r>
            <a:endParaRPr sz="20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686800" y="2095245"/>
            <a:ext cx="1536065" cy="732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600" spc="30" dirty="0">
                <a:latin typeface="Arial"/>
                <a:cs typeface="Arial"/>
              </a:rPr>
              <a:t>Adve</a:t>
            </a:r>
            <a:r>
              <a:rPr sz="2600" spc="55" dirty="0">
                <a:latin typeface="Arial"/>
                <a:cs typeface="Arial"/>
              </a:rPr>
              <a:t>r</a:t>
            </a:r>
            <a:r>
              <a:rPr sz="2600" dirty="0">
                <a:latin typeface="Arial"/>
                <a:cs typeface="Arial"/>
              </a:rPr>
              <a:t>tiser</a:t>
            </a:r>
            <a:endParaRPr sz="2600">
              <a:latin typeface="Arial"/>
              <a:cs typeface="Arial"/>
            </a:endParaRPr>
          </a:p>
          <a:p>
            <a:pPr marL="5080" algn="ctr">
              <a:lnSpc>
                <a:spcPct val="100000"/>
              </a:lnSpc>
              <a:spcBef>
                <a:spcPts val="580"/>
              </a:spcBef>
            </a:pPr>
            <a:r>
              <a:rPr sz="2000" dirty="0">
                <a:solidFill>
                  <a:srgbClr val="DCBD23"/>
                </a:solidFill>
                <a:latin typeface="Arial"/>
                <a:cs typeface="Arial"/>
              </a:rPr>
              <a:t>$$$</a:t>
            </a:r>
            <a:endParaRPr sz="2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1150600" y="3174745"/>
            <a:ext cx="1536065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30" dirty="0">
                <a:latin typeface="Arial"/>
                <a:cs typeface="Arial"/>
              </a:rPr>
              <a:t>Adve</a:t>
            </a:r>
            <a:r>
              <a:rPr sz="2600" spc="55" dirty="0">
                <a:latin typeface="Arial"/>
                <a:cs typeface="Arial"/>
              </a:rPr>
              <a:t>r</a:t>
            </a:r>
            <a:r>
              <a:rPr sz="2600" dirty="0">
                <a:latin typeface="Arial"/>
                <a:cs typeface="Arial"/>
              </a:rPr>
              <a:t>tiser</a:t>
            </a:r>
            <a:endParaRPr sz="26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 rot="18900000">
            <a:off x="1889398" y="4918784"/>
            <a:ext cx="353039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800" spc="45" dirty="0">
                <a:solidFill>
                  <a:srgbClr val="0433FF"/>
                </a:solidFill>
                <a:latin typeface="Arial"/>
                <a:cs typeface="Arial"/>
              </a:rPr>
              <a:t>Ad Request </a:t>
            </a:r>
            <a:r>
              <a:rPr sz="1800" spc="-5" dirty="0">
                <a:solidFill>
                  <a:srgbClr val="0433FF"/>
                </a:solidFill>
                <a:latin typeface="Arial"/>
                <a:cs typeface="Arial"/>
              </a:rPr>
              <a:t>{</a:t>
            </a:r>
            <a:r>
              <a:rPr sz="1800" spc="-5" dirty="0">
                <a:solidFill>
                  <a:srgbClr val="FF9300"/>
                </a:solidFill>
                <a:latin typeface="Arial"/>
                <a:cs typeface="Arial"/>
              </a:rPr>
              <a:t>User</a:t>
            </a:r>
            <a:r>
              <a:rPr sz="1800" spc="-5" dirty="0">
                <a:solidFill>
                  <a:srgbClr val="0433FF"/>
                </a:solidFill>
                <a:latin typeface="Arial"/>
                <a:cs typeface="Arial"/>
              </a:rPr>
              <a:t>: </a:t>
            </a:r>
            <a:r>
              <a:rPr sz="1800" spc="-70" dirty="0">
                <a:solidFill>
                  <a:srgbClr val="942192"/>
                </a:solidFill>
                <a:latin typeface="Arial"/>
                <a:cs typeface="Arial"/>
              </a:rPr>
              <a:t>XYZ</a:t>
            </a:r>
            <a:r>
              <a:rPr sz="1800" spc="-70" dirty="0">
                <a:solidFill>
                  <a:srgbClr val="0433FF"/>
                </a:solidFill>
                <a:latin typeface="Arial"/>
                <a:cs typeface="Arial"/>
              </a:rPr>
              <a:t>, </a:t>
            </a:r>
            <a:r>
              <a:rPr sz="1800" spc="65" dirty="0">
                <a:solidFill>
                  <a:srgbClr val="FF9300"/>
                </a:solidFill>
                <a:latin typeface="Arial"/>
                <a:cs typeface="Arial"/>
              </a:rPr>
              <a:t>App</a:t>
            </a:r>
            <a:r>
              <a:rPr sz="1800" spc="65" dirty="0">
                <a:solidFill>
                  <a:srgbClr val="0433FF"/>
                </a:solidFill>
                <a:latin typeface="Arial"/>
                <a:cs typeface="Arial"/>
              </a:rPr>
              <a:t>: </a:t>
            </a:r>
            <a:r>
              <a:rPr sz="1800" spc="65" dirty="0">
                <a:solidFill>
                  <a:srgbClr val="942192"/>
                </a:solidFill>
                <a:latin typeface="Arial"/>
                <a:cs typeface="Arial"/>
              </a:rPr>
              <a:t>028</a:t>
            </a:r>
            <a:r>
              <a:rPr sz="1800" spc="-5" dirty="0">
                <a:solidFill>
                  <a:srgbClr val="0433FF"/>
                </a:solidFill>
                <a:latin typeface="Arial"/>
                <a:cs typeface="Arial"/>
              </a:rPr>
              <a:t>}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 rot="18060000">
            <a:off x="3554197" y="5350142"/>
            <a:ext cx="1701872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sz="1800" spc="45" dirty="0">
                <a:solidFill>
                  <a:srgbClr val="FF2600"/>
                </a:solidFill>
                <a:latin typeface="Arial"/>
                <a:cs typeface="Arial"/>
              </a:rPr>
              <a:t>Ad</a:t>
            </a:r>
            <a:r>
              <a:rPr sz="1800" spc="-35" dirty="0">
                <a:solidFill>
                  <a:srgbClr val="FF2600"/>
                </a:solidFill>
                <a:latin typeface="Arial"/>
                <a:cs typeface="Arial"/>
              </a:rPr>
              <a:t> </a:t>
            </a:r>
            <a:r>
              <a:rPr sz="2700" spc="22" baseline="1543" dirty="0">
                <a:solidFill>
                  <a:srgbClr val="FF2600"/>
                </a:solidFill>
                <a:latin typeface="Arial"/>
                <a:cs typeface="Arial"/>
              </a:rPr>
              <a:t>personalized</a:t>
            </a:r>
            <a:endParaRPr sz="2700" baseline="1543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 rot="18060000">
            <a:off x="4242549" y="5506903"/>
            <a:ext cx="802328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800" dirty="0">
                <a:solidFill>
                  <a:srgbClr val="FF2600"/>
                </a:solidFill>
                <a:latin typeface="Arial"/>
                <a:cs typeface="Arial"/>
              </a:rPr>
              <a:t>for</a:t>
            </a:r>
            <a:r>
              <a:rPr sz="1800" spc="-35" dirty="0">
                <a:solidFill>
                  <a:srgbClr val="FF2600"/>
                </a:solidFill>
                <a:latin typeface="Arial"/>
                <a:cs typeface="Arial"/>
              </a:rPr>
              <a:t> </a:t>
            </a:r>
            <a:r>
              <a:rPr sz="2700" spc="-104" baseline="1543" dirty="0">
                <a:solidFill>
                  <a:srgbClr val="942192"/>
                </a:solidFill>
                <a:latin typeface="Arial"/>
                <a:cs typeface="Arial"/>
              </a:rPr>
              <a:t>XYZ</a:t>
            </a:r>
            <a:endParaRPr sz="2700" baseline="1543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 rot="2940000">
            <a:off x="7323469" y="4994866"/>
            <a:ext cx="3535617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2700" spc="67" baseline="1543" dirty="0">
                <a:solidFill>
                  <a:srgbClr val="0433FF"/>
                </a:solidFill>
                <a:latin typeface="Arial"/>
                <a:cs typeface="Arial"/>
              </a:rPr>
              <a:t>Ad</a:t>
            </a:r>
            <a:r>
              <a:rPr sz="2700" spc="-52" baseline="1543" dirty="0">
                <a:solidFill>
                  <a:srgbClr val="0433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433FF"/>
                </a:solidFill>
                <a:latin typeface="Arial"/>
                <a:cs typeface="Arial"/>
              </a:rPr>
              <a:t>Request</a:t>
            </a:r>
            <a:r>
              <a:rPr sz="1800" spc="-35" dirty="0">
                <a:solidFill>
                  <a:srgbClr val="0433FF"/>
                </a:solidFill>
                <a:latin typeface="Arial"/>
                <a:cs typeface="Arial"/>
              </a:rPr>
              <a:t> </a:t>
            </a:r>
            <a:r>
              <a:rPr sz="2700" spc="-60" baseline="-4629" dirty="0">
                <a:solidFill>
                  <a:srgbClr val="0433FF"/>
                </a:solidFill>
                <a:latin typeface="Arial"/>
                <a:cs typeface="Arial"/>
              </a:rPr>
              <a:t>{</a:t>
            </a:r>
            <a:r>
              <a:rPr sz="2700" baseline="-4629" dirty="0">
                <a:solidFill>
                  <a:srgbClr val="FF9300"/>
                </a:solidFill>
                <a:latin typeface="Arial"/>
                <a:cs typeface="Arial"/>
              </a:rPr>
              <a:t>Use</a:t>
            </a:r>
            <a:r>
              <a:rPr sz="2700" spc="-52" baseline="-4629" dirty="0">
                <a:solidFill>
                  <a:srgbClr val="FF9300"/>
                </a:solidFill>
                <a:latin typeface="Arial"/>
                <a:cs typeface="Arial"/>
              </a:rPr>
              <a:t>r</a:t>
            </a:r>
            <a:r>
              <a:rPr sz="2700" baseline="-6172" dirty="0">
                <a:solidFill>
                  <a:srgbClr val="0433FF"/>
                </a:solidFill>
                <a:latin typeface="Arial"/>
                <a:cs typeface="Arial"/>
              </a:rPr>
              <a:t>:</a:t>
            </a:r>
            <a:r>
              <a:rPr sz="2700" spc="-52" baseline="-6172" dirty="0">
                <a:solidFill>
                  <a:srgbClr val="0433FF"/>
                </a:solidFill>
                <a:latin typeface="Arial"/>
                <a:cs typeface="Arial"/>
              </a:rPr>
              <a:t> </a:t>
            </a:r>
            <a:r>
              <a:rPr sz="2700" spc="-104" baseline="-6172" dirty="0">
                <a:solidFill>
                  <a:srgbClr val="942192"/>
                </a:solidFill>
                <a:latin typeface="Arial"/>
                <a:cs typeface="Arial"/>
              </a:rPr>
              <a:t>XY</a:t>
            </a:r>
            <a:r>
              <a:rPr sz="2700" spc="-150" baseline="-6172" dirty="0">
                <a:solidFill>
                  <a:srgbClr val="942192"/>
                </a:solidFill>
                <a:latin typeface="Arial"/>
                <a:cs typeface="Arial"/>
              </a:rPr>
              <a:t>Z</a:t>
            </a:r>
            <a:r>
              <a:rPr sz="2700" baseline="-9259" dirty="0">
                <a:solidFill>
                  <a:srgbClr val="0433FF"/>
                </a:solidFill>
                <a:latin typeface="Arial"/>
                <a:cs typeface="Arial"/>
              </a:rPr>
              <a:t>,</a:t>
            </a:r>
            <a:r>
              <a:rPr sz="2700" spc="-52" baseline="-9259" dirty="0">
                <a:solidFill>
                  <a:srgbClr val="0433FF"/>
                </a:solidFill>
                <a:latin typeface="Arial"/>
                <a:cs typeface="Arial"/>
              </a:rPr>
              <a:t> </a:t>
            </a:r>
            <a:r>
              <a:rPr sz="2700" spc="97" baseline="-9259" dirty="0">
                <a:solidFill>
                  <a:srgbClr val="FF9300"/>
                </a:solidFill>
                <a:latin typeface="Arial"/>
                <a:cs typeface="Arial"/>
              </a:rPr>
              <a:t>Ap</a:t>
            </a:r>
            <a:r>
              <a:rPr sz="2700" spc="37" baseline="-9259" dirty="0">
                <a:solidFill>
                  <a:srgbClr val="FF9300"/>
                </a:solidFill>
                <a:latin typeface="Arial"/>
                <a:cs typeface="Arial"/>
              </a:rPr>
              <a:t>p</a:t>
            </a:r>
            <a:r>
              <a:rPr sz="2700" baseline="-10802" dirty="0">
                <a:solidFill>
                  <a:srgbClr val="0433FF"/>
                </a:solidFill>
                <a:latin typeface="Arial"/>
                <a:cs typeface="Arial"/>
              </a:rPr>
              <a:t>:</a:t>
            </a:r>
            <a:r>
              <a:rPr sz="2700" spc="-52" baseline="-10802" dirty="0">
                <a:solidFill>
                  <a:srgbClr val="0433FF"/>
                </a:solidFill>
                <a:latin typeface="Arial"/>
                <a:cs typeface="Arial"/>
              </a:rPr>
              <a:t> </a:t>
            </a:r>
            <a:r>
              <a:rPr sz="2700" baseline="-10802" dirty="0">
                <a:solidFill>
                  <a:srgbClr val="942192"/>
                </a:solidFill>
                <a:latin typeface="Arial"/>
                <a:cs typeface="Arial"/>
              </a:rPr>
              <a:t>05</a:t>
            </a:r>
            <a:r>
              <a:rPr sz="2700" spc="-52" baseline="-10802" dirty="0">
                <a:solidFill>
                  <a:srgbClr val="942192"/>
                </a:solidFill>
                <a:latin typeface="Arial"/>
                <a:cs typeface="Arial"/>
              </a:rPr>
              <a:t>9</a:t>
            </a:r>
            <a:r>
              <a:rPr sz="2700" spc="-7" baseline="-12345" dirty="0">
                <a:solidFill>
                  <a:srgbClr val="0433FF"/>
                </a:solidFill>
                <a:latin typeface="Arial"/>
                <a:cs typeface="Arial"/>
              </a:rPr>
              <a:t>}</a:t>
            </a:r>
            <a:endParaRPr sz="2700" baseline="-12345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 rot="3540000">
            <a:off x="7640776" y="5486150"/>
            <a:ext cx="1705711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2700" spc="67" baseline="1543" dirty="0">
                <a:solidFill>
                  <a:srgbClr val="FF2600"/>
                </a:solidFill>
                <a:latin typeface="Arial"/>
                <a:cs typeface="Arial"/>
              </a:rPr>
              <a:t>Ad</a:t>
            </a:r>
            <a:r>
              <a:rPr sz="2700" spc="-52" baseline="1543" dirty="0">
                <a:solidFill>
                  <a:srgbClr val="FF2600"/>
                </a:solidFill>
                <a:latin typeface="Arial"/>
                <a:cs typeface="Arial"/>
              </a:rPr>
              <a:t> </a:t>
            </a:r>
            <a:r>
              <a:rPr sz="1800" spc="15" dirty="0">
                <a:solidFill>
                  <a:srgbClr val="FF2600"/>
                </a:solidFill>
                <a:latin typeface="Arial"/>
                <a:cs typeface="Arial"/>
              </a:rPr>
              <a:t>personalized</a:t>
            </a:r>
            <a:endParaRPr sz="18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 rot="3540000">
            <a:off x="7845914" y="5627914"/>
            <a:ext cx="804972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2700" baseline="1543" dirty="0">
                <a:solidFill>
                  <a:srgbClr val="FF2600"/>
                </a:solidFill>
                <a:latin typeface="Arial"/>
                <a:cs typeface="Arial"/>
              </a:rPr>
              <a:t>for</a:t>
            </a:r>
            <a:r>
              <a:rPr sz="2700" spc="-52" baseline="1543" dirty="0">
                <a:solidFill>
                  <a:srgbClr val="FF2600"/>
                </a:solidFill>
                <a:latin typeface="Arial"/>
                <a:cs typeface="Arial"/>
              </a:rPr>
              <a:t> </a:t>
            </a:r>
            <a:r>
              <a:rPr sz="1800" spc="-70" dirty="0">
                <a:solidFill>
                  <a:srgbClr val="942192"/>
                </a:solidFill>
                <a:latin typeface="Arial"/>
                <a:cs typeface="Arial"/>
              </a:rPr>
              <a:t>XYZ</a:t>
            </a:r>
            <a:endParaRPr sz="18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889500" y="1353819"/>
            <a:ext cx="449580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DCBD23"/>
                </a:solidFill>
                <a:latin typeface="Arial"/>
                <a:cs typeface="Arial"/>
              </a:rPr>
              <a:t>$$$</a:t>
            </a:r>
            <a:endParaRPr sz="20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874000" y="1353819"/>
            <a:ext cx="449580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DCBD23"/>
                </a:solidFill>
                <a:latin typeface="Arial"/>
                <a:cs typeface="Arial"/>
              </a:rPr>
              <a:t>$$$</a:t>
            </a:r>
            <a:endParaRPr sz="20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77800" y="5283200"/>
            <a:ext cx="2387600" cy="31623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439400" y="5600700"/>
            <a:ext cx="2540000" cy="2540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8343900" y="6205220"/>
            <a:ext cx="307975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DCBD23"/>
                </a:solidFill>
                <a:latin typeface="Arial"/>
                <a:cs typeface="Arial"/>
              </a:rPr>
              <a:t>$$</a:t>
            </a:r>
            <a:endParaRPr sz="20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191000" y="6205220"/>
            <a:ext cx="307975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DCBD23"/>
                </a:solidFill>
                <a:latin typeface="Arial"/>
                <a:cs typeface="Arial"/>
              </a:rPr>
              <a:t>$$</a:t>
            </a:r>
            <a:endParaRPr sz="2000">
              <a:latin typeface="Arial"/>
              <a:cs typeface="Arial"/>
            </a:endParaRPr>
          </a:p>
        </p:txBody>
      </p:sp>
      <p:sp>
        <p:nvSpPr>
          <p:cNvPr id="57" name="object 57"/>
          <p:cNvSpPr txBox="1">
            <a:spLocks noGrp="1"/>
          </p:cNvSpPr>
          <p:nvPr>
            <p:ph type="title"/>
          </p:nvPr>
        </p:nvSpPr>
        <p:spPr>
          <a:xfrm>
            <a:off x="673100" y="10236"/>
            <a:ext cx="11653520" cy="688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200" spc="55" dirty="0"/>
              <a:t>Mobile</a:t>
            </a:r>
            <a:r>
              <a:rPr sz="5200" spc="5" dirty="0"/>
              <a:t> </a:t>
            </a:r>
            <a:r>
              <a:rPr sz="5200" spc="70" dirty="0"/>
              <a:t>(And</a:t>
            </a:r>
            <a:r>
              <a:rPr sz="5200" spc="-50" dirty="0"/>
              <a:t>r</a:t>
            </a:r>
            <a:r>
              <a:rPr sz="5200" spc="80" dirty="0"/>
              <a:t>oid)</a:t>
            </a:r>
            <a:r>
              <a:rPr sz="5200" spc="5" dirty="0"/>
              <a:t> </a:t>
            </a:r>
            <a:r>
              <a:rPr sz="5200" spc="105" dirty="0"/>
              <a:t>In-App</a:t>
            </a:r>
            <a:r>
              <a:rPr sz="5200" spc="5" dirty="0"/>
              <a:t> </a:t>
            </a:r>
            <a:r>
              <a:rPr sz="5200" spc="155" dirty="0"/>
              <a:t>Ad</a:t>
            </a:r>
            <a:r>
              <a:rPr sz="5200" spc="5" dirty="0"/>
              <a:t> </a:t>
            </a:r>
            <a:r>
              <a:rPr sz="5200" spc="10" dirty="0"/>
              <a:t>Ecosystem</a:t>
            </a:r>
            <a:endParaRPr sz="5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26000" y="441959"/>
            <a:ext cx="3357245" cy="787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21790" algn="l"/>
              </a:tabLst>
            </a:pPr>
            <a:r>
              <a:rPr spc="-85" dirty="0"/>
              <a:t>This	</a:t>
            </a:r>
            <a:r>
              <a:rPr spc="-440" dirty="0"/>
              <a:t>W</a:t>
            </a:r>
            <a:r>
              <a:rPr dirty="0"/>
              <a:t>ork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5268" y="22317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4900" y="2187955"/>
            <a:ext cx="10518140" cy="1028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00"/>
              </a:lnSpc>
              <a:tabLst>
                <a:tab pos="893444" algn="l"/>
                <a:tab pos="3137535" algn="l"/>
                <a:tab pos="4636135" algn="l"/>
                <a:tab pos="6083935" algn="l"/>
                <a:tab pos="6744334" algn="l"/>
                <a:tab pos="9971405" algn="l"/>
              </a:tabLst>
            </a:pPr>
            <a:r>
              <a:rPr sz="3600" spc="25" dirty="0">
                <a:latin typeface="Arial"/>
                <a:cs typeface="Arial"/>
              </a:rPr>
              <a:t>Characterizing	</a:t>
            </a:r>
            <a:r>
              <a:rPr sz="3600" spc="30" dirty="0">
                <a:latin typeface="Arial"/>
                <a:cs typeface="Arial"/>
              </a:rPr>
              <a:t>mobile	</a:t>
            </a:r>
            <a:r>
              <a:rPr sz="3600" spc="65" dirty="0">
                <a:latin typeface="Arial"/>
                <a:cs typeface="Arial"/>
              </a:rPr>
              <a:t>in-app	</a:t>
            </a:r>
            <a:r>
              <a:rPr sz="3600" spc="95" dirty="0">
                <a:latin typeface="Arial"/>
                <a:cs typeface="Arial"/>
              </a:rPr>
              <a:t>ad	</a:t>
            </a:r>
            <a:r>
              <a:rPr sz="3600" spc="10" dirty="0">
                <a:latin typeface="Arial"/>
                <a:cs typeface="Arial"/>
              </a:rPr>
              <a:t>personalization	for </a:t>
            </a:r>
            <a:r>
              <a:rPr sz="3600" spc="-65" dirty="0">
                <a:solidFill>
                  <a:srgbClr val="FF9300"/>
                </a:solidFill>
                <a:latin typeface="Arial"/>
                <a:cs typeface="Arial"/>
              </a:rPr>
              <a:t>r</a:t>
            </a:r>
            <a:r>
              <a:rPr sz="3600" dirty="0">
                <a:solidFill>
                  <a:srgbClr val="FF9300"/>
                </a:solidFill>
                <a:latin typeface="Arial"/>
                <a:cs typeface="Arial"/>
              </a:rPr>
              <a:t>eal	</a:t>
            </a:r>
            <a:r>
              <a:rPr sz="3600" spc="65" dirty="0">
                <a:solidFill>
                  <a:srgbClr val="FF9300"/>
                </a:solidFill>
                <a:latin typeface="Arial"/>
                <a:cs typeface="Arial"/>
              </a:rPr>
              <a:t>people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9768" y="38573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49400" y="3813555"/>
            <a:ext cx="10647680" cy="157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00"/>
              </a:lnSpc>
              <a:tabLst>
                <a:tab pos="495300" algn="l"/>
                <a:tab pos="1181100" algn="l"/>
                <a:tab pos="2045335" algn="l"/>
                <a:tab pos="2705735" algn="l"/>
                <a:tab pos="3086735" algn="l"/>
                <a:tab pos="3264535" algn="l"/>
                <a:tab pos="4433570" algn="l"/>
                <a:tab pos="4763135" algn="l"/>
                <a:tab pos="5483860" algn="l"/>
                <a:tab pos="6161405" algn="l"/>
                <a:tab pos="6779895" algn="l"/>
                <a:tab pos="7660640" algn="l"/>
                <a:tab pos="7787640" algn="l"/>
                <a:tab pos="8575675" algn="l"/>
                <a:tab pos="8982075" algn="l"/>
                <a:tab pos="9820910" algn="l"/>
              </a:tabLst>
            </a:pPr>
            <a:r>
              <a:rPr sz="3600" spc="-50" dirty="0">
                <a:latin typeface="Arial"/>
                <a:cs typeface="Arial"/>
              </a:rPr>
              <a:t>What	</a:t>
            </a:r>
            <a:r>
              <a:rPr sz="3600" spc="20" dirty="0">
                <a:latin typeface="Arial"/>
                <a:cs typeface="Arial"/>
              </a:rPr>
              <a:t>personal	info</a:t>
            </a:r>
            <a:r>
              <a:rPr sz="3600" spc="60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mation	</a:t>
            </a:r>
            <a:r>
              <a:rPr sz="3600" spc="35" dirty="0">
                <a:latin typeface="Arial"/>
                <a:cs typeface="Arial"/>
              </a:rPr>
              <a:t>about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-65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eal	</a:t>
            </a:r>
            <a:r>
              <a:rPr sz="3600" spc="65" dirty="0">
                <a:latin typeface="Arial"/>
                <a:cs typeface="Arial"/>
              </a:rPr>
              <a:t>end</a:t>
            </a:r>
            <a:r>
              <a:rPr sz="3600" dirty="0">
                <a:latin typeface="Arial"/>
                <a:cs typeface="Arial"/>
              </a:rPr>
              <a:t>	users	a </a:t>
            </a:r>
            <a:r>
              <a:rPr sz="3600" spc="20" dirty="0">
                <a:latin typeface="Arial"/>
                <a:cs typeface="Arial"/>
              </a:rPr>
              <a:t>dominate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95" dirty="0">
                <a:latin typeface="Arial"/>
                <a:cs typeface="Arial"/>
              </a:rPr>
              <a:t>ad</a:t>
            </a:r>
            <a:r>
              <a:rPr sz="3600" dirty="0">
                <a:latin typeface="Arial"/>
                <a:cs typeface="Arial"/>
              </a:rPr>
              <a:t>	network	</a:t>
            </a:r>
            <a:r>
              <a:rPr sz="3600" spc="50" dirty="0">
                <a:latin typeface="Arial"/>
                <a:cs typeface="Arial"/>
              </a:rPr>
              <a:t>such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-47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as	</a:t>
            </a:r>
            <a:r>
              <a:rPr sz="3600" spc="30" dirty="0">
                <a:latin typeface="Arial"/>
                <a:cs typeface="Arial"/>
              </a:rPr>
              <a:t>Google</a:t>
            </a:r>
            <a:r>
              <a:rPr sz="3600" dirty="0">
                <a:latin typeface="Arial"/>
                <a:cs typeface="Arial"/>
              </a:rPr>
              <a:t>	know	</a:t>
            </a:r>
            <a:r>
              <a:rPr sz="3600" spc="65" dirty="0">
                <a:latin typeface="Arial"/>
                <a:cs typeface="Arial"/>
              </a:rPr>
              <a:t>and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-41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use in	</a:t>
            </a:r>
            <a:r>
              <a:rPr sz="3600" spc="30" dirty="0">
                <a:latin typeface="Arial"/>
                <a:cs typeface="Arial"/>
              </a:rPr>
              <a:t>personalized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30" dirty="0">
                <a:latin typeface="Arial"/>
                <a:cs typeface="Arial"/>
              </a:rPr>
              <a:t>mobile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40" dirty="0">
                <a:latin typeface="Arial"/>
                <a:cs typeface="Arial"/>
              </a:rPr>
              <a:t>adve</a:t>
            </a:r>
            <a:r>
              <a:rPr sz="3600" spc="85" dirty="0">
                <a:latin typeface="Arial"/>
                <a:cs typeface="Arial"/>
              </a:rPr>
              <a:t>r</a:t>
            </a:r>
            <a:r>
              <a:rPr sz="3600" spc="-5" dirty="0">
                <a:latin typeface="Arial"/>
                <a:cs typeface="Arial"/>
              </a:rPr>
              <a:t>tising?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5268" y="60290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4900" y="5985255"/>
            <a:ext cx="11203940" cy="1028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00"/>
              </a:lnSpc>
              <a:tabLst>
                <a:tab pos="647700" algn="l"/>
                <a:tab pos="2273300" algn="l"/>
                <a:tab pos="2806700" algn="l"/>
                <a:tab pos="3771900" algn="l"/>
                <a:tab pos="5008245" algn="l"/>
                <a:tab pos="5575935" algn="l"/>
                <a:tab pos="6329045" algn="l"/>
                <a:tab pos="6837680" algn="l"/>
                <a:tab pos="8623935" algn="l"/>
                <a:tab pos="9920605" algn="l"/>
                <a:tab pos="10301605" algn="l"/>
              </a:tabLst>
            </a:pPr>
            <a:r>
              <a:rPr sz="3600" spc="-5" dirty="0">
                <a:latin typeface="Arial"/>
                <a:cs typeface="Arial"/>
              </a:rPr>
              <a:t>Estimating	</a:t>
            </a:r>
            <a:r>
              <a:rPr sz="3600" spc="30" dirty="0">
                <a:latin typeface="Arial"/>
                <a:cs typeface="Arial"/>
              </a:rPr>
              <a:t>mobile	</a:t>
            </a:r>
            <a:r>
              <a:rPr sz="3600" spc="130" dirty="0">
                <a:latin typeface="Arial"/>
                <a:cs typeface="Arial"/>
              </a:rPr>
              <a:t>app</a:t>
            </a:r>
            <a:r>
              <a:rPr sz="3600" spc="-270" dirty="0">
                <a:latin typeface="Arial"/>
                <a:cs typeface="Arial"/>
              </a:rPr>
              <a:t>’</a:t>
            </a:r>
            <a:r>
              <a:rPr sz="3600" dirty="0">
                <a:latin typeface="Arial"/>
                <a:cs typeface="Arial"/>
              </a:rPr>
              <a:t>s	</a:t>
            </a:r>
            <a:r>
              <a:rPr sz="3600" spc="25" dirty="0">
                <a:latin typeface="Arial"/>
                <a:cs typeface="Arial"/>
              </a:rPr>
              <a:t>ability</a:t>
            </a:r>
            <a:r>
              <a:rPr sz="3600" dirty="0">
                <a:latin typeface="Arial"/>
                <a:cs typeface="Arial"/>
              </a:rPr>
              <a:t>	of	lea</a:t>
            </a:r>
            <a:r>
              <a:rPr sz="3600" spc="60" dirty="0">
                <a:latin typeface="Arial"/>
                <a:cs typeface="Arial"/>
              </a:rPr>
              <a:t>r</a:t>
            </a:r>
            <a:r>
              <a:rPr sz="3600" spc="45" dirty="0">
                <a:latin typeface="Arial"/>
                <a:cs typeface="Arial"/>
              </a:rPr>
              <a:t>ning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35" dirty="0">
                <a:latin typeface="Arial"/>
                <a:cs typeface="Arial"/>
              </a:rPr>
              <a:t>about</a:t>
            </a:r>
            <a:r>
              <a:rPr sz="3600" dirty="0">
                <a:latin typeface="Arial"/>
                <a:cs typeface="Arial"/>
              </a:rPr>
              <a:t>	a	user </a:t>
            </a:r>
            <a:r>
              <a:rPr sz="3600" spc="95" dirty="0">
                <a:latin typeface="Arial"/>
                <a:cs typeface="Arial"/>
              </a:rPr>
              <a:t>by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40" dirty="0">
                <a:latin typeface="Arial"/>
                <a:cs typeface="Arial"/>
              </a:rPr>
              <a:t>observing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30" dirty="0">
                <a:latin typeface="Arial"/>
                <a:cs typeface="Arial"/>
              </a:rPr>
              <a:t>personalized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65" dirty="0">
                <a:latin typeface="Arial"/>
                <a:cs typeface="Arial"/>
              </a:rPr>
              <a:t>ads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9768" y="76546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49400" y="7610856"/>
            <a:ext cx="10214610" cy="1028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00"/>
              </a:lnSpc>
              <a:tabLst>
                <a:tab pos="977900" algn="l"/>
                <a:tab pos="1511300" algn="l"/>
                <a:tab pos="1613535" algn="l"/>
                <a:tab pos="2400300" algn="l"/>
                <a:tab pos="3416935" algn="l"/>
                <a:tab pos="3780790" algn="l"/>
                <a:tab pos="4280535" algn="l"/>
                <a:tab pos="4721225" algn="l"/>
                <a:tab pos="6322060" algn="l"/>
                <a:tab pos="6677659" algn="l"/>
                <a:tab pos="6830695" algn="l"/>
                <a:tab pos="7973695" algn="l"/>
                <a:tab pos="8854440" algn="l"/>
              </a:tabLst>
            </a:pPr>
            <a:r>
              <a:rPr sz="3600" dirty="0">
                <a:latin typeface="Arial"/>
                <a:cs typeface="Arial"/>
              </a:rPr>
              <a:t>Can	an		</a:t>
            </a:r>
            <a:r>
              <a:rPr sz="3600" spc="25" dirty="0">
                <a:latin typeface="Arial"/>
                <a:cs typeface="Arial"/>
              </a:rPr>
              <a:t>adversa</a:t>
            </a:r>
            <a:r>
              <a:rPr sz="3600" spc="75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y	with	</a:t>
            </a:r>
            <a:r>
              <a:rPr sz="3600" spc="65" dirty="0">
                <a:latin typeface="Arial"/>
                <a:cs typeface="Arial"/>
              </a:rPr>
              <a:t>access</a:t>
            </a:r>
            <a:r>
              <a:rPr sz="3600" dirty="0">
                <a:latin typeface="Arial"/>
                <a:cs typeface="Arial"/>
              </a:rPr>
              <a:t>	to	</a:t>
            </a:r>
            <a:r>
              <a:rPr sz="3600" spc="30" dirty="0">
                <a:latin typeface="Arial"/>
                <a:cs typeface="Arial"/>
              </a:rPr>
              <a:t>personalized</a:t>
            </a:r>
            <a:r>
              <a:rPr sz="3600" spc="15" dirty="0">
                <a:latin typeface="Arial"/>
                <a:cs typeface="Arial"/>
              </a:rPr>
              <a:t> </a:t>
            </a:r>
            <a:r>
              <a:rPr sz="3600" spc="30" dirty="0">
                <a:latin typeface="Arial"/>
                <a:cs typeface="Arial"/>
              </a:rPr>
              <a:t>mobile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65" dirty="0">
                <a:latin typeface="Arial"/>
                <a:cs typeface="Arial"/>
              </a:rPr>
              <a:t>ads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45" dirty="0">
                <a:latin typeface="Arial"/>
                <a:cs typeface="Arial"/>
              </a:rPr>
              <a:t>gain</a:t>
            </a:r>
            <a:r>
              <a:rPr sz="3600" dirty="0">
                <a:latin typeface="Arial"/>
                <a:cs typeface="Arial"/>
              </a:rPr>
              <a:t>	any	info</a:t>
            </a:r>
            <a:r>
              <a:rPr sz="3600" spc="60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mation	</a:t>
            </a:r>
            <a:r>
              <a:rPr sz="3600" spc="35" dirty="0">
                <a:latin typeface="Arial"/>
                <a:cs typeface="Arial"/>
              </a:rPr>
              <a:t>about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-65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eal	</a:t>
            </a:r>
            <a:r>
              <a:rPr sz="3600" spc="-35" dirty="0">
                <a:latin typeface="Arial"/>
                <a:cs typeface="Arial"/>
              </a:rPr>
              <a:t>users?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3600">
              <a:lnSpc>
                <a:spcPct val="100000"/>
              </a:lnSpc>
            </a:pPr>
            <a:r>
              <a:rPr dirty="0"/>
              <a:t>Outline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5268" y="30572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solidFill>
                  <a:srgbClr val="A6AAA9"/>
                </a:solidFill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4900" y="3013455"/>
            <a:ext cx="517588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46680" algn="l"/>
                <a:tab pos="3078480" algn="l"/>
              </a:tabLst>
            </a:pPr>
            <a:r>
              <a:rPr sz="3600" spc="70" dirty="0">
                <a:solidFill>
                  <a:srgbClr val="A6AAA9"/>
                </a:solidFill>
                <a:latin typeface="Arial"/>
                <a:cs typeface="Arial"/>
              </a:rPr>
              <a:t>Backg</a:t>
            </a:r>
            <a:r>
              <a:rPr sz="3600" spc="-25" dirty="0">
                <a:solidFill>
                  <a:srgbClr val="A6AAA9"/>
                </a:solidFill>
                <a:latin typeface="Arial"/>
                <a:cs typeface="Arial"/>
              </a:rPr>
              <a:t>r</a:t>
            </a:r>
            <a:r>
              <a:rPr sz="3600" spc="45" dirty="0">
                <a:solidFill>
                  <a:srgbClr val="A6AAA9"/>
                </a:solidFill>
                <a:latin typeface="Arial"/>
                <a:cs typeface="Arial"/>
              </a:rPr>
              <a:t>ound</a:t>
            </a:r>
            <a:r>
              <a:rPr sz="3600" dirty="0">
                <a:solidFill>
                  <a:srgbClr val="A6AAA9"/>
                </a:solidFill>
                <a:latin typeface="Arial"/>
                <a:cs typeface="Arial"/>
              </a:rPr>
              <a:t>	&amp;	Motivation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5268" y="41367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4900" y="4092955"/>
            <a:ext cx="269367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35" dirty="0">
                <a:latin typeface="Arial"/>
                <a:cs typeface="Arial"/>
              </a:rPr>
              <a:t>Methodology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5268" y="52162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solidFill>
                  <a:srgbClr val="A6AAA9"/>
                </a:solidFill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4900" y="5172455"/>
            <a:ext cx="932497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93770" algn="l"/>
                <a:tab pos="4001770" algn="l"/>
                <a:tab pos="5500370" algn="l"/>
                <a:tab pos="6212205" algn="l"/>
              </a:tabLst>
            </a:pPr>
            <a:r>
              <a:rPr sz="3600" spc="10" dirty="0">
                <a:solidFill>
                  <a:srgbClr val="A6AAA9"/>
                </a:solidFill>
                <a:latin typeface="Arial"/>
                <a:cs typeface="Arial"/>
              </a:rPr>
              <a:t>Characterization	of	</a:t>
            </a:r>
            <a:r>
              <a:rPr sz="3600" spc="30" dirty="0">
                <a:solidFill>
                  <a:srgbClr val="A6AAA9"/>
                </a:solidFill>
                <a:latin typeface="Arial"/>
                <a:cs typeface="Arial"/>
              </a:rPr>
              <a:t>Mobile	</a:t>
            </a:r>
            <a:r>
              <a:rPr sz="3600" spc="95" dirty="0">
                <a:solidFill>
                  <a:srgbClr val="A6AAA9"/>
                </a:solidFill>
                <a:latin typeface="Arial"/>
                <a:cs typeface="Arial"/>
              </a:rPr>
              <a:t>Ad	</a:t>
            </a:r>
            <a:r>
              <a:rPr sz="3600" spc="-15" dirty="0">
                <a:solidFill>
                  <a:srgbClr val="A6AAA9"/>
                </a:solidFill>
                <a:latin typeface="Arial"/>
                <a:cs typeface="Arial"/>
              </a:rPr>
              <a:t>Personalization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5268" y="62957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solidFill>
                  <a:srgbClr val="A6AAA9"/>
                </a:solidFill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04900" y="6251955"/>
            <a:ext cx="1033272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38300" algn="l"/>
                <a:tab pos="3543935" algn="l"/>
                <a:tab pos="5238750" algn="l"/>
                <a:tab pos="8007984" algn="l"/>
                <a:tab pos="9506585" algn="l"/>
              </a:tabLst>
            </a:pPr>
            <a:r>
              <a:rPr sz="3600" dirty="0">
                <a:solidFill>
                  <a:srgbClr val="A6AAA9"/>
                </a:solidFill>
                <a:latin typeface="Arial"/>
                <a:cs typeface="Arial"/>
              </a:rPr>
              <a:t>Privacy	</a:t>
            </a:r>
            <a:r>
              <a:rPr sz="3600" spc="25" dirty="0">
                <a:solidFill>
                  <a:srgbClr val="A6AAA9"/>
                </a:solidFill>
                <a:latin typeface="Arial"/>
                <a:cs typeface="Arial"/>
              </a:rPr>
              <a:t>Leakage	th</a:t>
            </a:r>
            <a:r>
              <a:rPr sz="3600" spc="-65" dirty="0">
                <a:solidFill>
                  <a:srgbClr val="A6AAA9"/>
                </a:solidFill>
                <a:latin typeface="Arial"/>
                <a:cs typeface="Arial"/>
              </a:rPr>
              <a:t>r</a:t>
            </a:r>
            <a:r>
              <a:rPr sz="3600" spc="45" dirty="0">
                <a:solidFill>
                  <a:srgbClr val="A6AAA9"/>
                </a:solidFill>
                <a:latin typeface="Arial"/>
                <a:cs typeface="Arial"/>
              </a:rPr>
              <a:t>ough</a:t>
            </a:r>
            <a:r>
              <a:rPr sz="3600" dirty="0">
                <a:solidFill>
                  <a:srgbClr val="A6AAA9"/>
                </a:solidFill>
                <a:latin typeface="Arial"/>
                <a:cs typeface="Arial"/>
              </a:rPr>
              <a:t>	</a:t>
            </a:r>
            <a:r>
              <a:rPr sz="3600" spc="-5" dirty="0">
                <a:solidFill>
                  <a:srgbClr val="A6AAA9"/>
                </a:solidFill>
                <a:latin typeface="Arial"/>
                <a:cs typeface="Arial"/>
              </a:rPr>
              <a:t>Personalized</a:t>
            </a:r>
            <a:r>
              <a:rPr sz="3600" dirty="0">
                <a:solidFill>
                  <a:srgbClr val="A6AAA9"/>
                </a:solidFill>
                <a:latin typeface="Arial"/>
                <a:cs typeface="Arial"/>
              </a:rPr>
              <a:t>	</a:t>
            </a:r>
            <a:r>
              <a:rPr sz="3600" spc="30" dirty="0">
                <a:solidFill>
                  <a:srgbClr val="A6AAA9"/>
                </a:solidFill>
                <a:latin typeface="Arial"/>
                <a:cs typeface="Arial"/>
              </a:rPr>
              <a:t>Mobile</a:t>
            </a:r>
            <a:r>
              <a:rPr sz="3600" dirty="0">
                <a:solidFill>
                  <a:srgbClr val="A6AAA9"/>
                </a:solidFill>
                <a:latin typeface="Arial"/>
                <a:cs typeface="Arial"/>
              </a:rPr>
              <a:t>	</a:t>
            </a:r>
            <a:r>
              <a:rPr sz="3600" spc="65" dirty="0">
                <a:solidFill>
                  <a:srgbClr val="A6AAA9"/>
                </a:solidFill>
                <a:latin typeface="Arial"/>
                <a:cs typeface="Arial"/>
              </a:rPr>
              <a:t>Ads</a:t>
            </a:r>
            <a:endParaRPr sz="3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5268" y="73752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solidFill>
                  <a:srgbClr val="A6AAA9"/>
                </a:solidFill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04900" y="7331456"/>
            <a:ext cx="226123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20" dirty="0">
                <a:solidFill>
                  <a:srgbClr val="A6AAA9"/>
                </a:solidFill>
                <a:latin typeface="Arial"/>
                <a:cs typeface="Arial"/>
              </a:rPr>
              <a:t>Discussion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5867400"/>
            <a:ext cx="11938000" cy="3251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3800" y="454659"/>
            <a:ext cx="10613390" cy="76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188335" algn="l"/>
                <a:tab pos="7225665" algn="l"/>
                <a:tab pos="8072755" algn="l"/>
              </a:tabLst>
            </a:pPr>
            <a:r>
              <a:rPr spc="-45" dirty="0"/>
              <a:t>Personal	Info</a:t>
            </a:r>
            <a:r>
              <a:rPr spc="105" dirty="0"/>
              <a:t>r</a:t>
            </a:r>
            <a:r>
              <a:rPr dirty="0"/>
              <a:t>mation	of	Inte</a:t>
            </a:r>
            <a:r>
              <a:rPr spc="-110" dirty="0"/>
              <a:t>r</a:t>
            </a:r>
            <a:r>
              <a:rPr dirty="0"/>
              <a:t>est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65268" y="17364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4900" y="1705355"/>
            <a:ext cx="293116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56080" algn="l"/>
              </a:tabLst>
            </a:pPr>
            <a:r>
              <a:rPr sz="3600" dirty="0">
                <a:latin typeface="Arial"/>
                <a:cs typeface="Arial"/>
              </a:rPr>
              <a:t>Inte</a:t>
            </a:r>
            <a:r>
              <a:rPr sz="3600" spc="-65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est	</a:t>
            </a:r>
            <a:r>
              <a:rPr sz="3600" spc="-135" dirty="0">
                <a:latin typeface="Arial"/>
                <a:cs typeface="Arial"/>
              </a:rPr>
              <a:t>Pr</a:t>
            </a:r>
            <a:r>
              <a:rPr sz="3600" dirty="0">
                <a:latin typeface="Arial"/>
                <a:cs typeface="Arial"/>
              </a:rPr>
              <a:t>ofile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9768" y="28159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49400" y="2772155"/>
            <a:ext cx="557212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38300" algn="l"/>
                <a:tab pos="3366135" algn="l"/>
                <a:tab pos="4949190" algn="l"/>
              </a:tabLst>
            </a:pPr>
            <a:r>
              <a:rPr sz="3600" spc="25" dirty="0">
                <a:latin typeface="Arial"/>
                <a:cs typeface="Arial"/>
              </a:rPr>
              <a:t>{Music,	Games,	</a:t>
            </a:r>
            <a:r>
              <a:rPr sz="3600" spc="-5" dirty="0">
                <a:latin typeface="Arial"/>
                <a:cs typeface="Arial"/>
              </a:rPr>
              <a:t>Spo</a:t>
            </a:r>
            <a:r>
              <a:rPr sz="3600" spc="50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ts,	</a:t>
            </a:r>
            <a:r>
              <a:rPr sz="3600" spc="-5" dirty="0">
                <a:latin typeface="Arial"/>
                <a:cs typeface="Arial"/>
              </a:rPr>
              <a:t>…}</a:t>
            </a:r>
            <a:endParaRPr sz="3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5268" y="38954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4900" y="3851655"/>
            <a:ext cx="304863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45" dirty="0">
                <a:latin typeface="Arial"/>
                <a:cs typeface="Arial"/>
              </a:rPr>
              <a:t>Demographics</a:t>
            </a:r>
            <a:endParaRPr sz="3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09768" y="4974996"/>
            <a:ext cx="19685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5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49400" y="4931155"/>
            <a:ext cx="10487025" cy="1028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00"/>
              </a:lnSpc>
              <a:tabLst>
                <a:tab pos="1104900" algn="l"/>
                <a:tab pos="2113280" algn="l"/>
                <a:tab pos="2867025" algn="l"/>
                <a:tab pos="4018915" algn="l"/>
                <a:tab pos="5179695" algn="l"/>
                <a:tab pos="5517515" algn="l"/>
                <a:tab pos="6958330" algn="l"/>
                <a:tab pos="7042150" algn="l"/>
                <a:tab pos="8837930" algn="l"/>
                <a:tab pos="8898255" algn="l"/>
              </a:tabLst>
            </a:pPr>
            <a:r>
              <a:rPr sz="3600" spc="65" dirty="0">
                <a:solidFill>
                  <a:srgbClr val="FF9300"/>
                </a:solidFill>
                <a:latin typeface="Arial"/>
                <a:cs typeface="Arial"/>
              </a:rPr>
              <a:t>Age</a:t>
            </a:r>
            <a:r>
              <a:rPr sz="3600" spc="65" dirty="0">
                <a:latin typeface="Arial"/>
                <a:cs typeface="Arial"/>
              </a:rPr>
              <a:t>,	</a:t>
            </a:r>
            <a:r>
              <a:rPr sz="3600" spc="35" dirty="0">
                <a:solidFill>
                  <a:srgbClr val="FF9300"/>
                </a:solidFill>
                <a:latin typeface="Arial"/>
                <a:cs typeface="Arial"/>
              </a:rPr>
              <a:t>Gende</a:t>
            </a:r>
            <a:r>
              <a:rPr sz="3600" spc="-335" dirty="0">
                <a:solidFill>
                  <a:srgbClr val="FF9300"/>
                </a:solidFill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,	</a:t>
            </a:r>
            <a:r>
              <a:rPr sz="3600" spc="15" dirty="0">
                <a:latin typeface="Arial"/>
                <a:cs typeface="Arial"/>
              </a:rPr>
              <a:t>Education,</a:t>
            </a:r>
            <a:r>
              <a:rPr sz="3600" dirty="0">
                <a:latin typeface="Arial"/>
                <a:cs typeface="Arial"/>
              </a:rPr>
              <a:t>	</a:t>
            </a:r>
            <a:r>
              <a:rPr sz="3600" spc="25" dirty="0">
                <a:latin typeface="Arial"/>
                <a:cs typeface="Arial"/>
              </a:rPr>
              <a:t>Income,</a:t>
            </a:r>
            <a:r>
              <a:rPr sz="3600" dirty="0">
                <a:latin typeface="Arial"/>
                <a:cs typeface="Arial"/>
              </a:rPr>
              <a:t>	Ethnicit</a:t>
            </a:r>
            <a:r>
              <a:rPr sz="3600" spc="-335" dirty="0">
                <a:latin typeface="Arial"/>
                <a:cs typeface="Arial"/>
              </a:rPr>
              <a:t>y</a:t>
            </a:r>
            <a:r>
              <a:rPr sz="3600" dirty="0">
                <a:latin typeface="Arial"/>
                <a:cs typeface="Arial"/>
              </a:rPr>
              <a:t>,		Political A</a:t>
            </a:r>
            <a:r>
              <a:rPr sz="3600" spc="-65" dirty="0">
                <a:latin typeface="Arial"/>
                <a:cs typeface="Arial"/>
              </a:rPr>
              <a:t>f</a:t>
            </a:r>
            <a:r>
              <a:rPr sz="3600" dirty="0">
                <a:latin typeface="Arial"/>
                <a:cs typeface="Arial"/>
              </a:rPr>
              <a:t>filiation,	Religion,	Marital	</a:t>
            </a:r>
            <a:r>
              <a:rPr sz="3600" spc="-30" dirty="0">
                <a:latin typeface="Arial"/>
                <a:cs typeface="Arial"/>
              </a:rPr>
              <a:t>Status,</a:t>
            </a:r>
            <a:r>
              <a:rPr sz="3600" dirty="0">
                <a:latin typeface="Arial"/>
                <a:cs typeface="Arial"/>
              </a:rPr>
              <a:t>		</a:t>
            </a:r>
            <a:r>
              <a:rPr sz="3600" spc="-80" dirty="0">
                <a:solidFill>
                  <a:srgbClr val="FF9300"/>
                </a:solidFill>
                <a:latin typeface="Arial"/>
                <a:cs typeface="Arial"/>
              </a:rPr>
              <a:t>Pa</a:t>
            </a:r>
            <a:r>
              <a:rPr sz="3600" spc="-110" dirty="0">
                <a:solidFill>
                  <a:srgbClr val="FF9300"/>
                </a:solidFill>
                <a:latin typeface="Arial"/>
                <a:cs typeface="Arial"/>
              </a:rPr>
              <a:t>r</a:t>
            </a:r>
            <a:r>
              <a:rPr sz="3600" dirty="0">
                <a:solidFill>
                  <a:srgbClr val="FF9300"/>
                </a:solidFill>
                <a:latin typeface="Arial"/>
                <a:cs typeface="Arial"/>
              </a:rPr>
              <a:t>ental	</a:t>
            </a:r>
            <a:r>
              <a:rPr sz="3600" spc="-35" dirty="0">
                <a:solidFill>
                  <a:srgbClr val="FF9300"/>
                </a:solidFill>
                <a:latin typeface="Arial"/>
                <a:cs typeface="Arial"/>
              </a:rPr>
              <a:t>Status</a:t>
            </a:r>
            <a:endParaRPr sz="3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597900" y="1676400"/>
            <a:ext cx="3175000" cy="2540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71500" y="9114535"/>
            <a:ext cx="55124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u="sng" spc="15" dirty="0">
                <a:solidFill>
                  <a:srgbClr val="0433FF"/>
                </a:solidFill>
                <a:latin typeface="Arial"/>
                <a:cs typeface="Arial"/>
              </a:rPr>
              <a:t>https://suppo</a:t>
            </a:r>
            <a:r>
              <a:rPr sz="1600" u="sng" spc="35" dirty="0">
                <a:solidFill>
                  <a:srgbClr val="0433FF"/>
                </a:solidFill>
                <a:latin typeface="Arial"/>
                <a:cs typeface="Arial"/>
              </a:rPr>
              <a:t>r</a:t>
            </a:r>
            <a:r>
              <a:rPr sz="1600" u="sng" spc="20" dirty="0">
                <a:solidFill>
                  <a:srgbClr val="0433FF"/>
                </a:solidFill>
                <a:latin typeface="Arial"/>
                <a:cs typeface="Arial"/>
              </a:rPr>
              <a:t>t.google.com/adwo</a:t>
            </a:r>
            <a:r>
              <a:rPr sz="1600" u="sng" spc="-20" dirty="0">
                <a:solidFill>
                  <a:srgbClr val="0433FF"/>
                </a:solidFill>
                <a:latin typeface="Arial"/>
                <a:cs typeface="Arial"/>
              </a:rPr>
              <a:t>r</a:t>
            </a:r>
            <a:r>
              <a:rPr sz="1600" u="sng" spc="5" dirty="0">
                <a:solidFill>
                  <a:srgbClr val="0433FF"/>
                </a:solidFill>
                <a:latin typeface="Arial"/>
                <a:cs typeface="Arial"/>
              </a:rPr>
              <a:t>ds/answer/2580383?hl=en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5268" y="1720978"/>
            <a:ext cx="174625" cy="323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50" spc="350" dirty="0">
                <a:latin typeface="Arial"/>
                <a:cs typeface="Arial"/>
              </a:rPr>
              <a:t>•</a:t>
            </a:r>
            <a:endParaRPr sz="2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4100" y="1687621"/>
            <a:ext cx="10466705" cy="8680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700"/>
              </a:lnSpc>
            </a:pPr>
            <a:r>
              <a:rPr sz="3100" spc="-445" dirty="0">
                <a:latin typeface="Arial"/>
                <a:cs typeface="Arial"/>
              </a:rPr>
              <a:t>T</a:t>
            </a:r>
            <a:r>
              <a:rPr sz="3100" spc="70" dirty="0">
                <a:latin typeface="Arial"/>
                <a:cs typeface="Arial"/>
              </a:rPr>
              <a:t>riggering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25" dirty="0">
                <a:latin typeface="Arial"/>
                <a:cs typeface="Arial"/>
              </a:rPr>
              <a:t>personalization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85" dirty="0">
                <a:latin typeface="Arial"/>
                <a:cs typeface="Arial"/>
              </a:rPr>
              <a:t>based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5" dirty="0">
                <a:latin typeface="Arial"/>
                <a:cs typeface="Arial"/>
              </a:rPr>
              <a:t>on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40" dirty="0">
                <a:latin typeface="Arial"/>
                <a:cs typeface="Arial"/>
              </a:rPr>
              <a:t>target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30" dirty="0">
                <a:latin typeface="Arial"/>
                <a:cs typeface="Arial"/>
              </a:rPr>
              <a:t>attributes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0" dirty="0">
                <a:latin typeface="Arial"/>
                <a:cs typeface="Arial"/>
              </a:rPr>
              <a:t>of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5" dirty="0">
                <a:latin typeface="Arial"/>
                <a:cs typeface="Arial"/>
              </a:rPr>
              <a:t>our</a:t>
            </a:r>
            <a:r>
              <a:rPr sz="3100" spc="10" dirty="0">
                <a:latin typeface="Arial"/>
                <a:cs typeface="Arial"/>
              </a:rPr>
              <a:t> inte</a:t>
            </a:r>
            <a:r>
              <a:rPr sz="3100" spc="-50" dirty="0">
                <a:latin typeface="Arial"/>
                <a:cs typeface="Arial"/>
              </a:rPr>
              <a:t>r</a:t>
            </a:r>
            <a:r>
              <a:rPr sz="3100" spc="10" dirty="0">
                <a:latin typeface="Arial"/>
                <a:cs typeface="Arial"/>
              </a:rPr>
              <a:t>est</a:t>
            </a:r>
            <a:endParaRPr sz="3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9768" y="3124836"/>
            <a:ext cx="174625" cy="323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50" spc="350" dirty="0">
                <a:latin typeface="Arial"/>
                <a:cs typeface="Arial"/>
              </a:rPr>
              <a:t>•</a:t>
            </a:r>
            <a:endParaRPr sz="2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98600" y="3084621"/>
            <a:ext cx="6686550" cy="423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100" spc="50" dirty="0">
                <a:latin typeface="Arial"/>
                <a:cs typeface="Arial"/>
              </a:rPr>
              <a:t>Using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30" dirty="0">
                <a:solidFill>
                  <a:srgbClr val="AA7942"/>
                </a:solidFill>
                <a:latin typeface="Arial"/>
                <a:cs typeface="Arial"/>
              </a:rPr>
              <a:t>synthetic</a:t>
            </a:r>
            <a:r>
              <a:rPr sz="3100" spc="5" dirty="0">
                <a:solidFill>
                  <a:srgbClr val="AA7942"/>
                </a:solidFill>
                <a:latin typeface="Arial"/>
                <a:cs typeface="Arial"/>
              </a:rPr>
              <a:t> </a:t>
            </a:r>
            <a:r>
              <a:rPr sz="3100" spc="15" dirty="0">
                <a:solidFill>
                  <a:srgbClr val="AA7942"/>
                </a:solidFill>
                <a:latin typeface="Arial"/>
                <a:cs typeface="Arial"/>
              </a:rPr>
              <a:t>user</a:t>
            </a:r>
            <a:r>
              <a:rPr sz="3100" spc="5" dirty="0">
                <a:solidFill>
                  <a:srgbClr val="AA7942"/>
                </a:solidFill>
                <a:latin typeface="Arial"/>
                <a:cs typeface="Arial"/>
              </a:rPr>
              <a:t> </a:t>
            </a:r>
            <a:r>
              <a:rPr sz="3100" spc="125" dirty="0">
                <a:solidFill>
                  <a:srgbClr val="AA7942"/>
                </a:solidFill>
                <a:latin typeface="Arial"/>
                <a:cs typeface="Arial"/>
              </a:rPr>
              <a:t>p</a:t>
            </a:r>
            <a:r>
              <a:rPr sz="3100" spc="15" dirty="0">
                <a:solidFill>
                  <a:srgbClr val="AA7942"/>
                </a:solidFill>
                <a:latin typeface="Arial"/>
                <a:cs typeface="Arial"/>
              </a:rPr>
              <a:t>r</a:t>
            </a:r>
            <a:r>
              <a:rPr sz="3100" spc="10" dirty="0">
                <a:solidFill>
                  <a:srgbClr val="AA7942"/>
                </a:solidFill>
                <a:latin typeface="Arial"/>
                <a:cs typeface="Arial"/>
              </a:rPr>
              <a:t>ofile</a:t>
            </a:r>
            <a:r>
              <a:rPr sz="3100" spc="5" dirty="0">
                <a:solidFill>
                  <a:srgbClr val="AA7942"/>
                </a:solidFill>
                <a:latin typeface="Arial"/>
                <a:cs typeface="Arial"/>
              </a:rPr>
              <a:t> </a:t>
            </a:r>
            <a:r>
              <a:rPr sz="3100" spc="10" dirty="0">
                <a:latin typeface="Arial"/>
                <a:cs typeface="Arial"/>
              </a:rPr>
              <a:t>is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70" dirty="0">
                <a:latin typeface="Arial"/>
                <a:cs typeface="Arial"/>
              </a:rPr>
              <a:t>ci</a:t>
            </a:r>
            <a:r>
              <a:rPr sz="3100" spc="5" dirty="0">
                <a:latin typeface="Arial"/>
                <a:cs typeface="Arial"/>
              </a:rPr>
              <a:t>r</a:t>
            </a:r>
            <a:r>
              <a:rPr sz="3100" spc="45" dirty="0">
                <a:latin typeface="Arial"/>
                <a:cs typeface="Arial"/>
              </a:rPr>
              <a:t>cular</a:t>
            </a:r>
            <a:endParaRPr sz="3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54269" y="4058794"/>
            <a:ext cx="174625" cy="323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50" spc="350" dirty="0">
                <a:latin typeface="Arial"/>
                <a:cs typeface="Arial"/>
              </a:rPr>
              <a:t>•</a:t>
            </a:r>
            <a:endParaRPr sz="23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43100" y="4011721"/>
            <a:ext cx="7339330" cy="423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100" spc="15" dirty="0">
                <a:latin typeface="Arial"/>
                <a:cs typeface="Arial"/>
              </a:rPr>
              <a:t>Does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00" dirty="0">
                <a:latin typeface="Arial"/>
                <a:cs typeface="Arial"/>
              </a:rPr>
              <a:t>ad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5" dirty="0">
                <a:latin typeface="Arial"/>
                <a:cs typeface="Arial"/>
              </a:rPr>
              <a:t>network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5" dirty="0">
                <a:latin typeface="Arial"/>
                <a:cs typeface="Arial"/>
              </a:rPr>
              <a:t>know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0" dirty="0">
                <a:latin typeface="Arial"/>
                <a:cs typeface="Arial"/>
              </a:rPr>
              <a:t>users’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40" dirty="0">
                <a:latin typeface="Arial"/>
                <a:cs typeface="Arial"/>
              </a:rPr>
              <a:t>gender?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30" dirty="0">
                <a:latin typeface="Arial"/>
                <a:cs typeface="Arial"/>
              </a:rPr>
              <a:t>-&gt;</a:t>
            </a:r>
            <a:endParaRPr sz="3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54269" y="4992752"/>
            <a:ext cx="174625" cy="323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50" spc="350" dirty="0">
                <a:latin typeface="Arial"/>
                <a:cs typeface="Arial"/>
              </a:rPr>
              <a:t>•</a:t>
            </a:r>
            <a:endParaRPr sz="23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43100" y="4951521"/>
            <a:ext cx="10360660" cy="423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100" spc="-35" dirty="0">
                <a:latin typeface="Arial"/>
                <a:cs typeface="Arial"/>
              </a:rPr>
              <a:t>(</a:t>
            </a:r>
            <a:r>
              <a:rPr sz="3100" spc="-160" dirty="0">
                <a:latin typeface="Arial"/>
                <a:cs typeface="Arial"/>
              </a:rPr>
              <a:t>W</a:t>
            </a:r>
            <a:r>
              <a:rPr sz="3100" spc="15" dirty="0">
                <a:latin typeface="Arial"/>
                <a:cs typeface="Arial"/>
              </a:rPr>
              <a:t>e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00" dirty="0">
                <a:latin typeface="Arial"/>
                <a:cs typeface="Arial"/>
              </a:rPr>
              <a:t>do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0" dirty="0">
                <a:latin typeface="Arial"/>
                <a:cs typeface="Arial"/>
              </a:rPr>
              <a:t>not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5" dirty="0">
                <a:latin typeface="Arial"/>
                <a:cs typeface="Arial"/>
              </a:rPr>
              <a:t>know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5" dirty="0">
                <a:latin typeface="Arial"/>
                <a:cs typeface="Arial"/>
              </a:rPr>
              <a:t>how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00" dirty="0">
                <a:latin typeface="Arial"/>
                <a:cs typeface="Arial"/>
              </a:rPr>
              <a:t>ad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5" dirty="0">
                <a:latin typeface="Arial"/>
                <a:cs typeface="Arial"/>
              </a:rPr>
              <a:t>network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5" dirty="0">
                <a:latin typeface="Arial"/>
                <a:cs typeface="Arial"/>
              </a:rPr>
              <a:t>knows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0" dirty="0">
                <a:latin typeface="Arial"/>
                <a:cs typeface="Arial"/>
              </a:rPr>
              <a:t>users’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70" dirty="0">
                <a:latin typeface="Arial"/>
                <a:cs typeface="Arial"/>
              </a:rPr>
              <a:t>gender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90" dirty="0">
                <a:latin typeface="Arial"/>
                <a:cs typeface="Arial"/>
              </a:rPr>
              <a:t>-&gt;)</a:t>
            </a:r>
            <a:endParaRPr sz="3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54269" y="5926710"/>
            <a:ext cx="174625" cy="323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50" spc="350" dirty="0">
                <a:latin typeface="Arial"/>
                <a:cs typeface="Arial"/>
              </a:rPr>
              <a:t>•</a:t>
            </a:r>
            <a:endParaRPr sz="23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43100" y="5878621"/>
            <a:ext cx="8747125" cy="423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100" spc="10" dirty="0">
                <a:latin typeface="Arial"/>
                <a:cs typeface="Arial"/>
              </a:rPr>
              <a:t>Let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5" dirty="0">
                <a:latin typeface="Arial"/>
                <a:cs typeface="Arial"/>
              </a:rPr>
              <a:t>us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80" dirty="0">
                <a:latin typeface="Arial"/>
                <a:cs typeface="Arial"/>
              </a:rPr>
              <a:t>build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25" dirty="0">
                <a:latin typeface="Arial"/>
                <a:cs typeface="Arial"/>
              </a:rPr>
              <a:t>p</a:t>
            </a:r>
            <a:r>
              <a:rPr sz="3100" spc="15" dirty="0">
                <a:latin typeface="Arial"/>
                <a:cs typeface="Arial"/>
              </a:rPr>
              <a:t>r</a:t>
            </a:r>
            <a:r>
              <a:rPr sz="3100" spc="10" dirty="0">
                <a:latin typeface="Arial"/>
                <a:cs typeface="Arial"/>
              </a:rPr>
              <a:t>ofiles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0" dirty="0">
                <a:latin typeface="Arial"/>
                <a:cs typeface="Arial"/>
              </a:rPr>
              <a:t>for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5" dirty="0">
                <a:latin typeface="Arial"/>
                <a:cs typeface="Arial"/>
              </a:rPr>
              <a:t>male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75" dirty="0">
                <a:latin typeface="Arial"/>
                <a:cs typeface="Arial"/>
              </a:rPr>
              <a:t>and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5" dirty="0">
                <a:latin typeface="Arial"/>
                <a:cs typeface="Arial"/>
              </a:rPr>
              <a:t>female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5" dirty="0">
                <a:latin typeface="Arial"/>
                <a:cs typeface="Arial"/>
              </a:rPr>
              <a:t>users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30" dirty="0">
                <a:latin typeface="Arial"/>
                <a:cs typeface="Arial"/>
              </a:rPr>
              <a:t>-&gt;</a:t>
            </a:r>
            <a:endParaRPr sz="3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54269" y="6860668"/>
            <a:ext cx="174625" cy="323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50" spc="350" dirty="0">
                <a:latin typeface="Arial"/>
                <a:cs typeface="Arial"/>
              </a:rPr>
              <a:t>•</a:t>
            </a:r>
            <a:endParaRPr sz="23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43100" y="6818421"/>
            <a:ext cx="9403080" cy="423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100" spc="25" dirty="0">
                <a:latin typeface="Arial"/>
                <a:cs typeface="Arial"/>
              </a:rPr>
              <a:t>Observation: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75" dirty="0">
                <a:latin typeface="Arial"/>
                <a:cs typeface="Arial"/>
              </a:rPr>
              <a:t>Ads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5" dirty="0">
                <a:latin typeface="Arial"/>
                <a:cs typeface="Arial"/>
              </a:rPr>
              <a:t>a</a:t>
            </a:r>
            <a:r>
              <a:rPr sz="3100" spc="-50" dirty="0">
                <a:latin typeface="Arial"/>
                <a:cs typeface="Arial"/>
              </a:rPr>
              <a:t>r</a:t>
            </a:r>
            <a:r>
              <a:rPr sz="3100" spc="15" dirty="0">
                <a:latin typeface="Arial"/>
                <a:cs typeface="Arial"/>
              </a:rPr>
              <a:t>e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0" dirty="0">
                <a:latin typeface="Arial"/>
                <a:cs typeface="Arial"/>
              </a:rPr>
              <a:t>not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60" dirty="0">
                <a:latin typeface="Arial"/>
                <a:cs typeface="Arial"/>
              </a:rPr>
              <a:t>cor</a:t>
            </a:r>
            <a:r>
              <a:rPr sz="3100" spc="-20" dirty="0">
                <a:latin typeface="Arial"/>
                <a:cs typeface="Arial"/>
              </a:rPr>
              <a:t>r</a:t>
            </a:r>
            <a:r>
              <a:rPr sz="3100" spc="40" dirty="0">
                <a:latin typeface="Arial"/>
                <a:cs typeface="Arial"/>
              </a:rPr>
              <a:t>elated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0" dirty="0">
                <a:latin typeface="Arial"/>
                <a:cs typeface="Arial"/>
              </a:rPr>
              <a:t>with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00" dirty="0">
                <a:latin typeface="Arial"/>
                <a:cs typeface="Arial"/>
              </a:rPr>
              <a:t>“gender”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30" dirty="0">
                <a:latin typeface="Arial"/>
                <a:cs typeface="Arial"/>
              </a:rPr>
              <a:t>-&gt;</a:t>
            </a:r>
            <a:endParaRPr sz="3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54269" y="7794626"/>
            <a:ext cx="174625" cy="323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50" spc="350" dirty="0">
                <a:latin typeface="Arial"/>
                <a:cs typeface="Arial"/>
              </a:rPr>
              <a:t>•</a:t>
            </a:r>
            <a:endParaRPr sz="23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43100" y="7758221"/>
            <a:ext cx="10135870" cy="423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100" spc="105" dirty="0">
                <a:latin typeface="Arial"/>
                <a:cs typeface="Arial"/>
              </a:rPr>
              <a:t>Ad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5" dirty="0">
                <a:latin typeface="Arial"/>
                <a:cs typeface="Arial"/>
              </a:rPr>
              <a:t>network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60" dirty="0">
                <a:latin typeface="Arial"/>
                <a:cs typeface="Arial"/>
              </a:rPr>
              <a:t>does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0" dirty="0">
                <a:latin typeface="Arial"/>
                <a:cs typeface="Arial"/>
              </a:rPr>
              <a:t>not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5" dirty="0">
                <a:latin typeface="Arial"/>
                <a:cs typeface="Arial"/>
              </a:rPr>
              <a:t>use</a:t>
            </a:r>
            <a:r>
              <a:rPr sz="3100" spc="5" dirty="0">
                <a:latin typeface="Arial"/>
                <a:cs typeface="Arial"/>
              </a:rPr>
              <a:t> / </a:t>
            </a:r>
            <a:r>
              <a:rPr sz="3100" spc="15" dirty="0">
                <a:latin typeface="Arial"/>
                <a:cs typeface="Arial"/>
              </a:rPr>
              <a:t>know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0" dirty="0">
                <a:latin typeface="Arial"/>
                <a:cs typeface="Arial"/>
              </a:rPr>
              <a:t>users’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85" dirty="0">
                <a:latin typeface="Arial"/>
                <a:cs typeface="Arial"/>
              </a:rPr>
              <a:t>gende</a:t>
            </a:r>
            <a:r>
              <a:rPr sz="3100" spc="-280" dirty="0">
                <a:latin typeface="Arial"/>
                <a:cs typeface="Arial"/>
              </a:rPr>
              <a:t>r</a:t>
            </a:r>
            <a:r>
              <a:rPr sz="3100" spc="5" dirty="0">
                <a:latin typeface="Arial"/>
                <a:cs typeface="Arial"/>
              </a:rPr>
              <a:t>. </a:t>
            </a:r>
            <a:r>
              <a:rPr sz="3100" spc="-65" dirty="0">
                <a:latin typeface="Arial"/>
                <a:cs typeface="Arial"/>
              </a:rPr>
              <a:t>Really???</a:t>
            </a:r>
            <a:endParaRPr sz="3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09768" y="8728583"/>
            <a:ext cx="174625" cy="323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50" spc="350" dirty="0">
                <a:latin typeface="Arial"/>
                <a:cs typeface="Arial"/>
              </a:rPr>
              <a:t>•</a:t>
            </a:r>
            <a:endParaRPr sz="23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98600" y="8685321"/>
            <a:ext cx="7475220" cy="423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100" spc="15" dirty="0">
                <a:latin typeface="Arial"/>
                <a:cs typeface="Arial"/>
              </a:rPr>
              <a:t>Our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10" dirty="0">
                <a:latin typeface="Arial"/>
                <a:cs typeface="Arial"/>
              </a:rPr>
              <a:t>app</a:t>
            </a:r>
            <a:r>
              <a:rPr sz="3100" spc="5" dirty="0">
                <a:latin typeface="Arial"/>
                <a:cs typeface="Arial"/>
              </a:rPr>
              <a:t>r</a:t>
            </a:r>
            <a:r>
              <a:rPr sz="3100" spc="50" dirty="0">
                <a:latin typeface="Arial"/>
                <a:cs typeface="Arial"/>
              </a:rPr>
              <a:t>oach: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50" dirty="0">
                <a:latin typeface="Arial"/>
                <a:cs typeface="Arial"/>
              </a:rPr>
              <a:t>Using</a:t>
            </a:r>
            <a:r>
              <a:rPr sz="3100" spc="5" dirty="0">
                <a:latin typeface="Arial"/>
                <a:cs typeface="Arial"/>
              </a:rPr>
              <a:t> </a:t>
            </a:r>
            <a:r>
              <a:rPr sz="3100" spc="125" dirty="0">
                <a:solidFill>
                  <a:srgbClr val="FF9300"/>
                </a:solidFill>
                <a:latin typeface="Arial"/>
                <a:cs typeface="Arial"/>
              </a:rPr>
              <a:t>p</a:t>
            </a:r>
            <a:r>
              <a:rPr sz="3100" spc="15" dirty="0">
                <a:solidFill>
                  <a:srgbClr val="FF9300"/>
                </a:solidFill>
                <a:latin typeface="Arial"/>
                <a:cs typeface="Arial"/>
              </a:rPr>
              <a:t>r</a:t>
            </a:r>
            <a:r>
              <a:rPr sz="3100" spc="10" dirty="0">
                <a:solidFill>
                  <a:srgbClr val="FF9300"/>
                </a:solidFill>
                <a:latin typeface="Arial"/>
                <a:cs typeface="Arial"/>
              </a:rPr>
              <a:t>ofiles</a:t>
            </a:r>
            <a:r>
              <a:rPr sz="3100" spc="5" dirty="0">
                <a:solidFill>
                  <a:srgbClr val="FF9300"/>
                </a:solidFill>
                <a:latin typeface="Arial"/>
                <a:cs typeface="Arial"/>
              </a:rPr>
              <a:t> </a:t>
            </a:r>
            <a:r>
              <a:rPr sz="3100" spc="10" dirty="0">
                <a:solidFill>
                  <a:srgbClr val="FF9300"/>
                </a:solidFill>
                <a:latin typeface="Arial"/>
                <a:cs typeface="Arial"/>
              </a:rPr>
              <a:t>of</a:t>
            </a:r>
            <a:r>
              <a:rPr sz="3100" spc="5" dirty="0">
                <a:solidFill>
                  <a:srgbClr val="FF9300"/>
                </a:solidFill>
                <a:latin typeface="Arial"/>
                <a:cs typeface="Arial"/>
              </a:rPr>
              <a:t> </a:t>
            </a:r>
            <a:r>
              <a:rPr sz="3100" spc="-50" dirty="0">
                <a:solidFill>
                  <a:srgbClr val="FF9300"/>
                </a:solidFill>
                <a:latin typeface="Arial"/>
                <a:cs typeface="Arial"/>
              </a:rPr>
              <a:t>r</a:t>
            </a:r>
            <a:r>
              <a:rPr sz="3100" spc="10" dirty="0">
                <a:solidFill>
                  <a:srgbClr val="FF9300"/>
                </a:solidFill>
                <a:latin typeface="Arial"/>
                <a:cs typeface="Arial"/>
              </a:rPr>
              <a:t>eal</a:t>
            </a:r>
            <a:r>
              <a:rPr sz="3100" spc="5" dirty="0">
                <a:solidFill>
                  <a:srgbClr val="FF9300"/>
                </a:solidFill>
                <a:latin typeface="Arial"/>
                <a:cs typeface="Arial"/>
              </a:rPr>
              <a:t> </a:t>
            </a:r>
            <a:r>
              <a:rPr sz="3100" spc="15" dirty="0">
                <a:solidFill>
                  <a:srgbClr val="FF9300"/>
                </a:solidFill>
                <a:latin typeface="Arial"/>
                <a:cs typeface="Arial"/>
              </a:rPr>
              <a:t>users</a:t>
            </a:r>
            <a:endParaRPr sz="31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863600" y="454659"/>
            <a:ext cx="11276330" cy="76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077335" algn="l"/>
                <a:tab pos="5602605" algn="l"/>
                <a:tab pos="7084695" algn="l"/>
              </a:tabLst>
            </a:pPr>
            <a:r>
              <a:rPr spc="30" dirty="0"/>
              <a:t>Challenges	</a:t>
            </a:r>
            <a:r>
              <a:rPr spc="110" dirty="0"/>
              <a:t>and	Our	</a:t>
            </a:r>
            <a:r>
              <a:rPr spc="220" dirty="0"/>
              <a:t>App</a:t>
            </a:r>
            <a:r>
              <a:rPr spc="-110" dirty="0"/>
              <a:t>r</a:t>
            </a:r>
            <a:r>
              <a:rPr spc="55" dirty="0"/>
              <a:t>oaches</a:t>
            </a:r>
          </a:p>
        </p:txBody>
      </p:sp>
      <p:sp>
        <p:nvSpPr>
          <p:cNvPr id="19" name="object 19"/>
          <p:cNvSpPr/>
          <p:nvPr/>
        </p:nvSpPr>
        <p:spPr>
          <a:xfrm>
            <a:off x="9271000" y="2019300"/>
            <a:ext cx="3263900" cy="3060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1008</Words>
  <Application>Microsoft Office PowerPoint</Application>
  <PresentationFormat>自定义</PresentationFormat>
  <Paragraphs>552</Paragraphs>
  <Slides>34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1" baseType="lpstr">
      <vt:lpstr>等线</vt:lpstr>
      <vt:lpstr>宋体</vt:lpstr>
      <vt:lpstr>Arial</vt:lpstr>
      <vt:lpstr>Calibri</vt:lpstr>
      <vt:lpstr>Symbol</vt:lpstr>
      <vt:lpstr>Times New Roman</vt:lpstr>
      <vt:lpstr>Office Theme</vt:lpstr>
      <vt:lpstr>The Price of Free: Privacy Leakage in Personalized Mobile In-App Ads</vt:lpstr>
      <vt:lpstr>Outline</vt:lpstr>
      <vt:lpstr>Mobile In-App Ad Ecosystem</vt:lpstr>
      <vt:lpstr>Previous &amp; Recent Work on Mobile Advertising</vt:lpstr>
      <vt:lpstr>Mobile (Android) In-App Ad Ecosystem</vt:lpstr>
      <vt:lpstr>This Work</vt:lpstr>
      <vt:lpstr>Outline</vt:lpstr>
      <vt:lpstr>Personal Information of Interest</vt:lpstr>
      <vt:lpstr>Challenges and Our Approaches</vt:lpstr>
      <vt:lpstr>Challenges and Our Approaches (cont.)</vt:lpstr>
      <vt:lpstr>Ad Collection</vt:lpstr>
      <vt:lpstr>Subject Recruitment</vt:lpstr>
      <vt:lpstr>Subject Distribution</vt:lpstr>
      <vt:lpstr>Subject distribution (cont.)</vt:lpstr>
      <vt:lpstr>Outline</vt:lpstr>
      <vt:lpstr>Dataset We  collected 695 unique ads which resulted in 39,671 ad impressions delivered  to 217 users</vt:lpstr>
      <vt:lpstr>Interest Profile Based Personalization</vt:lpstr>
      <vt:lpstr>Interest Profile Based Personalization - Precision</vt:lpstr>
      <vt:lpstr>Interest Profile Based Personalization - Recall</vt:lpstr>
      <vt:lpstr>Demographics Based Personalization</vt:lpstr>
      <vt:lpstr>PowerPoint 演示文稿</vt:lpstr>
      <vt:lpstr>PowerPoint 演示文稿</vt:lpstr>
      <vt:lpstr>Summary</vt:lpstr>
      <vt:lpstr>Outline</vt:lpstr>
      <vt:lpstr>Classification  Models of Demographic Information</vt:lpstr>
      <vt:lpstr>Baseline Classifiers</vt:lpstr>
      <vt:lpstr>Regrouping Subjects</vt:lpstr>
      <vt:lpstr>Evaluation Result</vt:lpstr>
      <vt:lpstr>Outline</vt:lpstr>
      <vt:lpstr>Privacy Implication</vt:lpstr>
      <vt:lpstr>Limitation</vt:lpstr>
      <vt:lpstr>Countermeasures</vt:lpstr>
      <vt:lpstr>Summary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Price of Free: Privacy Leakage in Personalized Mobile In-App Ads</dc:title>
  <cp:lastModifiedBy>Windows 用户</cp:lastModifiedBy>
  <cp:revision>3</cp:revision>
  <cp:lastPrinted>2017-06-14T03:00:05Z</cp:lastPrinted>
  <dcterms:created xsi:type="dcterms:W3CDTF">2017-06-14T10:53:02Z</dcterms:created>
  <dcterms:modified xsi:type="dcterms:W3CDTF">2017-06-14T04:34:06Z</dcterms:modified>
</cp:coreProperties>
</file>