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9" r:id="rId7"/>
    <p:sldId id="270" r:id="rId8"/>
    <p:sldId id="259" r:id="rId9"/>
    <p:sldId id="265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4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2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3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6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0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1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6274-457A-443B-9930-86E3B6E0FA81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E42F-5392-4999-8D76-05E9BA7B5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4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edings.mlr.press/v97/cohen19c/cohen19c.pdf" TargetMode="External"/><Relationship Id="rId2" Type="http://schemas.openxmlformats.org/officeDocument/2006/relationships/hyperlink" Target="https://arxiv.org/abs/2003.089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38" y="2119961"/>
            <a:ext cx="1042851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Certified Robustness to Adversarial Examples with Differential Privacy</a:t>
            </a:r>
            <a:br>
              <a:rPr lang="en-US" dirty="0"/>
            </a:br>
            <a:br>
              <a:rPr lang="en-US" dirty="0"/>
            </a:br>
            <a:r>
              <a:rPr lang="en-US" altLang="zh-CN" dirty="0"/>
              <a:t>s&amp;p</a:t>
            </a:r>
            <a:r>
              <a:rPr lang="en-US" dirty="0"/>
              <a:t>2019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EA3FBFB-2820-4A31-9811-675C78637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4634975"/>
            <a:ext cx="91821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3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0E2E5C-6B01-4FF7-9E8A-7A887229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bound is not tight</a:t>
            </a:r>
          </a:p>
          <a:p>
            <a:r>
              <a:rPr lang="en-US" altLang="zh-CN" dirty="0"/>
              <a:t>It only using inference time smoothing to prove its bound. However, according to its experiment part, during training time it also uses the noise otherwise the classifier can not </a:t>
            </a:r>
            <a:r>
              <a:rPr lang="en-US" altLang="zh-CN"/>
              <a:t>classify noisy instances </a:t>
            </a:r>
            <a:r>
              <a:rPr lang="en-US" altLang="zh-CN" dirty="0"/>
              <a:t>correctly.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9DE6A97-0421-42CC-9EF8-4532F1B2DDE4}"/>
              </a:ext>
            </a:extLst>
          </p:cNvPr>
          <p:cNvSpPr/>
          <p:nvPr/>
        </p:nvSpPr>
        <p:spPr>
          <a:xfrm>
            <a:off x="1030624" y="4389553"/>
            <a:ext cx="331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hlinkClick r:id="rId2"/>
              </a:rPr>
              <a:t>https://arxiv.org/abs/2003.08904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F004E75-CEAF-470B-AE59-2BA35D4933DF}"/>
              </a:ext>
            </a:extLst>
          </p:cNvPr>
          <p:cNvSpPr/>
          <p:nvPr/>
        </p:nvSpPr>
        <p:spPr>
          <a:xfrm>
            <a:off x="1030624" y="5283258"/>
            <a:ext cx="5654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hlinkClick r:id="rId3"/>
              </a:rPr>
              <a:t>http://proceedings.mlr.press/v97/cohen19c/cohen19c.pdf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535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Goal:</a:t>
            </a:r>
          </a:p>
          <a:p>
            <a:pPr lvl="1"/>
            <a:r>
              <a:rPr lang="en-US" sz="3200" dirty="0"/>
              <a:t>Give certified defense against adversarial examples.</a:t>
            </a:r>
          </a:p>
          <a:p>
            <a:r>
              <a:rPr lang="en-US" sz="3600" dirty="0"/>
              <a:t>Contributions:</a:t>
            </a:r>
          </a:p>
          <a:p>
            <a:pPr lvl="1"/>
            <a:r>
              <a:rPr lang="en-US" sz="3200" dirty="0"/>
              <a:t>Give proof of the certified defense </a:t>
            </a:r>
          </a:p>
          <a:p>
            <a:pPr lvl="1"/>
            <a:r>
              <a:rPr lang="en-US" sz="3200" dirty="0"/>
              <a:t>Show that it is an effective defense method during inference period.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8C9474F-7300-49FD-B95F-0E5F5DBDDB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75534"/>
            <a:ext cx="4648658" cy="53571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7166674-0C00-4B85-AB80-0EE48A963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69997"/>
            <a:ext cx="6660290" cy="53571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E1AB7DA-98B6-4236-BDE4-A8800F6D3A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97" y="3564460"/>
            <a:ext cx="8080357" cy="250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9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Robustness definition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09AA1DB-ACA8-46EA-8D44-F163FC177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797" y="2382044"/>
            <a:ext cx="70485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4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45" y="1941035"/>
            <a:ext cx="10515600" cy="4351338"/>
          </a:xfrm>
        </p:spPr>
        <p:txBody>
          <a:bodyPr/>
          <a:lstStyle/>
          <a:p>
            <a:pPr lvl="1"/>
            <a:r>
              <a:rPr lang="en-US" dirty="0"/>
              <a:t>Expected Output Stability Bound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64D32C1-09F6-463F-B57B-CD3FFCC30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141" y="2457543"/>
            <a:ext cx="4105275" cy="8953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ED7B9D9-AFBF-41B8-803A-97BC793B5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156" y="3352893"/>
            <a:ext cx="5991225" cy="17240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E253BFE-2712-49F8-B89D-6376899E58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505" y="5322163"/>
            <a:ext cx="5724525" cy="4572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0DDBC94-2CFF-40BE-9B7B-FED6BC7706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9141" y="5972268"/>
            <a:ext cx="6048375" cy="4381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25DF6FB-51D5-4233-828D-7690C627F8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3050" y="1358283"/>
            <a:ext cx="4478433" cy="45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1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45" y="1941035"/>
            <a:ext cx="1051560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Bound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5F04793-828F-4C11-B13F-0387A9EA4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13" y="2782002"/>
            <a:ext cx="7153275" cy="16573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A695636-40B8-40C1-9BBE-FA3EE420A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178" y="4809016"/>
            <a:ext cx="43529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7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45" y="1941035"/>
            <a:ext cx="1051560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If it satisfies: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A82F45C-5F43-4D84-B9F0-F12B7E697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381" y="1844992"/>
            <a:ext cx="5486400" cy="6477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5B302D6-FDAD-4482-8725-15B759DAF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68520"/>
            <a:ext cx="695325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9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6A072EE-0330-449E-AA7F-A86BA3D89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8A9BC08-CFF5-4A62-8338-E746AAFCE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22" y="1618510"/>
            <a:ext cx="104870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4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0E2E5C-6B01-4FF7-9E8A-7A887229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64DCB43-A343-4E86-8EAD-3A75668D2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1441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7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128</Words>
  <Application>Microsoft Office PowerPoint</Application>
  <PresentationFormat>宽屏</PresentationFormat>
  <Paragraphs>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Certified Robustness to Adversarial Examples with Differential Privacy  s&amp;p2019</vt:lpstr>
      <vt:lpstr>Overview</vt:lpstr>
      <vt:lpstr>Proof</vt:lpstr>
      <vt:lpstr>Proof</vt:lpstr>
      <vt:lpstr>Proof</vt:lpstr>
      <vt:lpstr>Proof</vt:lpstr>
      <vt:lpstr>Proof</vt:lpstr>
      <vt:lpstr>Experiments</vt:lpstr>
      <vt:lpstr>Experiments</vt:lpstr>
      <vt:lpstr>Limitation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Digital Domain: Fooling Deep learning Based Recognition System in Physical World</dc:title>
  <dc:creator>吴 沛霖</dc:creator>
  <cp:lastModifiedBy>郁 家豪</cp:lastModifiedBy>
  <cp:revision>22</cp:revision>
  <dcterms:created xsi:type="dcterms:W3CDTF">2020-04-08T07:15:19Z</dcterms:created>
  <dcterms:modified xsi:type="dcterms:W3CDTF">2020-05-22T02:21:14Z</dcterms:modified>
</cp:coreProperties>
</file>